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86" r:id="rId3"/>
    <p:sldMasterId id="2147483755" r:id="rId4"/>
    <p:sldMasterId id="2147483767" r:id="rId5"/>
    <p:sldMasterId id="2147483791" r:id="rId6"/>
    <p:sldMasterId id="2147483803" r:id="rId7"/>
  </p:sldMasterIdLst>
  <p:notesMasterIdLst>
    <p:notesMasterId r:id="rId35"/>
  </p:notesMasterIdLst>
  <p:sldIdLst>
    <p:sldId id="256" r:id="rId8"/>
    <p:sldId id="260" r:id="rId9"/>
    <p:sldId id="269" r:id="rId10"/>
    <p:sldId id="292" r:id="rId11"/>
    <p:sldId id="293" r:id="rId12"/>
    <p:sldId id="295" r:id="rId13"/>
    <p:sldId id="296" r:id="rId14"/>
    <p:sldId id="264" r:id="rId15"/>
    <p:sldId id="297" r:id="rId16"/>
    <p:sldId id="290" r:id="rId17"/>
    <p:sldId id="298" r:id="rId18"/>
    <p:sldId id="299" r:id="rId19"/>
    <p:sldId id="306" r:id="rId20"/>
    <p:sldId id="291" r:id="rId21"/>
    <p:sldId id="300" r:id="rId22"/>
    <p:sldId id="301" r:id="rId23"/>
    <p:sldId id="308" r:id="rId24"/>
    <p:sldId id="307" r:id="rId25"/>
    <p:sldId id="257" r:id="rId26"/>
    <p:sldId id="302" r:id="rId27"/>
    <p:sldId id="303" r:id="rId28"/>
    <p:sldId id="309" r:id="rId29"/>
    <p:sldId id="273" r:id="rId30"/>
    <p:sldId id="272" r:id="rId31"/>
    <p:sldId id="304" r:id="rId32"/>
    <p:sldId id="310" r:id="rId33"/>
    <p:sldId id="311" r:id="rId34"/>
  </p:sldIdLst>
  <p:sldSz cx="12192000" cy="6858000"/>
  <p:notesSz cx="6858000" cy="9144000"/>
  <p:embeddedFontLst>
    <p:embeddedFont>
      <p:font typeface="Archivo Black" panose="02020500000000000000" charset="-120"/>
      <p:regular r:id="rId36"/>
    </p:embeddedFont>
    <p:embeddedFont>
      <p:font typeface="Bebas Neue" panose="02020500000000000000" charset="-120"/>
      <p:regular r:id="rId37"/>
    </p:embeddedFont>
    <p:embeddedFont>
      <p:font typeface="Bellota" panose="02020500000000000000" charset="-120"/>
      <p:regular r:id="rId38"/>
      <p:bold r:id="rId39"/>
      <p:italic r:id="rId40"/>
      <p:boldItalic r:id="rId41"/>
    </p:embeddedFont>
    <p:embeddedFont>
      <p:font typeface="Didact Gothic" panose="02020500000000000000" charset="-120"/>
      <p:regular r:id="rId42"/>
    </p:embeddedFont>
    <p:embeddedFont>
      <p:font typeface="Fira Sans" panose="02020500000000000000" charset="-120"/>
      <p:regular r:id="rId43"/>
      <p:bold r:id="rId44"/>
      <p:italic r:id="rId45"/>
      <p:boldItalic r:id="rId46"/>
    </p:embeddedFont>
    <p:embeddedFont>
      <p:font typeface="Fira Sans Extra Condensed" panose="02020500000000000000" charset="-120"/>
      <p:regular r:id="rId47"/>
      <p:bold r:id="rId48"/>
      <p:italic r:id="rId49"/>
      <p:boldItalic r:id="rId50"/>
    </p:embeddedFont>
    <p:embeddedFont>
      <p:font typeface="Fira Sans Extra Condensed SemiBold" panose="02020500000000000000" charset="-120"/>
      <p:regular r:id="rId51"/>
      <p:bold r:id="rId52"/>
      <p:italic r:id="rId53"/>
      <p:boldItalic r:id="rId54"/>
    </p:embeddedFont>
    <p:embeddedFont>
      <p:font typeface="Lexend Deca" panose="02020500000000000000" charset="-120"/>
      <p:regular r:id="rId55"/>
      <p:bold r:id="rId56"/>
    </p:embeddedFont>
    <p:embeddedFont>
      <p:font typeface="M PLUS Rounded 1c" panose="02020500000000000000" charset="-120"/>
      <p:regular r:id="rId57"/>
      <p:bold r:id="rId58"/>
    </p:embeddedFont>
    <p:embeddedFont>
      <p:font typeface="Patrick Hand" panose="02020500000000000000" charset="-120"/>
      <p:regular r:id="rId59"/>
    </p:embeddedFont>
    <p:embeddedFont>
      <p:font typeface="PT Sans" panose="02020500000000000000" charset="-120"/>
      <p:regular r:id="rId60"/>
      <p:bold r:id="rId61"/>
      <p:italic r:id="rId62"/>
      <p:boldItalic r:id="rId63"/>
    </p:embeddedFont>
    <p:embeddedFont>
      <p:font typeface="Roboto" panose="02020500000000000000" charset="-120"/>
      <p:regular r:id="rId64"/>
      <p:bold r:id="rId65"/>
      <p:italic r:id="rId66"/>
      <p:boldItalic r:id="rId67"/>
    </p:embeddedFont>
    <p:embeddedFont>
      <p:font typeface="Ubuntu" panose="02020500000000000000" charset="-120"/>
      <p:regular r:id="rId68"/>
      <p:bold r:id="rId69"/>
      <p:italic r:id="rId70"/>
      <p:boldItalic r:id="rId71"/>
    </p:embeddedFont>
    <p:embeddedFont>
      <p:font typeface="微軟正黑體" panose="020B0604030504040204" pitchFamily="34" charset="-120"/>
      <p:regular r:id="rId72"/>
      <p:bold r:id="rId73"/>
    </p:embeddedFont>
    <p:embeddedFont>
      <p:font typeface="Berlin Sans FB" panose="020E0602020502020306" pitchFamily="34" charset="0"/>
      <p:regular r:id="rId74"/>
      <p:bold r:id="rId75"/>
    </p:embeddedFont>
    <p:embeddedFont>
      <p:font typeface="Calibri" panose="020F0502020204030204" pitchFamily="34" charset="0"/>
      <p:regular r:id="rId76"/>
      <p:bold r:id="rId77"/>
      <p:italic r:id="rId78"/>
      <p:boldItalic r:id="rId79"/>
    </p:embeddedFont>
    <p:embeddedFont>
      <p:font typeface="Fira Sans SemiBold" panose="02020500000000000000" charset="0"/>
      <p:regular r:id="rId80"/>
      <p:bold r:id="rId81"/>
      <p:italic r:id="rId82"/>
      <p:boldItalic r:id="rId83"/>
    </p:embeddedFont>
    <p:embeddedFont>
      <p:font typeface="Lato" panose="02020500000000000000" charset="0"/>
      <p:regular r:id="rId84"/>
      <p:bold r:id="rId85"/>
      <p:italic r:id="rId86"/>
      <p:boldItalic r:id="rId87"/>
    </p:embeddedFont>
    <p:embeddedFont>
      <p:font typeface="Source Sans Pro" panose="020B0503030403020204" pitchFamily="34" charset="0"/>
      <p:regular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gRk2rIYLohOTgw0CQ6VOcNTbKl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076"/>
    <a:srgbClr val="00CFCC"/>
    <a:srgbClr val="FFDD7A"/>
    <a:srgbClr val="B5CACF"/>
    <a:srgbClr val="85A8D2"/>
    <a:srgbClr val="6C78C4"/>
    <a:srgbClr val="A73F38"/>
    <a:srgbClr val="134F5C"/>
    <a:srgbClr val="85D2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62927" autoAdjust="0"/>
  </p:normalViewPr>
  <p:slideViewPr>
    <p:cSldViewPr snapToGrid="0">
      <p:cViewPr varScale="1">
        <p:scale>
          <a:sx n="46" d="100"/>
          <a:sy n="46" d="100"/>
        </p:scale>
        <p:origin x="725"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84" Type="http://schemas.openxmlformats.org/officeDocument/2006/relationships/font" Target="fonts/font49.fntdata"/><Relationship Id="rId89" Type="http://customschemas.google.com/relationships/presentationmetadata" Target="meta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font" Target="fonts/font2.fntdata"/><Relationship Id="rId53" Type="http://schemas.openxmlformats.org/officeDocument/2006/relationships/font" Target="fonts/font18.fntdata"/><Relationship Id="rId58" Type="http://schemas.openxmlformats.org/officeDocument/2006/relationships/font" Target="fonts/font23.fntdata"/><Relationship Id="rId74" Type="http://schemas.openxmlformats.org/officeDocument/2006/relationships/font" Target="fonts/font39.fntdata"/><Relationship Id="rId79" Type="http://schemas.openxmlformats.org/officeDocument/2006/relationships/font" Target="fonts/font44.fntdata"/><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font" Target="fonts/font8.fntdata"/><Relationship Id="rId48" Type="http://schemas.openxmlformats.org/officeDocument/2006/relationships/font" Target="fonts/font13.fntdata"/><Relationship Id="rId64" Type="http://schemas.openxmlformats.org/officeDocument/2006/relationships/font" Target="fonts/font29.fntdata"/><Relationship Id="rId69" Type="http://schemas.openxmlformats.org/officeDocument/2006/relationships/font" Target="fonts/font34.fntdata"/><Relationship Id="rId8" Type="http://schemas.openxmlformats.org/officeDocument/2006/relationships/slide" Target="slides/slide1.xml"/><Relationship Id="rId51" Type="http://schemas.openxmlformats.org/officeDocument/2006/relationships/font" Target="fonts/font16.fntdata"/><Relationship Id="rId72" Type="http://schemas.openxmlformats.org/officeDocument/2006/relationships/font" Target="fonts/font37.fntdata"/><Relationship Id="rId80" Type="http://schemas.openxmlformats.org/officeDocument/2006/relationships/font" Target="fonts/font45.fntdata"/><Relationship Id="rId85" Type="http://schemas.openxmlformats.org/officeDocument/2006/relationships/font" Target="fonts/font50.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3.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font" Target="fonts/font40.fntdata"/><Relationship Id="rId83" Type="http://schemas.openxmlformats.org/officeDocument/2006/relationships/font" Target="fonts/font48.fntdata"/><Relationship Id="rId88" Type="http://schemas.openxmlformats.org/officeDocument/2006/relationships/font" Target="fonts/font53.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78" Type="http://schemas.openxmlformats.org/officeDocument/2006/relationships/font" Target="fonts/font43.fntdata"/><Relationship Id="rId81" Type="http://schemas.openxmlformats.org/officeDocument/2006/relationships/font" Target="fonts/font46.fntdata"/><Relationship Id="rId86" Type="http://schemas.openxmlformats.org/officeDocument/2006/relationships/font" Target="fonts/font51.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4.fntdata"/><Relationship Id="rId34" Type="http://schemas.openxmlformats.org/officeDocument/2006/relationships/slide" Target="slides/slide27.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font" Target="fonts/font41.fntdata"/><Relationship Id="rId7" Type="http://schemas.openxmlformats.org/officeDocument/2006/relationships/slideMaster" Target="slideMasters/slideMaster7.xml"/><Relationship Id="rId71" Type="http://schemas.openxmlformats.org/officeDocument/2006/relationships/font" Target="fonts/font36.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font" Target="fonts/font5.fntdata"/><Relationship Id="rId45" Type="http://schemas.openxmlformats.org/officeDocument/2006/relationships/font" Target="fonts/font10.fntdata"/><Relationship Id="rId66" Type="http://schemas.openxmlformats.org/officeDocument/2006/relationships/font" Target="fonts/font31.fntdata"/><Relationship Id="rId87" Type="http://schemas.openxmlformats.org/officeDocument/2006/relationships/font" Target="fonts/font52.fntdata"/><Relationship Id="rId61" Type="http://schemas.openxmlformats.org/officeDocument/2006/relationships/font" Target="fonts/font26.fntdata"/><Relationship Id="rId82" Type="http://schemas.openxmlformats.org/officeDocument/2006/relationships/font" Target="fonts/font47.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notesMaster" Target="notesMasters/notesMaster1.xml"/><Relationship Id="rId56" Type="http://schemas.openxmlformats.org/officeDocument/2006/relationships/font" Target="fonts/font21.fntdata"/><Relationship Id="rId77" Type="http://schemas.openxmlformats.org/officeDocument/2006/relationships/font" Target="fonts/font4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如何從瞬息萬變的浪潮中以創意找出生存之道</a:t>
            </a:r>
            <a:endParaRPr dirty="0"/>
          </a:p>
        </p:txBody>
      </p:sp>
      <p:sp>
        <p:nvSpPr>
          <p:cNvPr id="82" name="Google Shape;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7319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9425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8242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ba6046c63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ba6046c63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6240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98361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8046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24011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8326290f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b8326290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zh-TW" dirty="0"/>
              <a:t>The capacity to leverage appropriate digital tools and strategies to problem solve, communicate, and create new knowledge has become critical to work and educational practices.</a:t>
            </a:r>
          </a:p>
          <a:p>
            <a:pPr marL="158750" indent="0">
              <a:buNone/>
            </a:pPr>
            <a:endParaRPr lang="en-US" altLang="zh-TW" dirty="0"/>
          </a:p>
          <a:p>
            <a:pPr marL="158750" indent="0">
              <a:buNone/>
            </a:pPr>
            <a:endParaRPr lang="en-US" altLang="zh-TW" dirty="0"/>
          </a:p>
          <a:p>
            <a:pPr marL="158750" indent="0">
              <a:buNone/>
            </a:pPr>
            <a:r>
              <a:rPr lang="en-US" altLang="zh-TW" dirty="0"/>
              <a:t>Digital dexterity is a contextual mindset and evolving set of skills that sustain agentic , successful participation in modern digital environments.</a:t>
            </a:r>
          </a:p>
          <a:p>
            <a:pPr marL="158750" indent="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944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3"/>
        <p:cNvGrpSpPr/>
        <p:nvPr/>
      </p:nvGrpSpPr>
      <p:grpSpPr>
        <a:xfrm>
          <a:off x="0" y="0"/>
          <a:ext cx="0" cy="0"/>
          <a:chOff x="0" y="0"/>
          <a:chExt cx="0" cy="0"/>
        </a:xfrm>
      </p:grpSpPr>
      <p:sp>
        <p:nvSpPr>
          <p:cNvPr id="3564" name="Google Shape;3564;g8b385fd27f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5" name="Google Shape;3565;g8b385fd27f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2826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1645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df99c20582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df99c20582_0_1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966792bd3c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966792bd3c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100" b="0" i="0" u="none" strike="noStrike" cap="none" dirty="0">
                <a:solidFill>
                  <a:srgbClr val="000000"/>
                </a:solidFill>
                <a:effectLst/>
                <a:latin typeface="Arial"/>
                <a:ea typeface="Arial"/>
                <a:cs typeface="Arial"/>
                <a:sym typeface="Arial"/>
              </a:rPr>
              <a:t>延續上頁數位科技的進展促進跨單位合作</a:t>
            </a:r>
            <a:endParaRPr lang="en-US"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altLang="zh-TW" sz="1100" b="0" i="0" u="none" strike="noStrike" cap="none" dirty="0">
                <a:solidFill>
                  <a:srgbClr val="000000"/>
                </a:solidFill>
                <a:effectLst/>
                <a:latin typeface="Arial"/>
                <a:ea typeface="Arial"/>
                <a:cs typeface="Arial"/>
                <a:sym typeface="Arial"/>
              </a:rPr>
              <a:t>Digital as well as physical infrastructure has been a catalyst for collaboration</a:t>
            </a:r>
            <a:endParaRPr lang="en-US" altLang="zh-TW" dirty="0"/>
          </a:p>
          <a:p>
            <a:pPr marL="0" lvl="0" indent="0" algn="l" rtl="0">
              <a:spcBef>
                <a:spcPts val="0"/>
              </a:spcBef>
              <a:spcAft>
                <a:spcPts val="0"/>
              </a:spcAft>
              <a:buNone/>
            </a:pPr>
            <a:endParaRPr lang="en-US" altLang="zh-TW" dirty="0"/>
          </a:p>
          <a:p>
            <a:pPr marL="0" lvl="0" indent="0" algn="l" rtl="0">
              <a:spcBef>
                <a:spcPts val="0"/>
              </a:spcBef>
              <a:spcAft>
                <a:spcPts val="0"/>
              </a:spcAft>
              <a:buNone/>
            </a:pPr>
            <a:r>
              <a:rPr lang="zh-TW" altLang="en-US" dirty="0"/>
              <a:t>跨單位間可互通彼此領域的</a:t>
            </a:r>
            <a:r>
              <a:rPr lang="en-US" altLang="zh-TW" dirty="0"/>
              <a:t>metadata(</a:t>
            </a:r>
            <a:r>
              <a:rPr lang="zh-TW" altLang="en-US" dirty="0"/>
              <a:t>後設資料</a:t>
            </a:r>
            <a:r>
              <a:rPr lang="en-US" altLang="zh-TW" dirty="0"/>
              <a:t>)</a:t>
            </a:r>
            <a:r>
              <a:rPr lang="zh-TW" altLang="en-US" dirty="0"/>
              <a:t>專業，例如故宮對於某古物的描述能力絕對比圖書館員專業，圖書館員則能依據編目規則描述資料的形體特性</a:t>
            </a:r>
            <a:endParaRPr lang="en-US" altLang="zh-TW" dirty="0"/>
          </a:p>
          <a:p>
            <a:pPr marL="0" lvl="0" indent="0" algn="l" rtl="0">
              <a:spcBef>
                <a:spcPts val="0"/>
              </a:spcBef>
              <a:spcAft>
                <a:spcPts val="0"/>
              </a:spcAft>
              <a:buNone/>
            </a:pPr>
            <a:endParaRPr lang="en-US" altLang="zh-TW" dirty="0"/>
          </a:p>
          <a:p>
            <a:pPr marL="0" lvl="0" indent="0" algn="l" rtl="0">
              <a:spcBef>
                <a:spcPts val="0"/>
              </a:spcBef>
              <a:spcAft>
                <a:spcPts val="0"/>
              </a:spcAft>
              <a:buNone/>
            </a:pPr>
            <a:r>
              <a:rPr lang="en-US" dirty="0"/>
              <a:t>https://ah.nccu.edu.tw/bitstream/140.119/41290/1/NccurHandle41290%E8%96%9B%E7%90%86%E6%A1%82.pdf</a:t>
            </a:r>
          </a:p>
          <a:p>
            <a:pPr marL="0" lvl="0" indent="0" algn="l" rtl="0">
              <a:spcBef>
                <a:spcPts val="0"/>
              </a:spcBef>
              <a:spcAft>
                <a:spcPts val="0"/>
              </a:spcAft>
              <a:buNone/>
            </a:pPr>
            <a:endParaRPr lang="en-US" altLang="zh-TW" dirty="0"/>
          </a:p>
          <a:p>
            <a:pPr marL="0" lvl="0" indent="0" algn="l" rtl="0">
              <a:spcBef>
                <a:spcPts val="0"/>
              </a:spcBef>
              <a:spcAft>
                <a:spcPts val="0"/>
              </a:spcAft>
              <a:buNone/>
            </a:pPr>
            <a:r>
              <a:rPr lang="en-US" altLang="zh-TW" sz="1100" b="0" i="0" u="none" strike="noStrike" cap="none" dirty="0">
                <a:solidFill>
                  <a:srgbClr val="000000"/>
                </a:solidFill>
                <a:effectLst/>
                <a:latin typeface="Arial"/>
                <a:ea typeface="Arial"/>
                <a:cs typeface="Arial"/>
                <a:sym typeface="Arial"/>
              </a:rPr>
              <a:t>Museum + Library = curation </a:t>
            </a:r>
            <a:r>
              <a:rPr lang="zh-TW" altLang="en-US" sz="1100" b="0" i="0" u="none" strike="noStrike" cap="none" dirty="0">
                <a:solidFill>
                  <a:srgbClr val="000000"/>
                </a:solidFill>
                <a:effectLst/>
                <a:latin typeface="Arial"/>
                <a:ea typeface="Arial"/>
                <a:cs typeface="Arial"/>
                <a:sym typeface="Arial"/>
              </a:rPr>
              <a:t>合作策展</a:t>
            </a:r>
            <a:endParaRPr lang="en-US"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altLang="zh-TW" sz="1100" b="0" i="0" u="none" strike="noStrike" cap="none" dirty="0">
                <a:solidFill>
                  <a:srgbClr val="000000"/>
                </a:solidFill>
                <a:effectLst/>
                <a:latin typeface="Arial"/>
                <a:ea typeface="Arial"/>
                <a:cs typeface="Arial"/>
                <a:sym typeface="Arial"/>
              </a:rPr>
              <a:t>Library + Archives = digital humanities </a:t>
            </a:r>
            <a:r>
              <a:rPr lang="zh-TW" altLang="en-US" sz="1100" b="0" i="0" u="none" strike="noStrike" cap="none" dirty="0">
                <a:solidFill>
                  <a:srgbClr val="000000"/>
                </a:solidFill>
                <a:effectLst/>
                <a:latin typeface="Arial"/>
                <a:ea typeface="Arial"/>
                <a:cs typeface="Arial"/>
                <a:sym typeface="Arial"/>
              </a:rPr>
              <a:t>數位人文</a:t>
            </a:r>
            <a:endParaRPr lang="en-US"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altLang="zh-TW" sz="1100" b="0" i="0" u="none" strike="noStrike" cap="none" dirty="0">
                <a:solidFill>
                  <a:srgbClr val="000000"/>
                </a:solidFill>
                <a:effectLst/>
                <a:latin typeface="Arial"/>
                <a:ea typeface="Arial"/>
                <a:cs typeface="Arial"/>
                <a:sym typeface="Arial"/>
              </a:rPr>
              <a:t>Museum + Archives = </a:t>
            </a:r>
            <a:r>
              <a:rPr lang="zh-TW" altLang="en-US" sz="1100" b="0" i="0" u="none" strike="noStrike" cap="none" dirty="0">
                <a:solidFill>
                  <a:srgbClr val="000000"/>
                </a:solidFill>
                <a:effectLst/>
                <a:latin typeface="Arial"/>
                <a:ea typeface="Arial"/>
                <a:cs typeface="Arial"/>
                <a:sym typeface="Arial"/>
              </a:rPr>
              <a:t>找不太到兩者之間的合作模式，只找到以下可能的內容，但有點心虛</a:t>
            </a:r>
            <a:r>
              <a:rPr lang="en-US" altLang="zh-TW" sz="1100" b="0" i="0" u="none" strike="noStrike" cap="none" dirty="0">
                <a:solidFill>
                  <a:srgbClr val="000000"/>
                </a:solidFill>
                <a:effectLst/>
                <a:latin typeface="Arial"/>
                <a:ea typeface="Arial"/>
                <a:cs typeface="Arial"/>
                <a:sym typeface="Arial"/>
              </a:rPr>
              <a:t>XDD</a:t>
            </a:r>
          </a:p>
          <a:p>
            <a:pPr marL="0" lvl="0" indent="0" algn="l" rtl="0">
              <a:spcBef>
                <a:spcPts val="0"/>
              </a:spcBef>
              <a:spcAft>
                <a:spcPts val="0"/>
              </a:spcAft>
              <a:buNone/>
            </a:pPr>
            <a:endParaRPr lang="en-US" altLang="zh-TW" dirty="0"/>
          </a:p>
          <a:p>
            <a:pPr marL="0" lvl="0" indent="0" algn="l" rtl="0">
              <a:spcBef>
                <a:spcPts val="0"/>
              </a:spcBef>
              <a:spcAft>
                <a:spcPts val="0"/>
              </a:spcAft>
              <a:buNone/>
            </a:pPr>
            <a:r>
              <a:rPr lang="en-US" altLang="zh-TW" sz="1100" b="0" i="0" u="none" strike="noStrike" cap="none" dirty="0">
                <a:solidFill>
                  <a:srgbClr val="000000"/>
                </a:solidFill>
                <a:effectLst/>
                <a:latin typeface="Arial"/>
                <a:ea typeface="Arial"/>
                <a:cs typeface="Arial"/>
                <a:sym typeface="Arial"/>
              </a:rPr>
              <a:t>A museum archives has the capacity to tell the whole story and offer a more accurate historical understanding of the museum collection.</a:t>
            </a:r>
          </a:p>
          <a:p>
            <a:pPr marL="0" lvl="0" indent="0" algn="l" rtl="0">
              <a:spcBef>
                <a:spcPts val="0"/>
              </a:spcBef>
              <a:spcAft>
                <a:spcPts val="0"/>
              </a:spcAft>
              <a:buNone/>
            </a:pPr>
            <a:r>
              <a:rPr lang="zh-TW" altLang="en-US" sz="1100" b="0" i="0" u="none" strike="noStrike" cap="none" dirty="0">
                <a:solidFill>
                  <a:srgbClr val="000000"/>
                </a:solidFill>
                <a:effectLst/>
                <a:latin typeface="Arial"/>
                <a:ea typeface="Arial"/>
                <a:cs typeface="Arial"/>
                <a:sym typeface="Arial"/>
              </a:rPr>
              <a:t>檔案管理專家能提供博物館員相關歷史資料以利完整描述歷史，更可進行數位保存</a:t>
            </a:r>
            <a:r>
              <a:rPr lang="en-US" altLang="zh-TW" sz="1100" b="0" i="0" u="none" strike="noStrike" cap="none" dirty="0">
                <a:solidFill>
                  <a:srgbClr val="000000"/>
                </a:solidFill>
                <a:effectLst/>
                <a:latin typeface="Arial"/>
                <a:ea typeface="Arial"/>
                <a:cs typeface="Arial"/>
                <a:sym typeface="Arial"/>
              </a:rPr>
              <a:t>digital preservation</a:t>
            </a:r>
          </a:p>
          <a:p>
            <a:pPr marL="0" lvl="0" indent="0" algn="l" rtl="0">
              <a:spcBef>
                <a:spcPts val="0"/>
              </a:spcBef>
              <a:spcAft>
                <a:spcPts val="0"/>
              </a:spcAft>
              <a:buNone/>
            </a:pPr>
            <a:r>
              <a:rPr lang="en-US" altLang="zh-TW" sz="1100" b="0" i="0" u="none" strike="noStrike" cap="none" dirty="0">
                <a:solidFill>
                  <a:srgbClr val="000000"/>
                </a:solidFill>
                <a:effectLst/>
                <a:latin typeface="Arial"/>
                <a:ea typeface="Arial"/>
                <a:cs typeface="Arial"/>
                <a:sym typeface="Arial"/>
              </a:rPr>
              <a:t>https://www.aim-museums.co.uk/wp-content/uploads/2017/03/Successfully-Managing-Archives-in-Museums-Basic-Interventive-Conservation-2017.pdf</a:t>
            </a:r>
          </a:p>
          <a:p>
            <a:pPr marL="0" lvl="0" indent="0" algn="l" rtl="0">
              <a:spcBef>
                <a:spcPts val="0"/>
              </a:spcBef>
              <a:spcAft>
                <a:spcPts val="0"/>
              </a:spcAft>
              <a:buNone/>
            </a:pPr>
            <a:endParaRPr lang="en-US" altLang="zh-TW"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089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最佳解的三帖良藥：空間改造、課程</a:t>
            </a:r>
            <a:r>
              <a:rPr lang="en-US" altLang="zh-TW" dirty="0"/>
              <a:t>(</a:t>
            </a:r>
            <a:r>
              <a:rPr lang="zh-TW" altLang="en-US" dirty="0"/>
              <a:t>活動</a:t>
            </a:r>
            <a:r>
              <a:rPr lang="en-US" altLang="zh-TW" dirty="0"/>
              <a:t>)</a:t>
            </a:r>
            <a:r>
              <a:rPr lang="zh-TW" altLang="en-US" dirty="0"/>
              <a:t>、合作</a:t>
            </a:r>
            <a:endParaRPr lang="en-US" altLang="zh-TW" dirty="0"/>
          </a:p>
          <a:p>
            <a:pPr marL="0" lvl="0" indent="0" algn="l" rtl="0">
              <a:spcBef>
                <a:spcPts val="0"/>
              </a:spcBef>
              <a:spcAft>
                <a:spcPts val="0"/>
              </a:spcAft>
              <a:buNone/>
            </a:pPr>
            <a:r>
              <a:rPr lang="zh-TW" altLang="en-US" dirty="0"/>
              <a:t>圓圈外的繽紛代表瞬息萬變的環境</a:t>
            </a:r>
            <a:endParaRPr dirty="0"/>
          </a:p>
        </p:txBody>
      </p:sp>
    </p:spTree>
    <p:extLst>
      <p:ext uri="{BB962C8B-B14F-4D97-AF65-F5344CB8AC3E}">
        <p14:creationId xmlns:p14="http://schemas.microsoft.com/office/powerpoint/2010/main" val="115899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18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58775"/>
            <a:r>
              <a:rPr kumimoji="0" lang="zh-TW" altLang="en-US" sz="1100" b="1" i="0" u="none" strike="noStrike" cap="none" dirty="0">
                <a:solidFill>
                  <a:srgbClr val="000000"/>
                </a:solidFill>
                <a:latin typeface="Arial"/>
                <a:ea typeface="微軟正黑體" panose="020B0604030504040204" pitchFamily="34" charset="-120"/>
                <a:cs typeface="Calibri" panose="020F0502020204030204" pitchFamily="34" charset="0"/>
                <a:sym typeface="Arial"/>
              </a:rPr>
              <a:t>善於創新發明的人都進入了「異場域碰撞的交會點」</a:t>
            </a:r>
            <a:endParaRPr kumimoji="0" lang="en-US" altLang="zh-TW" sz="1100" b="1" i="0" u="none" strike="noStrike" cap="none" dirty="0">
              <a:solidFill>
                <a:srgbClr val="000000"/>
              </a:solidFill>
              <a:latin typeface="Arial"/>
              <a:ea typeface="微軟正黑體" panose="020B0604030504040204" pitchFamily="34" charset="-120"/>
              <a:cs typeface="Calibri" panose="020F0502020204030204" pitchFamily="34" charset="0"/>
              <a:sym typeface="Arial"/>
            </a:endParaRPr>
          </a:p>
          <a:p>
            <a:pPr marL="358775"/>
            <a:r>
              <a:rPr kumimoji="0" lang="zh-TW" altLang="en-US" sz="1100" b="1" i="0" u="none" strike="noStrike" cap="none" dirty="0">
                <a:solidFill>
                  <a:srgbClr val="000000"/>
                </a:solidFill>
                <a:latin typeface="Arial"/>
                <a:ea typeface="微軟正黑體" panose="020B0604030504040204" pitchFamily="34" charset="-120"/>
                <a:cs typeface="Calibri" panose="020F0502020204030204" pitchFamily="34" charset="0"/>
                <a:sym typeface="Arial"/>
              </a:rPr>
              <a:t>在那裡找到新構想，改變了世界，這個交會點就是不同領域和文化的構想交流與激盪，最後引發傑出新發現不斷湧現的地方。</a:t>
            </a:r>
            <a:endParaRPr kumimoji="0" lang="en-US" altLang="zh-TW" sz="1100" b="1" i="0" u="none" strike="noStrike" cap="none" dirty="0">
              <a:solidFill>
                <a:srgbClr val="000000"/>
              </a:solidFill>
              <a:latin typeface="Arial"/>
              <a:ea typeface="微軟正黑體" panose="020B0604030504040204" pitchFamily="34" charset="-120"/>
              <a:cs typeface="Calibri" panose="020F0502020204030204" pitchFamily="34" charset="0"/>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0583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8006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100" b="0" i="0" u="none" strike="noStrike" cap="none" dirty="0">
                <a:solidFill>
                  <a:srgbClr val="000000"/>
                </a:solidFill>
                <a:effectLst/>
                <a:latin typeface="Arial"/>
                <a:ea typeface="Arial"/>
                <a:cs typeface="Arial"/>
                <a:sym typeface="Arial"/>
              </a:rPr>
              <a:t>擁有固定心態的人 </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拒絕學習的機會</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而是在生活和工作中走容易、安全的路線。然而，當他們了解大腦如何運作的基本科學知識，並且知道增強智力和創造力是可能的時，他們就轉向成長心態，更有可能接受挑戰。換句話說，即使是認為自己沒有創造力的圖書館員，如果他們相信自己可以做到並為此而努力，也能變得有創造力。</a:t>
            </a:r>
            <a:endParaRPr lang="en-US" altLang="zh-TW" dirty="0"/>
          </a:p>
          <a:p>
            <a:pPr marL="0" lvl="0" indent="0" algn="l" rtl="0">
              <a:spcBef>
                <a:spcPts val="0"/>
              </a:spcBef>
              <a:spcAft>
                <a:spcPts val="0"/>
              </a:spcAft>
              <a:buNone/>
            </a:pPr>
            <a:endParaRPr lang="en-US" altLang="zh-TW" dirty="0"/>
          </a:p>
          <a:p>
            <a:pPr marL="0" lvl="0" indent="0" algn="l" rtl="0">
              <a:spcBef>
                <a:spcPts val="0"/>
              </a:spcBef>
              <a:spcAft>
                <a:spcPts val="0"/>
              </a:spcAft>
              <a:buNone/>
            </a:pPr>
            <a:r>
              <a:rPr lang="en-US" altLang="zh-TW" dirty="0"/>
              <a:t>P</a:t>
            </a:r>
            <a:r>
              <a:rPr lang="en-US" dirty="0"/>
              <a:t>eople with fixed mind-sets “reject opportunities to learn” and instead stay on the easy, safe paths in life and work. However, when they learn the basic science behind how the brain works and that increasing capabilities like intelligence and creativity is possible, they switch to the growth mind-set and are more likely to take on challenges. In other words, even library employees who believe they are not creative can become creative if they believe that they can do so and work toward it.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e83948e86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e83948e86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dirty="0"/>
              <a:t>最佳解的三帖良藥：空間改造、課程</a:t>
            </a:r>
            <a:r>
              <a:rPr lang="en-US" altLang="zh-TW" dirty="0"/>
              <a:t>(</a:t>
            </a:r>
            <a:r>
              <a:rPr lang="zh-TW" altLang="en-US" dirty="0"/>
              <a:t>活動</a:t>
            </a:r>
            <a:r>
              <a:rPr lang="en-US" altLang="zh-TW" dirty="0"/>
              <a:t>)</a:t>
            </a:r>
            <a:r>
              <a:rPr lang="zh-TW" altLang="en-US" dirty="0"/>
              <a:t>、合作</a:t>
            </a:r>
            <a:endParaRPr lang="en-US" altLang="zh-TW" dirty="0"/>
          </a:p>
          <a:p>
            <a:pPr marL="0" lvl="0" indent="0" algn="l" rtl="0">
              <a:spcBef>
                <a:spcPts val="0"/>
              </a:spcBef>
              <a:spcAft>
                <a:spcPts val="0"/>
              </a:spcAft>
              <a:buNone/>
            </a:pPr>
            <a:r>
              <a:rPr lang="zh-TW" altLang="en-US" dirty="0"/>
              <a:t>圓圈外的繽紛代表瞬息萬變的環境</a:t>
            </a:r>
            <a:endParaRPr dirty="0"/>
          </a:p>
        </p:txBody>
      </p:sp>
    </p:spTree>
    <p:extLst>
      <p:ext uri="{BB962C8B-B14F-4D97-AF65-F5344CB8AC3E}">
        <p14:creationId xmlns:p14="http://schemas.microsoft.com/office/powerpoint/2010/main" val="151156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8"/>
        <p:cNvGrpSpPr/>
        <p:nvPr/>
      </p:nvGrpSpPr>
      <p:grpSpPr>
        <a:xfrm>
          <a:off x="0" y="0"/>
          <a:ext cx="0" cy="0"/>
          <a:chOff x="0" y="0"/>
          <a:chExt cx="0" cy="0"/>
        </a:xfrm>
      </p:grpSpPr>
      <p:sp>
        <p:nvSpPr>
          <p:cNvPr id="4119" name="Google Shape;4119;g96dc3edfd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0" name="Google Shape;4120;g96dc3edfd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altLang="zh-TW" sz="1100" b="0" i="0" u="none" strike="noStrike" cap="none" dirty="0">
                <a:solidFill>
                  <a:srgbClr val="000000"/>
                </a:solidFill>
                <a:effectLst/>
                <a:latin typeface="Arial"/>
                <a:ea typeface="Arial"/>
                <a:cs typeface="Arial"/>
                <a:sym typeface="Arial"/>
              </a:rPr>
              <a:t>What is at stake for nearly every campus library today is transforming the longstanding model of housing collections into a thriving and open-ended learning hub that brings together information, engagement, and technology.</a:t>
            </a:r>
          </a:p>
          <a:p>
            <a:pPr rtl="0" fontAlgn="base"/>
            <a:r>
              <a:rPr lang="en-US" altLang="zh-TW" sz="1100" b="0" i="0" u="none" strike="noStrike" cap="none" dirty="0">
                <a:solidFill>
                  <a:srgbClr val="000000"/>
                </a:solidFill>
                <a:effectLst/>
                <a:latin typeface="Arial"/>
                <a:ea typeface="Arial"/>
                <a:cs typeface="Arial"/>
                <a:sym typeface="Arial"/>
              </a:rPr>
              <a:t>On many campuses, teaching is more </a:t>
            </a:r>
            <a:r>
              <a:rPr lang="en-US" altLang="zh-TW" sz="1100" b="1" i="0" u="none" strike="noStrike" cap="none" dirty="0">
                <a:solidFill>
                  <a:srgbClr val="000000"/>
                </a:solidFill>
                <a:effectLst/>
                <a:latin typeface="Arial"/>
                <a:ea typeface="Arial"/>
                <a:cs typeface="Arial"/>
                <a:sym typeface="Arial"/>
              </a:rPr>
              <a:t>collaborative</a:t>
            </a:r>
            <a:r>
              <a:rPr lang="en-US" altLang="zh-TW" sz="1100" b="0" i="0" u="none" strike="noStrike" cap="none" dirty="0">
                <a:solidFill>
                  <a:srgbClr val="000000"/>
                </a:solidFill>
                <a:effectLst/>
                <a:latin typeface="Arial"/>
                <a:ea typeface="Arial"/>
                <a:cs typeface="Arial"/>
                <a:sym typeface="Arial"/>
              </a:rPr>
              <a:t>, interactive, online or blended, and student learning is becoming deliberately more </a:t>
            </a:r>
            <a:r>
              <a:rPr lang="en-US" altLang="zh-TW" sz="1100" b="1" i="0" u="none" strike="noStrike" cap="none" dirty="0">
                <a:solidFill>
                  <a:srgbClr val="000000"/>
                </a:solidFill>
                <a:effectLst/>
                <a:latin typeface="Arial"/>
                <a:ea typeface="Arial"/>
                <a:cs typeface="Arial"/>
                <a:sym typeface="Arial"/>
              </a:rPr>
              <a:t>co-curricular</a:t>
            </a:r>
            <a:endParaRPr lang="en-US" altLang="zh-TW" sz="1100" b="0" i="0" u="none" strike="noStrike" cap="none" dirty="0">
              <a:solidFill>
                <a:srgbClr val="000000"/>
              </a:solidFill>
              <a:effectLst/>
              <a:latin typeface="Arial"/>
              <a:ea typeface="Arial"/>
              <a:cs typeface="Arial"/>
              <a:sym typeface="Arial"/>
            </a:endParaRPr>
          </a:p>
          <a:p>
            <a:pPr rtl="0" fontAlgn="base"/>
            <a:r>
              <a:rPr lang="en-US" altLang="zh-TW" sz="1100" b="0" i="0" u="none" strike="noStrike" cap="none" dirty="0">
                <a:solidFill>
                  <a:srgbClr val="000000"/>
                </a:solidFill>
                <a:effectLst/>
                <a:latin typeface="Arial"/>
                <a:ea typeface="Arial"/>
                <a:cs typeface="Arial"/>
                <a:sym typeface="Arial"/>
              </a:rPr>
              <a:t>“</a:t>
            </a:r>
            <a:r>
              <a:rPr lang="en-US" altLang="zh-TW" sz="1100" b="1" i="0" u="none" strike="noStrike" cap="none" dirty="0">
                <a:solidFill>
                  <a:srgbClr val="000000"/>
                </a:solidFill>
                <a:effectLst/>
                <a:latin typeface="Arial"/>
                <a:ea typeface="Arial"/>
                <a:cs typeface="Arial"/>
                <a:sym typeface="Arial"/>
              </a:rPr>
              <a:t>flexible</a:t>
            </a:r>
            <a:r>
              <a:rPr lang="en-US" altLang="zh-TW" sz="1100" b="0" i="0" u="none" strike="noStrike" cap="none" dirty="0">
                <a:solidFill>
                  <a:srgbClr val="000000"/>
                </a:solidFill>
                <a:effectLst/>
                <a:latin typeface="Arial"/>
                <a:ea typeface="Arial"/>
                <a:cs typeface="Arial"/>
                <a:sym typeface="Arial"/>
              </a:rPr>
              <a:t>” spaces in libraries. This meant designing space that was “user-defined,” so users could reconfigure a space at a moment’s notice based on their needs. </a:t>
            </a:r>
            <a:r>
              <a:rPr lang="en-US" altLang="zh-TW" sz="1100" b="1" i="0" u="none" strike="noStrike" cap="none" dirty="0">
                <a:solidFill>
                  <a:srgbClr val="000000"/>
                </a:solidFill>
                <a:effectLst/>
                <a:latin typeface="Arial"/>
                <a:ea typeface="Arial"/>
                <a:cs typeface="Arial"/>
                <a:sym typeface="Arial"/>
              </a:rPr>
              <a:t>Flexibility</a:t>
            </a:r>
            <a:r>
              <a:rPr lang="en-US" altLang="zh-TW" sz="1100" b="0" i="0" u="none" strike="noStrike" cap="none" dirty="0">
                <a:solidFill>
                  <a:srgbClr val="000000"/>
                </a:solidFill>
                <a:effectLst/>
                <a:latin typeface="Arial"/>
                <a:ea typeface="Arial"/>
                <a:cs typeface="Arial"/>
                <a:sym typeface="Arial"/>
              </a:rPr>
              <a:t> was usually manifested in movable and customizable, and often casual furnishings and non-permanent whiteboard partitions.</a:t>
            </a:r>
          </a:p>
          <a:p>
            <a:pPr lvl="1" rtl="0" fontAlgn="base"/>
            <a:r>
              <a:rPr lang="en-US" altLang="zh-TW" sz="1100" b="0" i="0" u="none" strike="noStrike" cap="none" dirty="0">
                <a:solidFill>
                  <a:srgbClr val="000000"/>
                </a:solidFill>
                <a:effectLst/>
                <a:latin typeface="Arial"/>
                <a:ea typeface="Arial"/>
                <a:cs typeface="Arial"/>
                <a:sym typeface="Arial"/>
              </a:rPr>
              <a:t>Moreover, the design of library learning spaces will continue to evolve for years to come in response to seismic changes happening in pedagogy and curricular programs on campuses. This is why flexibility is an essential design element for academic library learning spaces.</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7.xml"/><Relationship Id="rId5" Type="http://schemas.openxmlformats.org/officeDocument/2006/relationships/hyperlink" Target="https://stories.freepik.com/" TargetMode="External"/><Relationship Id="rId4" Type="http://schemas.openxmlformats.org/officeDocument/2006/relationships/hyperlink" Target="https://www.freepik.com/" TargetMode="Externa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7"/>
        <p:cNvGrpSpPr/>
        <p:nvPr/>
      </p:nvGrpSpPr>
      <p:grpSpPr>
        <a:xfrm>
          <a:off x="0" y="0"/>
          <a:ext cx="0" cy="0"/>
          <a:chOff x="0" y="0"/>
          <a:chExt cx="0" cy="0"/>
        </a:xfrm>
      </p:grpSpPr>
      <p:sp>
        <p:nvSpPr>
          <p:cNvPr id="18" name="Google Shape;1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6"/>
        <p:cNvGrpSpPr/>
        <p:nvPr/>
      </p:nvGrpSpPr>
      <p:grpSpPr>
        <a:xfrm>
          <a:off x="0" y="0"/>
          <a:ext cx="0" cy="0"/>
          <a:chOff x="0" y="0"/>
          <a:chExt cx="0" cy="0"/>
        </a:xfrm>
      </p:grpSpPr>
      <p:sp>
        <p:nvSpPr>
          <p:cNvPr id="2097" name="Google Shape;2097;p14"/>
          <p:cNvSpPr txBox="1">
            <a:spLocks noGrp="1"/>
          </p:cNvSpPr>
          <p:nvPr>
            <p:ph type="title"/>
          </p:nvPr>
        </p:nvSpPr>
        <p:spPr>
          <a:xfrm>
            <a:off x="1689200" y="1969333"/>
            <a:ext cx="8813600" cy="2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098" name="Google Shape;2098;p14"/>
          <p:cNvSpPr txBox="1">
            <a:spLocks noGrp="1"/>
          </p:cNvSpPr>
          <p:nvPr>
            <p:ph type="title" idx="2"/>
          </p:nvPr>
        </p:nvSpPr>
        <p:spPr>
          <a:xfrm>
            <a:off x="4214133" y="4395667"/>
            <a:ext cx="3763600" cy="53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1400"/>
              <a:buNone/>
              <a:defRPr sz="1867" b="0">
                <a:solidFill>
                  <a:schemeClr val="dk2"/>
                </a:solidFill>
                <a:latin typeface="Lato"/>
                <a:ea typeface="Lato"/>
                <a:cs typeface="Lato"/>
                <a:sym typeface="Lato"/>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Tree>
    <p:extLst>
      <p:ext uri="{BB962C8B-B14F-4D97-AF65-F5344CB8AC3E}">
        <p14:creationId xmlns:p14="http://schemas.microsoft.com/office/powerpoint/2010/main" val="7006132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121"/>
        <p:cNvGrpSpPr/>
        <p:nvPr/>
      </p:nvGrpSpPr>
      <p:grpSpPr>
        <a:xfrm>
          <a:off x="0" y="0"/>
          <a:ext cx="0" cy="0"/>
          <a:chOff x="0" y="0"/>
          <a:chExt cx="0" cy="0"/>
        </a:xfrm>
      </p:grpSpPr>
      <p:sp>
        <p:nvSpPr>
          <p:cNvPr id="122" name="Google Shape;12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123" name="Google Shape;123;p13"/>
          <p:cNvSpPr txBox="1">
            <a:spLocks noGrp="1"/>
          </p:cNvSpPr>
          <p:nvPr>
            <p:ph type="body" idx="1"/>
          </p:nvPr>
        </p:nvSpPr>
        <p:spPr>
          <a:xfrm>
            <a:off x="960000" y="1776867"/>
            <a:ext cx="10272000" cy="4360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600"/>
            </a:lvl1pPr>
            <a:lvl2pPr marL="1219170" lvl="1" indent="-406390" rtl="0">
              <a:lnSpc>
                <a:spcPct val="100000"/>
              </a:lnSpc>
              <a:spcBef>
                <a:spcPts val="2133"/>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a:p>
        </p:txBody>
      </p:sp>
      <p:sp>
        <p:nvSpPr>
          <p:cNvPr id="124" name="Google Shape;124;p13"/>
          <p:cNvSpPr/>
          <p:nvPr/>
        </p:nvSpPr>
        <p:spPr>
          <a:xfrm flipH="1">
            <a:off x="10990800" y="57073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5" name="Google Shape;125;p13"/>
          <p:cNvSpPr/>
          <p:nvPr/>
        </p:nvSpPr>
        <p:spPr>
          <a:xfrm flipH="1">
            <a:off x="-287433"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6" name="Google Shape;126;p13"/>
          <p:cNvSpPr/>
          <p:nvPr/>
        </p:nvSpPr>
        <p:spPr>
          <a:xfrm flipH="1">
            <a:off x="-1384633" y="-23722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7" name="Google Shape;127;p13"/>
          <p:cNvSpPr/>
          <p:nvPr/>
        </p:nvSpPr>
        <p:spPr>
          <a:xfrm flipH="1">
            <a:off x="-292433" y="11537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13"/>
          <p:cNvSpPr/>
          <p:nvPr/>
        </p:nvSpPr>
        <p:spPr>
          <a:xfrm flipH="1">
            <a:off x="10437367" y="-319433"/>
            <a:ext cx="680000" cy="6800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13"/>
          <p:cNvSpPr/>
          <p:nvPr/>
        </p:nvSpPr>
        <p:spPr>
          <a:xfrm flipH="1">
            <a:off x="11117367" y="-1778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7098854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3000"/>
              <a:buFont typeface="Archivo Black"/>
              <a:buNone/>
              <a:defRPr sz="4000">
                <a:latin typeface="Archivo Black"/>
                <a:ea typeface="Archivo Black"/>
                <a:cs typeface="Archivo Black"/>
                <a:sym typeface="Archivo Black"/>
              </a:defRPr>
            </a:lvl2pPr>
            <a:lvl3pPr lvl="2" algn="ctr">
              <a:spcBef>
                <a:spcPts val="0"/>
              </a:spcBef>
              <a:spcAft>
                <a:spcPts val="0"/>
              </a:spcAft>
              <a:buSzPts val="3000"/>
              <a:buFont typeface="Archivo Black"/>
              <a:buNone/>
              <a:defRPr sz="4000">
                <a:latin typeface="Archivo Black"/>
                <a:ea typeface="Archivo Black"/>
                <a:cs typeface="Archivo Black"/>
                <a:sym typeface="Archivo Black"/>
              </a:defRPr>
            </a:lvl3pPr>
            <a:lvl4pPr lvl="3" algn="ctr">
              <a:spcBef>
                <a:spcPts val="0"/>
              </a:spcBef>
              <a:spcAft>
                <a:spcPts val="0"/>
              </a:spcAft>
              <a:buSzPts val="3000"/>
              <a:buFont typeface="Archivo Black"/>
              <a:buNone/>
              <a:defRPr sz="4000">
                <a:latin typeface="Archivo Black"/>
                <a:ea typeface="Archivo Black"/>
                <a:cs typeface="Archivo Black"/>
                <a:sym typeface="Archivo Black"/>
              </a:defRPr>
            </a:lvl4pPr>
            <a:lvl5pPr lvl="4" algn="ctr">
              <a:spcBef>
                <a:spcPts val="0"/>
              </a:spcBef>
              <a:spcAft>
                <a:spcPts val="0"/>
              </a:spcAft>
              <a:buSzPts val="3000"/>
              <a:buFont typeface="Archivo Black"/>
              <a:buNone/>
              <a:defRPr sz="4000">
                <a:latin typeface="Archivo Black"/>
                <a:ea typeface="Archivo Black"/>
                <a:cs typeface="Archivo Black"/>
                <a:sym typeface="Archivo Black"/>
              </a:defRPr>
            </a:lvl5pPr>
            <a:lvl6pPr lvl="5" algn="ctr">
              <a:spcBef>
                <a:spcPts val="0"/>
              </a:spcBef>
              <a:spcAft>
                <a:spcPts val="0"/>
              </a:spcAft>
              <a:buSzPts val="3000"/>
              <a:buFont typeface="Archivo Black"/>
              <a:buNone/>
              <a:defRPr sz="4000">
                <a:latin typeface="Archivo Black"/>
                <a:ea typeface="Archivo Black"/>
                <a:cs typeface="Archivo Black"/>
                <a:sym typeface="Archivo Black"/>
              </a:defRPr>
            </a:lvl6pPr>
            <a:lvl7pPr lvl="6" algn="ctr">
              <a:spcBef>
                <a:spcPts val="0"/>
              </a:spcBef>
              <a:spcAft>
                <a:spcPts val="0"/>
              </a:spcAft>
              <a:buSzPts val="3000"/>
              <a:buFont typeface="Archivo Black"/>
              <a:buNone/>
              <a:defRPr sz="4000">
                <a:latin typeface="Archivo Black"/>
                <a:ea typeface="Archivo Black"/>
                <a:cs typeface="Archivo Black"/>
                <a:sym typeface="Archivo Black"/>
              </a:defRPr>
            </a:lvl7pPr>
            <a:lvl8pPr lvl="7" algn="ctr">
              <a:spcBef>
                <a:spcPts val="0"/>
              </a:spcBef>
              <a:spcAft>
                <a:spcPts val="0"/>
              </a:spcAft>
              <a:buSzPts val="3000"/>
              <a:buFont typeface="Archivo Black"/>
              <a:buNone/>
              <a:defRPr sz="4000">
                <a:latin typeface="Archivo Black"/>
                <a:ea typeface="Archivo Black"/>
                <a:cs typeface="Archivo Black"/>
                <a:sym typeface="Archivo Black"/>
              </a:defRPr>
            </a:lvl8pPr>
            <a:lvl9pPr lvl="8" algn="ctr">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132" name="Google Shape;132;p14"/>
          <p:cNvSpPr txBox="1">
            <a:spLocks noGrp="1"/>
          </p:cNvSpPr>
          <p:nvPr>
            <p:ph type="title" idx="2" hasCustomPrompt="1"/>
          </p:nvPr>
        </p:nvSpPr>
        <p:spPr>
          <a:xfrm>
            <a:off x="960000" y="2016733"/>
            <a:ext cx="1425200" cy="99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6400">
                <a:solidFill>
                  <a:schemeClr val="accent1"/>
                </a:solidFill>
              </a:defRPr>
            </a:lvl1pPr>
            <a:lvl2pPr lvl="1" rtl="0">
              <a:spcBef>
                <a:spcPts val="0"/>
              </a:spcBef>
              <a:spcAft>
                <a:spcPts val="0"/>
              </a:spcAft>
              <a:buClr>
                <a:schemeClr val="accent1"/>
              </a:buClr>
              <a:buSzPts val="4800"/>
              <a:buNone/>
              <a:defRPr sz="6400">
                <a:solidFill>
                  <a:schemeClr val="accent1"/>
                </a:solidFill>
              </a:defRPr>
            </a:lvl2pPr>
            <a:lvl3pPr lvl="2" rtl="0">
              <a:spcBef>
                <a:spcPts val="0"/>
              </a:spcBef>
              <a:spcAft>
                <a:spcPts val="0"/>
              </a:spcAft>
              <a:buClr>
                <a:schemeClr val="accent1"/>
              </a:buClr>
              <a:buSzPts val="4800"/>
              <a:buNone/>
              <a:defRPr sz="6400">
                <a:solidFill>
                  <a:schemeClr val="accent1"/>
                </a:solidFill>
              </a:defRPr>
            </a:lvl3pPr>
            <a:lvl4pPr lvl="3" rtl="0">
              <a:spcBef>
                <a:spcPts val="0"/>
              </a:spcBef>
              <a:spcAft>
                <a:spcPts val="0"/>
              </a:spcAft>
              <a:buClr>
                <a:schemeClr val="accent1"/>
              </a:buClr>
              <a:buSzPts val="4800"/>
              <a:buNone/>
              <a:defRPr sz="6400">
                <a:solidFill>
                  <a:schemeClr val="accent1"/>
                </a:solidFill>
              </a:defRPr>
            </a:lvl4pPr>
            <a:lvl5pPr lvl="4" rtl="0">
              <a:spcBef>
                <a:spcPts val="0"/>
              </a:spcBef>
              <a:spcAft>
                <a:spcPts val="0"/>
              </a:spcAft>
              <a:buClr>
                <a:schemeClr val="accent1"/>
              </a:buClr>
              <a:buSzPts val="4800"/>
              <a:buNone/>
              <a:defRPr sz="6400">
                <a:solidFill>
                  <a:schemeClr val="accent1"/>
                </a:solidFill>
              </a:defRPr>
            </a:lvl5pPr>
            <a:lvl6pPr lvl="5" rtl="0">
              <a:spcBef>
                <a:spcPts val="0"/>
              </a:spcBef>
              <a:spcAft>
                <a:spcPts val="0"/>
              </a:spcAft>
              <a:buClr>
                <a:schemeClr val="accent1"/>
              </a:buClr>
              <a:buSzPts val="4800"/>
              <a:buNone/>
              <a:defRPr sz="6400">
                <a:solidFill>
                  <a:schemeClr val="accent1"/>
                </a:solidFill>
              </a:defRPr>
            </a:lvl6pPr>
            <a:lvl7pPr lvl="6" rtl="0">
              <a:spcBef>
                <a:spcPts val="0"/>
              </a:spcBef>
              <a:spcAft>
                <a:spcPts val="0"/>
              </a:spcAft>
              <a:buClr>
                <a:schemeClr val="accent1"/>
              </a:buClr>
              <a:buSzPts val="4800"/>
              <a:buNone/>
              <a:defRPr sz="6400">
                <a:solidFill>
                  <a:schemeClr val="accent1"/>
                </a:solidFill>
              </a:defRPr>
            </a:lvl7pPr>
            <a:lvl8pPr lvl="7" rtl="0">
              <a:spcBef>
                <a:spcPts val="0"/>
              </a:spcBef>
              <a:spcAft>
                <a:spcPts val="0"/>
              </a:spcAft>
              <a:buClr>
                <a:schemeClr val="accent1"/>
              </a:buClr>
              <a:buSzPts val="4800"/>
              <a:buNone/>
              <a:defRPr sz="6400">
                <a:solidFill>
                  <a:schemeClr val="accent1"/>
                </a:solidFill>
              </a:defRPr>
            </a:lvl8pPr>
            <a:lvl9pPr lvl="8" rtl="0">
              <a:spcBef>
                <a:spcPts val="0"/>
              </a:spcBef>
              <a:spcAft>
                <a:spcPts val="0"/>
              </a:spcAft>
              <a:buClr>
                <a:schemeClr val="accent1"/>
              </a:buClr>
              <a:buSzPts val="4800"/>
              <a:buNone/>
              <a:defRPr sz="6400">
                <a:solidFill>
                  <a:schemeClr val="accent1"/>
                </a:solidFill>
              </a:defRPr>
            </a:lvl9pPr>
          </a:lstStyle>
          <a:p>
            <a:r>
              <a:t>xx%</a:t>
            </a:r>
          </a:p>
        </p:txBody>
      </p:sp>
      <p:sp>
        <p:nvSpPr>
          <p:cNvPr id="133" name="Google Shape;133;p14"/>
          <p:cNvSpPr txBox="1">
            <a:spLocks noGrp="1"/>
          </p:cNvSpPr>
          <p:nvPr>
            <p:ph type="subTitle" idx="1"/>
          </p:nvPr>
        </p:nvSpPr>
        <p:spPr>
          <a:xfrm>
            <a:off x="2410700" y="2016733"/>
            <a:ext cx="3238000" cy="53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nSpc>
                <a:spcPct val="100000"/>
              </a:lnSpc>
              <a:spcBef>
                <a:spcPts val="2133"/>
              </a:spcBef>
              <a:spcAft>
                <a:spcPts val="0"/>
              </a:spcAft>
              <a:buClr>
                <a:schemeClr val="accent2"/>
              </a:buClr>
              <a:buSzPts val="1400"/>
              <a:buNone/>
              <a:defRPr>
                <a:solidFill>
                  <a:schemeClr val="accent2"/>
                </a:solidFill>
              </a:defRPr>
            </a:lvl2pPr>
            <a:lvl3pPr lvl="2">
              <a:lnSpc>
                <a:spcPct val="100000"/>
              </a:lnSpc>
              <a:spcBef>
                <a:spcPts val="2133"/>
              </a:spcBef>
              <a:spcAft>
                <a:spcPts val="0"/>
              </a:spcAft>
              <a:buClr>
                <a:schemeClr val="accent2"/>
              </a:buClr>
              <a:buSzPts val="1400"/>
              <a:buNone/>
              <a:defRPr>
                <a:solidFill>
                  <a:schemeClr val="accent2"/>
                </a:solidFill>
              </a:defRPr>
            </a:lvl3pPr>
            <a:lvl4pPr lvl="3">
              <a:lnSpc>
                <a:spcPct val="100000"/>
              </a:lnSpc>
              <a:spcBef>
                <a:spcPts val="2133"/>
              </a:spcBef>
              <a:spcAft>
                <a:spcPts val="0"/>
              </a:spcAft>
              <a:buClr>
                <a:schemeClr val="accent2"/>
              </a:buClr>
              <a:buSzPts val="1400"/>
              <a:buNone/>
              <a:defRPr>
                <a:solidFill>
                  <a:schemeClr val="accent2"/>
                </a:solidFill>
              </a:defRPr>
            </a:lvl4pPr>
            <a:lvl5pPr lvl="4">
              <a:lnSpc>
                <a:spcPct val="100000"/>
              </a:lnSpc>
              <a:spcBef>
                <a:spcPts val="2133"/>
              </a:spcBef>
              <a:spcAft>
                <a:spcPts val="0"/>
              </a:spcAft>
              <a:buClr>
                <a:schemeClr val="accent2"/>
              </a:buClr>
              <a:buSzPts val="1400"/>
              <a:buNone/>
              <a:defRPr>
                <a:solidFill>
                  <a:schemeClr val="accent2"/>
                </a:solidFill>
              </a:defRPr>
            </a:lvl5pPr>
            <a:lvl6pPr lvl="5">
              <a:lnSpc>
                <a:spcPct val="100000"/>
              </a:lnSpc>
              <a:spcBef>
                <a:spcPts val="2133"/>
              </a:spcBef>
              <a:spcAft>
                <a:spcPts val="0"/>
              </a:spcAft>
              <a:buClr>
                <a:schemeClr val="accent2"/>
              </a:buClr>
              <a:buSzPts val="1400"/>
              <a:buNone/>
              <a:defRPr>
                <a:solidFill>
                  <a:schemeClr val="accent2"/>
                </a:solidFill>
              </a:defRPr>
            </a:lvl6pPr>
            <a:lvl7pPr lvl="6">
              <a:lnSpc>
                <a:spcPct val="100000"/>
              </a:lnSpc>
              <a:spcBef>
                <a:spcPts val="2133"/>
              </a:spcBef>
              <a:spcAft>
                <a:spcPts val="0"/>
              </a:spcAft>
              <a:buClr>
                <a:schemeClr val="accent2"/>
              </a:buClr>
              <a:buSzPts val="1400"/>
              <a:buNone/>
              <a:defRPr>
                <a:solidFill>
                  <a:schemeClr val="accent2"/>
                </a:solidFill>
              </a:defRPr>
            </a:lvl7pPr>
            <a:lvl8pPr lvl="7">
              <a:lnSpc>
                <a:spcPct val="100000"/>
              </a:lnSpc>
              <a:spcBef>
                <a:spcPts val="2133"/>
              </a:spcBef>
              <a:spcAft>
                <a:spcPts val="0"/>
              </a:spcAft>
              <a:buClr>
                <a:schemeClr val="accent2"/>
              </a:buClr>
              <a:buSzPts val="1400"/>
              <a:buNone/>
              <a:defRPr>
                <a:solidFill>
                  <a:schemeClr val="accent2"/>
                </a:solidFill>
              </a:defRPr>
            </a:lvl8pPr>
            <a:lvl9pPr lvl="8">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34" name="Google Shape;134;p14"/>
          <p:cNvSpPr txBox="1">
            <a:spLocks noGrp="1"/>
          </p:cNvSpPr>
          <p:nvPr>
            <p:ph type="subTitle" idx="3"/>
          </p:nvPr>
        </p:nvSpPr>
        <p:spPr>
          <a:xfrm>
            <a:off x="2410700" y="2475933"/>
            <a:ext cx="2819200" cy="53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135" name="Google Shape;135;p14"/>
          <p:cNvCxnSpPr/>
          <p:nvPr/>
        </p:nvCxnSpPr>
        <p:spPr>
          <a:xfrm>
            <a:off x="1061600" y="3009133"/>
            <a:ext cx="1132800" cy="0"/>
          </a:xfrm>
          <a:prstGeom prst="straightConnector1">
            <a:avLst/>
          </a:prstGeom>
          <a:noFill/>
          <a:ln w="28575" cap="flat" cmpd="sng">
            <a:solidFill>
              <a:schemeClr val="accent3"/>
            </a:solidFill>
            <a:prstDash val="solid"/>
            <a:round/>
            <a:headEnd type="none" w="med" len="med"/>
            <a:tailEnd type="none" w="med" len="med"/>
          </a:ln>
        </p:spPr>
      </p:cxnSp>
      <p:sp>
        <p:nvSpPr>
          <p:cNvPr id="136" name="Google Shape;136;p14"/>
          <p:cNvSpPr txBox="1">
            <a:spLocks noGrp="1"/>
          </p:cNvSpPr>
          <p:nvPr>
            <p:ph type="title" idx="4" hasCustomPrompt="1"/>
          </p:nvPr>
        </p:nvSpPr>
        <p:spPr>
          <a:xfrm>
            <a:off x="960000" y="3567300"/>
            <a:ext cx="1425200" cy="99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6400">
                <a:solidFill>
                  <a:schemeClr val="accent1"/>
                </a:solidFill>
              </a:defRPr>
            </a:lvl1pPr>
            <a:lvl2pPr lvl="1" rtl="0">
              <a:spcBef>
                <a:spcPts val="0"/>
              </a:spcBef>
              <a:spcAft>
                <a:spcPts val="0"/>
              </a:spcAft>
              <a:buClr>
                <a:schemeClr val="accent1"/>
              </a:buClr>
              <a:buSzPts val="4800"/>
              <a:buNone/>
              <a:defRPr sz="6400">
                <a:solidFill>
                  <a:schemeClr val="accent1"/>
                </a:solidFill>
              </a:defRPr>
            </a:lvl2pPr>
            <a:lvl3pPr lvl="2" rtl="0">
              <a:spcBef>
                <a:spcPts val="0"/>
              </a:spcBef>
              <a:spcAft>
                <a:spcPts val="0"/>
              </a:spcAft>
              <a:buClr>
                <a:schemeClr val="accent1"/>
              </a:buClr>
              <a:buSzPts val="4800"/>
              <a:buNone/>
              <a:defRPr sz="6400">
                <a:solidFill>
                  <a:schemeClr val="accent1"/>
                </a:solidFill>
              </a:defRPr>
            </a:lvl3pPr>
            <a:lvl4pPr lvl="3" rtl="0">
              <a:spcBef>
                <a:spcPts val="0"/>
              </a:spcBef>
              <a:spcAft>
                <a:spcPts val="0"/>
              </a:spcAft>
              <a:buClr>
                <a:schemeClr val="accent1"/>
              </a:buClr>
              <a:buSzPts val="4800"/>
              <a:buNone/>
              <a:defRPr sz="6400">
                <a:solidFill>
                  <a:schemeClr val="accent1"/>
                </a:solidFill>
              </a:defRPr>
            </a:lvl4pPr>
            <a:lvl5pPr lvl="4" rtl="0">
              <a:spcBef>
                <a:spcPts val="0"/>
              </a:spcBef>
              <a:spcAft>
                <a:spcPts val="0"/>
              </a:spcAft>
              <a:buClr>
                <a:schemeClr val="accent1"/>
              </a:buClr>
              <a:buSzPts val="4800"/>
              <a:buNone/>
              <a:defRPr sz="6400">
                <a:solidFill>
                  <a:schemeClr val="accent1"/>
                </a:solidFill>
              </a:defRPr>
            </a:lvl5pPr>
            <a:lvl6pPr lvl="5" rtl="0">
              <a:spcBef>
                <a:spcPts val="0"/>
              </a:spcBef>
              <a:spcAft>
                <a:spcPts val="0"/>
              </a:spcAft>
              <a:buClr>
                <a:schemeClr val="accent1"/>
              </a:buClr>
              <a:buSzPts val="4800"/>
              <a:buNone/>
              <a:defRPr sz="6400">
                <a:solidFill>
                  <a:schemeClr val="accent1"/>
                </a:solidFill>
              </a:defRPr>
            </a:lvl6pPr>
            <a:lvl7pPr lvl="6" rtl="0">
              <a:spcBef>
                <a:spcPts val="0"/>
              </a:spcBef>
              <a:spcAft>
                <a:spcPts val="0"/>
              </a:spcAft>
              <a:buClr>
                <a:schemeClr val="accent1"/>
              </a:buClr>
              <a:buSzPts val="4800"/>
              <a:buNone/>
              <a:defRPr sz="6400">
                <a:solidFill>
                  <a:schemeClr val="accent1"/>
                </a:solidFill>
              </a:defRPr>
            </a:lvl7pPr>
            <a:lvl8pPr lvl="7" rtl="0">
              <a:spcBef>
                <a:spcPts val="0"/>
              </a:spcBef>
              <a:spcAft>
                <a:spcPts val="0"/>
              </a:spcAft>
              <a:buClr>
                <a:schemeClr val="accent1"/>
              </a:buClr>
              <a:buSzPts val="4800"/>
              <a:buNone/>
              <a:defRPr sz="6400">
                <a:solidFill>
                  <a:schemeClr val="accent1"/>
                </a:solidFill>
              </a:defRPr>
            </a:lvl8pPr>
            <a:lvl9pPr lvl="8" rtl="0">
              <a:spcBef>
                <a:spcPts val="0"/>
              </a:spcBef>
              <a:spcAft>
                <a:spcPts val="0"/>
              </a:spcAft>
              <a:buClr>
                <a:schemeClr val="accent1"/>
              </a:buClr>
              <a:buSzPts val="4800"/>
              <a:buNone/>
              <a:defRPr sz="6400">
                <a:solidFill>
                  <a:schemeClr val="accent1"/>
                </a:solidFill>
              </a:defRPr>
            </a:lvl9pPr>
          </a:lstStyle>
          <a:p>
            <a:r>
              <a:t>xx%</a:t>
            </a:r>
          </a:p>
        </p:txBody>
      </p:sp>
      <p:sp>
        <p:nvSpPr>
          <p:cNvPr id="137" name="Google Shape;137;p14"/>
          <p:cNvSpPr txBox="1">
            <a:spLocks noGrp="1"/>
          </p:cNvSpPr>
          <p:nvPr>
            <p:ph type="subTitle" idx="5"/>
          </p:nvPr>
        </p:nvSpPr>
        <p:spPr>
          <a:xfrm>
            <a:off x="2410700" y="3567300"/>
            <a:ext cx="3238000" cy="5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rtl="0">
              <a:lnSpc>
                <a:spcPct val="100000"/>
              </a:lnSpc>
              <a:spcBef>
                <a:spcPts val="2133"/>
              </a:spcBef>
              <a:spcAft>
                <a:spcPts val="0"/>
              </a:spcAft>
              <a:buClr>
                <a:schemeClr val="accent2"/>
              </a:buClr>
              <a:buSzPts val="1400"/>
              <a:buNone/>
              <a:defRPr>
                <a:solidFill>
                  <a:schemeClr val="accent2"/>
                </a:solidFill>
              </a:defRPr>
            </a:lvl2pPr>
            <a:lvl3pPr lvl="2" rtl="0">
              <a:lnSpc>
                <a:spcPct val="100000"/>
              </a:lnSpc>
              <a:spcBef>
                <a:spcPts val="2133"/>
              </a:spcBef>
              <a:spcAft>
                <a:spcPts val="0"/>
              </a:spcAft>
              <a:buClr>
                <a:schemeClr val="accent2"/>
              </a:buClr>
              <a:buSzPts val="1400"/>
              <a:buNone/>
              <a:defRPr>
                <a:solidFill>
                  <a:schemeClr val="accent2"/>
                </a:solidFill>
              </a:defRPr>
            </a:lvl3pPr>
            <a:lvl4pPr lvl="3" rtl="0">
              <a:lnSpc>
                <a:spcPct val="100000"/>
              </a:lnSpc>
              <a:spcBef>
                <a:spcPts val="2133"/>
              </a:spcBef>
              <a:spcAft>
                <a:spcPts val="0"/>
              </a:spcAft>
              <a:buClr>
                <a:schemeClr val="accent2"/>
              </a:buClr>
              <a:buSzPts val="1400"/>
              <a:buNone/>
              <a:defRPr>
                <a:solidFill>
                  <a:schemeClr val="accent2"/>
                </a:solidFill>
              </a:defRPr>
            </a:lvl4pPr>
            <a:lvl5pPr lvl="4" rtl="0">
              <a:lnSpc>
                <a:spcPct val="100000"/>
              </a:lnSpc>
              <a:spcBef>
                <a:spcPts val="2133"/>
              </a:spcBef>
              <a:spcAft>
                <a:spcPts val="0"/>
              </a:spcAft>
              <a:buClr>
                <a:schemeClr val="accent2"/>
              </a:buClr>
              <a:buSzPts val="1400"/>
              <a:buNone/>
              <a:defRPr>
                <a:solidFill>
                  <a:schemeClr val="accent2"/>
                </a:solidFill>
              </a:defRPr>
            </a:lvl5pPr>
            <a:lvl6pPr lvl="5" rtl="0">
              <a:lnSpc>
                <a:spcPct val="100000"/>
              </a:lnSpc>
              <a:spcBef>
                <a:spcPts val="2133"/>
              </a:spcBef>
              <a:spcAft>
                <a:spcPts val="0"/>
              </a:spcAft>
              <a:buClr>
                <a:schemeClr val="accent2"/>
              </a:buClr>
              <a:buSzPts val="1400"/>
              <a:buNone/>
              <a:defRPr>
                <a:solidFill>
                  <a:schemeClr val="accent2"/>
                </a:solidFill>
              </a:defRPr>
            </a:lvl6pPr>
            <a:lvl7pPr lvl="6" rtl="0">
              <a:lnSpc>
                <a:spcPct val="100000"/>
              </a:lnSpc>
              <a:spcBef>
                <a:spcPts val="2133"/>
              </a:spcBef>
              <a:spcAft>
                <a:spcPts val="0"/>
              </a:spcAft>
              <a:buClr>
                <a:schemeClr val="accent2"/>
              </a:buClr>
              <a:buSzPts val="1400"/>
              <a:buNone/>
              <a:defRPr>
                <a:solidFill>
                  <a:schemeClr val="accent2"/>
                </a:solidFill>
              </a:defRPr>
            </a:lvl7pPr>
            <a:lvl8pPr lvl="7" rtl="0">
              <a:lnSpc>
                <a:spcPct val="100000"/>
              </a:lnSpc>
              <a:spcBef>
                <a:spcPts val="2133"/>
              </a:spcBef>
              <a:spcAft>
                <a:spcPts val="0"/>
              </a:spcAft>
              <a:buClr>
                <a:schemeClr val="accent2"/>
              </a:buClr>
              <a:buSzPts val="1400"/>
              <a:buNone/>
              <a:defRPr>
                <a:solidFill>
                  <a:schemeClr val="accent2"/>
                </a:solidFill>
              </a:defRPr>
            </a:lvl8pPr>
            <a:lvl9pPr lvl="8"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38" name="Google Shape;138;p14"/>
          <p:cNvSpPr txBox="1">
            <a:spLocks noGrp="1"/>
          </p:cNvSpPr>
          <p:nvPr>
            <p:ph type="subTitle" idx="6"/>
          </p:nvPr>
        </p:nvSpPr>
        <p:spPr>
          <a:xfrm>
            <a:off x="2410700" y="4026500"/>
            <a:ext cx="2819200" cy="53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139" name="Google Shape;139;p14"/>
          <p:cNvCxnSpPr/>
          <p:nvPr/>
        </p:nvCxnSpPr>
        <p:spPr>
          <a:xfrm>
            <a:off x="1061600" y="4559700"/>
            <a:ext cx="1132800" cy="0"/>
          </a:xfrm>
          <a:prstGeom prst="straightConnector1">
            <a:avLst/>
          </a:prstGeom>
          <a:noFill/>
          <a:ln w="28575" cap="flat" cmpd="sng">
            <a:solidFill>
              <a:schemeClr val="accent3"/>
            </a:solidFill>
            <a:prstDash val="solid"/>
            <a:round/>
            <a:headEnd type="none" w="med" len="med"/>
            <a:tailEnd type="none" w="med" len="med"/>
          </a:ln>
        </p:spPr>
      </p:cxnSp>
      <p:sp>
        <p:nvSpPr>
          <p:cNvPr id="140" name="Google Shape;140;p14"/>
          <p:cNvSpPr txBox="1">
            <a:spLocks noGrp="1"/>
          </p:cNvSpPr>
          <p:nvPr>
            <p:ph type="title" idx="7" hasCustomPrompt="1"/>
          </p:nvPr>
        </p:nvSpPr>
        <p:spPr>
          <a:xfrm>
            <a:off x="960000" y="5117867"/>
            <a:ext cx="1425200" cy="99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6400">
                <a:solidFill>
                  <a:schemeClr val="accent1"/>
                </a:solidFill>
              </a:defRPr>
            </a:lvl1pPr>
            <a:lvl2pPr lvl="1" rtl="0">
              <a:spcBef>
                <a:spcPts val="0"/>
              </a:spcBef>
              <a:spcAft>
                <a:spcPts val="0"/>
              </a:spcAft>
              <a:buClr>
                <a:schemeClr val="accent1"/>
              </a:buClr>
              <a:buSzPts val="4800"/>
              <a:buNone/>
              <a:defRPr sz="6400">
                <a:solidFill>
                  <a:schemeClr val="accent1"/>
                </a:solidFill>
              </a:defRPr>
            </a:lvl2pPr>
            <a:lvl3pPr lvl="2" rtl="0">
              <a:spcBef>
                <a:spcPts val="0"/>
              </a:spcBef>
              <a:spcAft>
                <a:spcPts val="0"/>
              </a:spcAft>
              <a:buClr>
                <a:schemeClr val="accent1"/>
              </a:buClr>
              <a:buSzPts val="4800"/>
              <a:buNone/>
              <a:defRPr sz="6400">
                <a:solidFill>
                  <a:schemeClr val="accent1"/>
                </a:solidFill>
              </a:defRPr>
            </a:lvl3pPr>
            <a:lvl4pPr lvl="3" rtl="0">
              <a:spcBef>
                <a:spcPts val="0"/>
              </a:spcBef>
              <a:spcAft>
                <a:spcPts val="0"/>
              </a:spcAft>
              <a:buClr>
                <a:schemeClr val="accent1"/>
              </a:buClr>
              <a:buSzPts val="4800"/>
              <a:buNone/>
              <a:defRPr sz="6400">
                <a:solidFill>
                  <a:schemeClr val="accent1"/>
                </a:solidFill>
              </a:defRPr>
            </a:lvl4pPr>
            <a:lvl5pPr lvl="4" rtl="0">
              <a:spcBef>
                <a:spcPts val="0"/>
              </a:spcBef>
              <a:spcAft>
                <a:spcPts val="0"/>
              </a:spcAft>
              <a:buClr>
                <a:schemeClr val="accent1"/>
              </a:buClr>
              <a:buSzPts val="4800"/>
              <a:buNone/>
              <a:defRPr sz="6400">
                <a:solidFill>
                  <a:schemeClr val="accent1"/>
                </a:solidFill>
              </a:defRPr>
            </a:lvl5pPr>
            <a:lvl6pPr lvl="5" rtl="0">
              <a:spcBef>
                <a:spcPts val="0"/>
              </a:spcBef>
              <a:spcAft>
                <a:spcPts val="0"/>
              </a:spcAft>
              <a:buClr>
                <a:schemeClr val="accent1"/>
              </a:buClr>
              <a:buSzPts val="4800"/>
              <a:buNone/>
              <a:defRPr sz="6400">
                <a:solidFill>
                  <a:schemeClr val="accent1"/>
                </a:solidFill>
              </a:defRPr>
            </a:lvl6pPr>
            <a:lvl7pPr lvl="6" rtl="0">
              <a:spcBef>
                <a:spcPts val="0"/>
              </a:spcBef>
              <a:spcAft>
                <a:spcPts val="0"/>
              </a:spcAft>
              <a:buClr>
                <a:schemeClr val="accent1"/>
              </a:buClr>
              <a:buSzPts val="4800"/>
              <a:buNone/>
              <a:defRPr sz="6400">
                <a:solidFill>
                  <a:schemeClr val="accent1"/>
                </a:solidFill>
              </a:defRPr>
            </a:lvl7pPr>
            <a:lvl8pPr lvl="7" rtl="0">
              <a:spcBef>
                <a:spcPts val="0"/>
              </a:spcBef>
              <a:spcAft>
                <a:spcPts val="0"/>
              </a:spcAft>
              <a:buClr>
                <a:schemeClr val="accent1"/>
              </a:buClr>
              <a:buSzPts val="4800"/>
              <a:buNone/>
              <a:defRPr sz="6400">
                <a:solidFill>
                  <a:schemeClr val="accent1"/>
                </a:solidFill>
              </a:defRPr>
            </a:lvl8pPr>
            <a:lvl9pPr lvl="8" rtl="0">
              <a:spcBef>
                <a:spcPts val="0"/>
              </a:spcBef>
              <a:spcAft>
                <a:spcPts val="0"/>
              </a:spcAft>
              <a:buClr>
                <a:schemeClr val="accent1"/>
              </a:buClr>
              <a:buSzPts val="4800"/>
              <a:buNone/>
              <a:defRPr sz="6400">
                <a:solidFill>
                  <a:schemeClr val="accent1"/>
                </a:solidFill>
              </a:defRPr>
            </a:lvl9pPr>
          </a:lstStyle>
          <a:p>
            <a:r>
              <a:t>xx%</a:t>
            </a:r>
          </a:p>
        </p:txBody>
      </p:sp>
      <p:sp>
        <p:nvSpPr>
          <p:cNvPr id="141" name="Google Shape;141;p14"/>
          <p:cNvSpPr txBox="1">
            <a:spLocks noGrp="1"/>
          </p:cNvSpPr>
          <p:nvPr>
            <p:ph type="subTitle" idx="8"/>
          </p:nvPr>
        </p:nvSpPr>
        <p:spPr>
          <a:xfrm>
            <a:off x="2410700" y="5117867"/>
            <a:ext cx="3238000" cy="5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rtl="0">
              <a:lnSpc>
                <a:spcPct val="100000"/>
              </a:lnSpc>
              <a:spcBef>
                <a:spcPts val="2133"/>
              </a:spcBef>
              <a:spcAft>
                <a:spcPts val="0"/>
              </a:spcAft>
              <a:buClr>
                <a:schemeClr val="accent2"/>
              </a:buClr>
              <a:buSzPts val="1400"/>
              <a:buNone/>
              <a:defRPr>
                <a:solidFill>
                  <a:schemeClr val="accent2"/>
                </a:solidFill>
              </a:defRPr>
            </a:lvl2pPr>
            <a:lvl3pPr lvl="2" rtl="0">
              <a:lnSpc>
                <a:spcPct val="100000"/>
              </a:lnSpc>
              <a:spcBef>
                <a:spcPts val="2133"/>
              </a:spcBef>
              <a:spcAft>
                <a:spcPts val="0"/>
              </a:spcAft>
              <a:buClr>
                <a:schemeClr val="accent2"/>
              </a:buClr>
              <a:buSzPts val="1400"/>
              <a:buNone/>
              <a:defRPr>
                <a:solidFill>
                  <a:schemeClr val="accent2"/>
                </a:solidFill>
              </a:defRPr>
            </a:lvl3pPr>
            <a:lvl4pPr lvl="3" rtl="0">
              <a:lnSpc>
                <a:spcPct val="100000"/>
              </a:lnSpc>
              <a:spcBef>
                <a:spcPts val="2133"/>
              </a:spcBef>
              <a:spcAft>
                <a:spcPts val="0"/>
              </a:spcAft>
              <a:buClr>
                <a:schemeClr val="accent2"/>
              </a:buClr>
              <a:buSzPts val="1400"/>
              <a:buNone/>
              <a:defRPr>
                <a:solidFill>
                  <a:schemeClr val="accent2"/>
                </a:solidFill>
              </a:defRPr>
            </a:lvl4pPr>
            <a:lvl5pPr lvl="4" rtl="0">
              <a:lnSpc>
                <a:spcPct val="100000"/>
              </a:lnSpc>
              <a:spcBef>
                <a:spcPts val="2133"/>
              </a:spcBef>
              <a:spcAft>
                <a:spcPts val="0"/>
              </a:spcAft>
              <a:buClr>
                <a:schemeClr val="accent2"/>
              </a:buClr>
              <a:buSzPts val="1400"/>
              <a:buNone/>
              <a:defRPr>
                <a:solidFill>
                  <a:schemeClr val="accent2"/>
                </a:solidFill>
              </a:defRPr>
            </a:lvl5pPr>
            <a:lvl6pPr lvl="5" rtl="0">
              <a:lnSpc>
                <a:spcPct val="100000"/>
              </a:lnSpc>
              <a:spcBef>
                <a:spcPts val="2133"/>
              </a:spcBef>
              <a:spcAft>
                <a:spcPts val="0"/>
              </a:spcAft>
              <a:buClr>
                <a:schemeClr val="accent2"/>
              </a:buClr>
              <a:buSzPts val="1400"/>
              <a:buNone/>
              <a:defRPr>
                <a:solidFill>
                  <a:schemeClr val="accent2"/>
                </a:solidFill>
              </a:defRPr>
            </a:lvl6pPr>
            <a:lvl7pPr lvl="6" rtl="0">
              <a:lnSpc>
                <a:spcPct val="100000"/>
              </a:lnSpc>
              <a:spcBef>
                <a:spcPts val="2133"/>
              </a:spcBef>
              <a:spcAft>
                <a:spcPts val="0"/>
              </a:spcAft>
              <a:buClr>
                <a:schemeClr val="accent2"/>
              </a:buClr>
              <a:buSzPts val="1400"/>
              <a:buNone/>
              <a:defRPr>
                <a:solidFill>
                  <a:schemeClr val="accent2"/>
                </a:solidFill>
              </a:defRPr>
            </a:lvl7pPr>
            <a:lvl8pPr lvl="7" rtl="0">
              <a:lnSpc>
                <a:spcPct val="100000"/>
              </a:lnSpc>
              <a:spcBef>
                <a:spcPts val="2133"/>
              </a:spcBef>
              <a:spcAft>
                <a:spcPts val="0"/>
              </a:spcAft>
              <a:buClr>
                <a:schemeClr val="accent2"/>
              </a:buClr>
              <a:buSzPts val="1400"/>
              <a:buNone/>
              <a:defRPr>
                <a:solidFill>
                  <a:schemeClr val="accent2"/>
                </a:solidFill>
              </a:defRPr>
            </a:lvl8pPr>
            <a:lvl9pPr lvl="8"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42" name="Google Shape;142;p14"/>
          <p:cNvSpPr txBox="1">
            <a:spLocks noGrp="1"/>
          </p:cNvSpPr>
          <p:nvPr>
            <p:ph type="subTitle" idx="9"/>
          </p:nvPr>
        </p:nvSpPr>
        <p:spPr>
          <a:xfrm>
            <a:off x="2410700" y="5577067"/>
            <a:ext cx="2819200" cy="53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143" name="Google Shape;143;p14"/>
          <p:cNvCxnSpPr/>
          <p:nvPr/>
        </p:nvCxnSpPr>
        <p:spPr>
          <a:xfrm>
            <a:off x="1061600" y="6110267"/>
            <a:ext cx="1132800" cy="0"/>
          </a:xfrm>
          <a:prstGeom prst="straightConnector1">
            <a:avLst/>
          </a:prstGeom>
          <a:noFill/>
          <a:ln w="28575" cap="flat" cmpd="sng">
            <a:solidFill>
              <a:schemeClr val="accent3"/>
            </a:solidFill>
            <a:prstDash val="solid"/>
            <a:round/>
            <a:headEnd type="none" w="med" len="med"/>
            <a:tailEnd type="none" w="med" len="med"/>
          </a:ln>
        </p:spPr>
      </p:cxnSp>
      <p:sp>
        <p:nvSpPr>
          <p:cNvPr id="144" name="Google Shape;144;p14"/>
          <p:cNvSpPr txBox="1">
            <a:spLocks noGrp="1"/>
          </p:cNvSpPr>
          <p:nvPr>
            <p:ph type="title" idx="13" hasCustomPrompt="1"/>
          </p:nvPr>
        </p:nvSpPr>
        <p:spPr>
          <a:xfrm>
            <a:off x="6543300" y="2016733"/>
            <a:ext cx="1425200" cy="99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6400">
                <a:solidFill>
                  <a:schemeClr val="accent1"/>
                </a:solidFill>
              </a:defRPr>
            </a:lvl1pPr>
            <a:lvl2pPr lvl="1" rtl="0">
              <a:spcBef>
                <a:spcPts val="0"/>
              </a:spcBef>
              <a:spcAft>
                <a:spcPts val="0"/>
              </a:spcAft>
              <a:buClr>
                <a:schemeClr val="accent1"/>
              </a:buClr>
              <a:buSzPts val="4800"/>
              <a:buNone/>
              <a:defRPr sz="6400">
                <a:solidFill>
                  <a:schemeClr val="accent1"/>
                </a:solidFill>
              </a:defRPr>
            </a:lvl2pPr>
            <a:lvl3pPr lvl="2" rtl="0">
              <a:spcBef>
                <a:spcPts val="0"/>
              </a:spcBef>
              <a:spcAft>
                <a:spcPts val="0"/>
              </a:spcAft>
              <a:buClr>
                <a:schemeClr val="accent1"/>
              </a:buClr>
              <a:buSzPts val="4800"/>
              <a:buNone/>
              <a:defRPr sz="6400">
                <a:solidFill>
                  <a:schemeClr val="accent1"/>
                </a:solidFill>
              </a:defRPr>
            </a:lvl3pPr>
            <a:lvl4pPr lvl="3" rtl="0">
              <a:spcBef>
                <a:spcPts val="0"/>
              </a:spcBef>
              <a:spcAft>
                <a:spcPts val="0"/>
              </a:spcAft>
              <a:buClr>
                <a:schemeClr val="accent1"/>
              </a:buClr>
              <a:buSzPts val="4800"/>
              <a:buNone/>
              <a:defRPr sz="6400">
                <a:solidFill>
                  <a:schemeClr val="accent1"/>
                </a:solidFill>
              </a:defRPr>
            </a:lvl4pPr>
            <a:lvl5pPr lvl="4" rtl="0">
              <a:spcBef>
                <a:spcPts val="0"/>
              </a:spcBef>
              <a:spcAft>
                <a:spcPts val="0"/>
              </a:spcAft>
              <a:buClr>
                <a:schemeClr val="accent1"/>
              </a:buClr>
              <a:buSzPts val="4800"/>
              <a:buNone/>
              <a:defRPr sz="6400">
                <a:solidFill>
                  <a:schemeClr val="accent1"/>
                </a:solidFill>
              </a:defRPr>
            </a:lvl5pPr>
            <a:lvl6pPr lvl="5" rtl="0">
              <a:spcBef>
                <a:spcPts val="0"/>
              </a:spcBef>
              <a:spcAft>
                <a:spcPts val="0"/>
              </a:spcAft>
              <a:buClr>
                <a:schemeClr val="accent1"/>
              </a:buClr>
              <a:buSzPts val="4800"/>
              <a:buNone/>
              <a:defRPr sz="6400">
                <a:solidFill>
                  <a:schemeClr val="accent1"/>
                </a:solidFill>
              </a:defRPr>
            </a:lvl6pPr>
            <a:lvl7pPr lvl="6" rtl="0">
              <a:spcBef>
                <a:spcPts val="0"/>
              </a:spcBef>
              <a:spcAft>
                <a:spcPts val="0"/>
              </a:spcAft>
              <a:buClr>
                <a:schemeClr val="accent1"/>
              </a:buClr>
              <a:buSzPts val="4800"/>
              <a:buNone/>
              <a:defRPr sz="6400">
                <a:solidFill>
                  <a:schemeClr val="accent1"/>
                </a:solidFill>
              </a:defRPr>
            </a:lvl7pPr>
            <a:lvl8pPr lvl="7" rtl="0">
              <a:spcBef>
                <a:spcPts val="0"/>
              </a:spcBef>
              <a:spcAft>
                <a:spcPts val="0"/>
              </a:spcAft>
              <a:buClr>
                <a:schemeClr val="accent1"/>
              </a:buClr>
              <a:buSzPts val="4800"/>
              <a:buNone/>
              <a:defRPr sz="6400">
                <a:solidFill>
                  <a:schemeClr val="accent1"/>
                </a:solidFill>
              </a:defRPr>
            </a:lvl8pPr>
            <a:lvl9pPr lvl="8" rtl="0">
              <a:spcBef>
                <a:spcPts val="0"/>
              </a:spcBef>
              <a:spcAft>
                <a:spcPts val="0"/>
              </a:spcAft>
              <a:buClr>
                <a:schemeClr val="accent1"/>
              </a:buClr>
              <a:buSzPts val="4800"/>
              <a:buNone/>
              <a:defRPr sz="6400">
                <a:solidFill>
                  <a:schemeClr val="accent1"/>
                </a:solidFill>
              </a:defRPr>
            </a:lvl9pPr>
          </a:lstStyle>
          <a:p>
            <a:r>
              <a:t>xx%</a:t>
            </a:r>
          </a:p>
        </p:txBody>
      </p:sp>
      <p:sp>
        <p:nvSpPr>
          <p:cNvPr id="145" name="Google Shape;145;p14"/>
          <p:cNvSpPr txBox="1">
            <a:spLocks noGrp="1"/>
          </p:cNvSpPr>
          <p:nvPr>
            <p:ph type="subTitle" idx="14"/>
          </p:nvPr>
        </p:nvSpPr>
        <p:spPr>
          <a:xfrm>
            <a:off x="7994000" y="2016733"/>
            <a:ext cx="3238000" cy="5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rtl="0">
              <a:lnSpc>
                <a:spcPct val="100000"/>
              </a:lnSpc>
              <a:spcBef>
                <a:spcPts val="2133"/>
              </a:spcBef>
              <a:spcAft>
                <a:spcPts val="0"/>
              </a:spcAft>
              <a:buClr>
                <a:schemeClr val="accent2"/>
              </a:buClr>
              <a:buSzPts val="1400"/>
              <a:buNone/>
              <a:defRPr>
                <a:solidFill>
                  <a:schemeClr val="accent2"/>
                </a:solidFill>
              </a:defRPr>
            </a:lvl2pPr>
            <a:lvl3pPr lvl="2" rtl="0">
              <a:lnSpc>
                <a:spcPct val="100000"/>
              </a:lnSpc>
              <a:spcBef>
                <a:spcPts val="2133"/>
              </a:spcBef>
              <a:spcAft>
                <a:spcPts val="0"/>
              </a:spcAft>
              <a:buClr>
                <a:schemeClr val="accent2"/>
              </a:buClr>
              <a:buSzPts val="1400"/>
              <a:buNone/>
              <a:defRPr>
                <a:solidFill>
                  <a:schemeClr val="accent2"/>
                </a:solidFill>
              </a:defRPr>
            </a:lvl3pPr>
            <a:lvl4pPr lvl="3" rtl="0">
              <a:lnSpc>
                <a:spcPct val="100000"/>
              </a:lnSpc>
              <a:spcBef>
                <a:spcPts val="2133"/>
              </a:spcBef>
              <a:spcAft>
                <a:spcPts val="0"/>
              </a:spcAft>
              <a:buClr>
                <a:schemeClr val="accent2"/>
              </a:buClr>
              <a:buSzPts val="1400"/>
              <a:buNone/>
              <a:defRPr>
                <a:solidFill>
                  <a:schemeClr val="accent2"/>
                </a:solidFill>
              </a:defRPr>
            </a:lvl4pPr>
            <a:lvl5pPr lvl="4" rtl="0">
              <a:lnSpc>
                <a:spcPct val="100000"/>
              </a:lnSpc>
              <a:spcBef>
                <a:spcPts val="2133"/>
              </a:spcBef>
              <a:spcAft>
                <a:spcPts val="0"/>
              </a:spcAft>
              <a:buClr>
                <a:schemeClr val="accent2"/>
              </a:buClr>
              <a:buSzPts val="1400"/>
              <a:buNone/>
              <a:defRPr>
                <a:solidFill>
                  <a:schemeClr val="accent2"/>
                </a:solidFill>
              </a:defRPr>
            </a:lvl5pPr>
            <a:lvl6pPr lvl="5" rtl="0">
              <a:lnSpc>
                <a:spcPct val="100000"/>
              </a:lnSpc>
              <a:spcBef>
                <a:spcPts val="2133"/>
              </a:spcBef>
              <a:spcAft>
                <a:spcPts val="0"/>
              </a:spcAft>
              <a:buClr>
                <a:schemeClr val="accent2"/>
              </a:buClr>
              <a:buSzPts val="1400"/>
              <a:buNone/>
              <a:defRPr>
                <a:solidFill>
                  <a:schemeClr val="accent2"/>
                </a:solidFill>
              </a:defRPr>
            </a:lvl6pPr>
            <a:lvl7pPr lvl="6" rtl="0">
              <a:lnSpc>
                <a:spcPct val="100000"/>
              </a:lnSpc>
              <a:spcBef>
                <a:spcPts val="2133"/>
              </a:spcBef>
              <a:spcAft>
                <a:spcPts val="0"/>
              </a:spcAft>
              <a:buClr>
                <a:schemeClr val="accent2"/>
              </a:buClr>
              <a:buSzPts val="1400"/>
              <a:buNone/>
              <a:defRPr>
                <a:solidFill>
                  <a:schemeClr val="accent2"/>
                </a:solidFill>
              </a:defRPr>
            </a:lvl7pPr>
            <a:lvl8pPr lvl="7" rtl="0">
              <a:lnSpc>
                <a:spcPct val="100000"/>
              </a:lnSpc>
              <a:spcBef>
                <a:spcPts val="2133"/>
              </a:spcBef>
              <a:spcAft>
                <a:spcPts val="0"/>
              </a:spcAft>
              <a:buClr>
                <a:schemeClr val="accent2"/>
              </a:buClr>
              <a:buSzPts val="1400"/>
              <a:buNone/>
              <a:defRPr>
                <a:solidFill>
                  <a:schemeClr val="accent2"/>
                </a:solidFill>
              </a:defRPr>
            </a:lvl8pPr>
            <a:lvl9pPr lvl="8"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46" name="Google Shape;146;p14"/>
          <p:cNvSpPr txBox="1">
            <a:spLocks noGrp="1"/>
          </p:cNvSpPr>
          <p:nvPr>
            <p:ph type="subTitle" idx="15"/>
          </p:nvPr>
        </p:nvSpPr>
        <p:spPr>
          <a:xfrm>
            <a:off x="7994000" y="2475933"/>
            <a:ext cx="2819200" cy="53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147" name="Google Shape;147;p14"/>
          <p:cNvCxnSpPr/>
          <p:nvPr/>
        </p:nvCxnSpPr>
        <p:spPr>
          <a:xfrm>
            <a:off x="6644900" y="3009133"/>
            <a:ext cx="1132800" cy="0"/>
          </a:xfrm>
          <a:prstGeom prst="straightConnector1">
            <a:avLst/>
          </a:prstGeom>
          <a:noFill/>
          <a:ln w="28575" cap="flat" cmpd="sng">
            <a:solidFill>
              <a:schemeClr val="accent3"/>
            </a:solidFill>
            <a:prstDash val="solid"/>
            <a:round/>
            <a:headEnd type="none" w="med" len="med"/>
            <a:tailEnd type="none" w="med" len="med"/>
          </a:ln>
        </p:spPr>
      </p:cxnSp>
      <p:sp>
        <p:nvSpPr>
          <p:cNvPr id="148" name="Google Shape;148;p14"/>
          <p:cNvSpPr txBox="1">
            <a:spLocks noGrp="1"/>
          </p:cNvSpPr>
          <p:nvPr>
            <p:ph type="title" idx="16" hasCustomPrompt="1"/>
          </p:nvPr>
        </p:nvSpPr>
        <p:spPr>
          <a:xfrm>
            <a:off x="6543300" y="3567300"/>
            <a:ext cx="1425200" cy="99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6400">
                <a:solidFill>
                  <a:schemeClr val="accent1"/>
                </a:solidFill>
              </a:defRPr>
            </a:lvl1pPr>
            <a:lvl2pPr lvl="1" rtl="0">
              <a:spcBef>
                <a:spcPts val="0"/>
              </a:spcBef>
              <a:spcAft>
                <a:spcPts val="0"/>
              </a:spcAft>
              <a:buClr>
                <a:schemeClr val="accent1"/>
              </a:buClr>
              <a:buSzPts val="4800"/>
              <a:buNone/>
              <a:defRPr sz="6400">
                <a:solidFill>
                  <a:schemeClr val="accent1"/>
                </a:solidFill>
              </a:defRPr>
            </a:lvl2pPr>
            <a:lvl3pPr lvl="2" rtl="0">
              <a:spcBef>
                <a:spcPts val="0"/>
              </a:spcBef>
              <a:spcAft>
                <a:spcPts val="0"/>
              </a:spcAft>
              <a:buClr>
                <a:schemeClr val="accent1"/>
              </a:buClr>
              <a:buSzPts val="4800"/>
              <a:buNone/>
              <a:defRPr sz="6400">
                <a:solidFill>
                  <a:schemeClr val="accent1"/>
                </a:solidFill>
              </a:defRPr>
            </a:lvl3pPr>
            <a:lvl4pPr lvl="3" rtl="0">
              <a:spcBef>
                <a:spcPts val="0"/>
              </a:spcBef>
              <a:spcAft>
                <a:spcPts val="0"/>
              </a:spcAft>
              <a:buClr>
                <a:schemeClr val="accent1"/>
              </a:buClr>
              <a:buSzPts val="4800"/>
              <a:buNone/>
              <a:defRPr sz="6400">
                <a:solidFill>
                  <a:schemeClr val="accent1"/>
                </a:solidFill>
              </a:defRPr>
            </a:lvl4pPr>
            <a:lvl5pPr lvl="4" rtl="0">
              <a:spcBef>
                <a:spcPts val="0"/>
              </a:spcBef>
              <a:spcAft>
                <a:spcPts val="0"/>
              </a:spcAft>
              <a:buClr>
                <a:schemeClr val="accent1"/>
              </a:buClr>
              <a:buSzPts val="4800"/>
              <a:buNone/>
              <a:defRPr sz="6400">
                <a:solidFill>
                  <a:schemeClr val="accent1"/>
                </a:solidFill>
              </a:defRPr>
            </a:lvl5pPr>
            <a:lvl6pPr lvl="5" rtl="0">
              <a:spcBef>
                <a:spcPts val="0"/>
              </a:spcBef>
              <a:spcAft>
                <a:spcPts val="0"/>
              </a:spcAft>
              <a:buClr>
                <a:schemeClr val="accent1"/>
              </a:buClr>
              <a:buSzPts val="4800"/>
              <a:buNone/>
              <a:defRPr sz="6400">
                <a:solidFill>
                  <a:schemeClr val="accent1"/>
                </a:solidFill>
              </a:defRPr>
            </a:lvl6pPr>
            <a:lvl7pPr lvl="6" rtl="0">
              <a:spcBef>
                <a:spcPts val="0"/>
              </a:spcBef>
              <a:spcAft>
                <a:spcPts val="0"/>
              </a:spcAft>
              <a:buClr>
                <a:schemeClr val="accent1"/>
              </a:buClr>
              <a:buSzPts val="4800"/>
              <a:buNone/>
              <a:defRPr sz="6400">
                <a:solidFill>
                  <a:schemeClr val="accent1"/>
                </a:solidFill>
              </a:defRPr>
            </a:lvl7pPr>
            <a:lvl8pPr lvl="7" rtl="0">
              <a:spcBef>
                <a:spcPts val="0"/>
              </a:spcBef>
              <a:spcAft>
                <a:spcPts val="0"/>
              </a:spcAft>
              <a:buClr>
                <a:schemeClr val="accent1"/>
              </a:buClr>
              <a:buSzPts val="4800"/>
              <a:buNone/>
              <a:defRPr sz="6400">
                <a:solidFill>
                  <a:schemeClr val="accent1"/>
                </a:solidFill>
              </a:defRPr>
            </a:lvl8pPr>
            <a:lvl9pPr lvl="8" rtl="0">
              <a:spcBef>
                <a:spcPts val="0"/>
              </a:spcBef>
              <a:spcAft>
                <a:spcPts val="0"/>
              </a:spcAft>
              <a:buClr>
                <a:schemeClr val="accent1"/>
              </a:buClr>
              <a:buSzPts val="4800"/>
              <a:buNone/>
              <a:defRPr sz="6400">
                <a:solidFill>
                  <a:schemeClr val="accent1"/>
                </a:solidFill>
              </a:defRPr>
            </a:lvl9pPr>
          </a:lstStyle>
          <a:p>
            <a:r>
              <a:t>xx%</a:t>
            </a:r>
          </a:p>
        </p:txBody>
      </p:sp>
      <p:sp>
        <p:nvSpPr>
          <p:cNvPr id="149" name="Google Shape;149;p14"/>
          <p:cNvSpPr txBox="1">
            <a:spLocks noGrp="1"/>
          </p:cNvSpPr>
          <p:nvPr>
            <p:ph type="subTitle" idx="17"/>
          </p:nvPr>
        </p:nvSpPr>
        <p:spPr>
          <a:xfrm>
            <a:off x="7994000" y="3567300"/>
            <a:ext cx="3238000" cy="5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rtl="0">
              <a:lnSpc>
                <a:spcPct val="100000"/>
              </a:lnSpc>
              <a:spcBef>
                <a:spcPts val="2133"/>
              </a:spcBef>
              <a:spcAft>
                <a:spcPts val="0"/>
              </a:spcAft>
              <a:buClr>
                <a:schemeClr val="accent2"/>
              </a:buClr>
              <a:buSzPts val="1400"/>
              <a:buNone/>
              <a:defRPr>
                <a:solidFill>
                  <a:schemeClr val="accent2"/>
                </a:solidFill>
              </a:defRPr>
            </a:lvl2pPr>
            <a:lvl3pPr lvl="2" rtl="0">
              <a:lnSpc>
                <a:spcPct val="100000"/>
              </a:lnSpc>
              <a:spcBef>
                <a:spcPts val="2133"/>
              </a:spcBef>
              <a:spcAft>
                <a:spcPts val="0"/>
              </a:spcAft>
              <a:buClr>
                <a:schemeClr val="accent2"/>
              </a:buClr>
              <a:buSzPts val="1400"/>
              <a:buNone/>
              <a:defRPr>
                <a:solidFill>
                  <a:schemeClr val="accent2"/>
                </a:solidFill>
              </a:defRPr>
            </a:lvl3pPr>
            <a:lvl4pPr lvl="3" rtl="0">
              <a:lnSpc>
                <a:spcPct val="100000"/>
              </a:lnSpc>
              <a:spcBef>
                <a:spcPts val="2133"/>
              </a:spcBef>
              <a:spcAft>
                <a:spcPts val="0"/>
              </a:spcAft>
              <a:buClr>
                <a:schemeClr val="accent2"/>
              </a:buClr>
              <a:buSzPts val="1400"/>
              <a:buNone/>
              <a:defRPr>
                <a:solidFill>
                  <a:schemeClr val="accent2"/>
                </a:solidFill>
              </a:defRPr>
            </a:lvl4pPr>
            <a:lvl5pPr lvl="4" rtl="0">
              <a:lnSpc>
                <a:spcPct val="100000"/>
              </a:lnSpc>
              <a:spcBef>
                <a:spcPts val="2133"/>
              </a:spcBef>
              <a:spcAft>
                <a:spcPts val="0"/>
              </a:spcAft>
              <a:buClr>
                <a:schemeClr val="accent2"/>
              </a:buClr>
              <a:buSzPts val="1400"/>
              <a:buNone/>
              <a:defRPr>
                <a:solidFill>
                  <a:schemeClr val="accent2"/>
                </a:solidFill>
              </a:defRPr>
            </a:lvl5pPr>
            <a:lvl6pPr lvl="5" rtl="0">
              <a:lnSpc>
                <a:spcPct val="100000"/>
              </a:lnSpc>
              <a:spcBef>
                <a:spcPts val="2133"/>
              </a:spcBef>
              <a:spcAft>
                <a:spcPts val="0"/>
              </a:spcAft>
              <a:buClr>
                <a:schemeClr val="accent2"/>
              </a:buClr>
              <a:buSzPts val="1400"/>
              <a:buNone/>
              <a:defRPr>
                <a:solidFill>
                  <a:schemeClr val="accent2"/>
                </a:solidFill>
              </a:defRPr>
            </a:lvl6pPr>
            <a:lvl7pPr lvl="6" rtl="0">
              <a:lnSpc>
                <a:spcPct val="100000"/>
              </a:lnSpc>
              <a:spcBef>
                <a:spcPts val="2133"/>
              </a:spcBef>
              <a:spcAft>
                <a:spcPts val="0"/>
              </a:spcAft>
              <a:buClr>
                <a:schemeClr val="accent2"/>
              </a:buClr>
              <a:buSzPts val="1400"/>
              <a:buNone/>
              <a:defRPr>
                <a:solidFill>
                  <a:schemeClr val="accent2"/>
                </a:solidFill>
              </a:defRPr>
            </a:lvl7pPr>
            <a:lvl8pPr lvl="7" rtl="0">
              <a:lnSpc>
                <a:spcPct val="100000"/>
              </a:lnSpc>
              <a:spcBef>
                <a:spcPts val="2133"/>
              </a:spcBef>
              <a:spcAft>
                <a:spcPts val="0"/>
              </a:spcAft>
              <a:buClr>
                <a:schemeClr val="accent2"/>
              </a:buClr>
              <a:buSzPts val="1400"/>
              <a:buNone/>
              <a:defRPr>
                <a:solidFill>
                  <a:schemeClr val="accent2"/>
                </a:solidFill>
              </a:defRPr>
            </a:lvl8pPr>
            <a:lvl9pPr lvl="8"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50" name="Google Shape;150;p14"/>
          <p:cNvSpPr txBox="1">
            <a:spLocks noGrp="1"/>
          </p:cNvSpPr>
          <p:nvPr>
            <p:ph type="subTitle" idx="18"/>
          </p:nvPr>
        </p:nvSpPr>
        <p:spPr>
          <a:xfrm>
            <a:off x="7994000" y="4026500"/>
            <a:ext cx="2819200" cy="53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151" name="Google Shape;151;p14"/>
          <p:cNvCxnSpPr/>
          <p:nvPr/>
        </p:nvCxnSpPr>
        <p:spPr>
          <a:xfrm>
            <a:off x="6644900" y="4559700"/>
            <a:ext cx="1132800" cy="0"/>
          </a:xfrm>
          <a:prstGeom prst="straightConnector1">
            <a:avLst/>
          </a:prstGeom>
          <a:noFill/>
          <a:ln w="28575" cap="flat" cmpd="sng">
            <a:solidFill>
              <a:schemeClr val="accent3"/>
            </a:solidFill>
            <a:prstDash val="solid"/>
            <a:round/>
            <a:headEnd type="none" w="med" len="med"/>
            <a:tailEnd type="none" w="med" len="med"/>
          </a:ln>
        </p:spPr>
      </p:cxnSp>
      <p:sp>
        <p:nvSpPr>
          <p:cNvPr id="152" name="Google Shape;152;p14"/>
          <p:cNvSpPr txBox="1">
            <a:spLocks noGrp="1"/>
          </p:cNvSpPr>
          <p:nvPr>
            <p:ph type="title" idx="19" hasCustomPrompt="1"/>
          </p:nvPr>
        </p:nvSpPr>
        <p:spPr>
          <a:xfrm>
            <a:off x="6543300" y="5117867"/>
            <a:ext cx="1425200" cy="99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None/>
              <a:defRPr sz="6400">
                <a:solidFill>
                  <a:schemeClr val="accent1"/>
                </a:solidFill>
              </a:defRPr>
            </a:lvl1pPr>
            <a:lvl2pPr lvl="1" rtl="0">
              <a:spcBef>
                <a:spcPts val="0"/>
              </a:spcBef>
              <a:spcAft>
                <a:spcPts val="0"/>
              </a:spcAft>
              <a:buClr>
                <a:schemeClr val="accent1"/>
              </a:buClr>
              <a:buSzPts val="4800"/>
              <a:buNone/>
              <a:defRPr sz="6400">
                <a:solidFill>
                  <a:schemeClr val="accent1"/>
                </a:solidFill>
              </a:defRPr>
            </a:lvl2pPr>
            <a:lvl3pPr lvl="2" rtl="0">
              <a:spcBef>
                <a:spcPts val="0"/>
              </a:spcBef>
              <a:spcAft>
                <a:spcPts val="0"/>
              </a:spcAft>
              <a:buClr>
                <a:schemeClr val="accent1"/>
              </a:buClr>
              <a:buSzPts val="4800"/>
              <a:buNone/>
              <a:defRPr sz="6400">
                <a:solidFill>
                  <a:schemeClr val="accent1"/>
                </a:solidFill>
              </a:defRPr>
            </a:lvl3pPr>
            <a:lvl4pPr lvl="3" rtl="0">
              <a:spcBef>
                <a:spcPts val="0"/>
              </a:spcBef>
              <a:spcAft>
                <a:spcPts val="0"/>
              </a:spcAft>
              <a:buClr>
                <a:schemeClr val="accent1"/>
              </a:buClr>
              <a:buSzPts val="4800"/>
              <a:buNone/>
              <a:defRPr sz="6400">
                <a:solidFill>
                  <a:schemeClr val="accent1"/>
                </a:solidFill>
              </a:defRPr>
            </a:lvl4pPr>
            <a:lvl5pPr lvl="4" rtl="0">
              <a:spcBef>
                <a:spcPts val="0"/>
              </a:spcBef>
              <a:spcAft>
                <a:spcPts val="0"/>
              </a:spcAft>
              <a:buClr>
                <a:schemeClr val="accent1"/>
              </a:buClr>
              <a:buSzPts val="4800"/>
              <a:buNone/>
              <a:defRPr sz="6400">
                <a:solidFill>
                  <a:schemeClr val="accent1"/>
                </a:solidFill>
              </a:defRPr>
            </a:lvl5pPr>
            <a:lvl6pPr lvl="5" rtl="0">
              <a:spcBef>
                <a:spcPts val="0"/>
              </a:spcBef>
              <a:spcAft>
                <a:spcPts val="0"/>
              </a:spcAft>
              <a:buClr>
                <a:schemeClr val="accent1"/>
              </a:buClr>
              <a:buSzPts val="4800"/>
              <a:buNone/>
              <a:defRPr sz="6400">
                <a:solidFill>
                  <a:schemeClr val="accent1"/>
                </a:solidFill>
              </a:defRPr>
            </a:lvl6pPr>
            <a:lvl7pPr lvl="6" rtl="0">
              <a:spcBef>
                <a:spcPts val="0"/>
              </a:spcBef>
              <a:spcAft>
                <a:spcPts val="0"/>
              </a:spcAft>
              <a:buClr>
                <a:schemeClr val="accent1"/>
              </a:buClr>
              <a:buSzPts val="4800"/>
              <a:buNone/>
              <a:defRPr sz="6400">
                <a:solidFill>
                  <a:schemeClr val="accent1"/>
                </a:solidFill>
              </a:defRPr>
            </a:lvl7pPr>
            <a:lvl8pPr lvl="7" rtl="0">
              <a:spcBef>
                <a:spcPts val="0"/>
              </a:spcBef>
              <a:spcAft>
                <a:spcPts val="0"/>
              </a:spcAft>
              <a:buClr>
                <a:schemeClr val="accent1"/>
              </a:buClr>
              <a:buSzPts val="4800"/>
              <a:buNone/>
              <a:defRPr sz="6400">
                <a:solidFill>
                  <a:schemeClr val="accent1"/>
                </a:solidFill>
              </a:defRPr>
            </a:lvl8pPr>
            <a:lvl9pPr lvl="8" rtl="0">
              <a:spcBef>
                <a:spcPts val="0"/>
              </a:spcBef>
              <a:spcAft>
                <a:spcPts val="0"/>
              </a:spcAft>
              <a:buClr>
                <a:schemeClr val="accent1"/>
              </a:buClr>
              <a:buSzPts val="4800"/>
              <a:buNone/>
              <a:defRPr sz="6400">
                <a:solidFill>
                  <a:schemeClr val="accent1"/>
                </a:solidFill>
              </a:defRPr>
            </a:lvl9pPr>
          </a:lstStyle>
          <a:p>
            <a:r>
              <a:t>xx%</a:t>
            </a:r>
          </a:p>
        </p:txBody>
      </p:sp>
      <p:sp>
        <p:nvSpPr>
          <p:cNvPr id="153" name="Google Shape;153;p14"/>
          <p:cNvSpPr txBox="1">
            <a:spLocks noGrp="1"/>
          </p:cNvSpPr>
          <p:nvPr>
            <p:ph type="subTitle" idx="20"/>
          </p:nvPr>
        </p:nvSpPr>
        <p:spPr>
          <a:xfrm>
            <a:off x="7994000" y="5117867"/>
            <a:ext cx="3238000" cy="53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rtl="0">
              <a:lnSpc>
                <a:spcPct val="100000"/>
              </a:lnSpc>
              <a:spcBef>
                <a:spcPts val="2133"/>
              </a:spcBef>
              <a:spcAft>
                <a:spcPts val="0"/>
              </a:spcAft>
              <a:buClr>
                <a:schemeClr val="accent2"/>
              </a:buClr>
              <a:buSzPts val="1400"/>
              <a:buNone/>
              <a:defRPr>
                <a:solidFill>
                  <a:schemeClr val="accent2"/>
                </a:solidFill>
              </a:defRPr>
            </a:lvl2pPr>
            <a:lvl3pPr lvl="2" rtl="0">
              <a:lnSpc>
                <a:spcPct val="100000"/>
              </a:lnSpc>
              <a:spcBef>
                <a:spcPts val="2133"/>
              </a:spcBef>
              <a:spcAft>
                <a:spcPts val="0"/>
              </a:spcAft>
              <a:buClr>
                <a:schemeClr val="accent2"/>
              </a:buClr>
              <a:buSzPts val="1400"/>
              <a:buNone/>
              <a:defRPr>
                <a:solidFill>
                  <a:schemeClr val="accent2"/>
                </a:solidFill>
              </a:defRPr>
            </a:lvl3pPr>
            <a:lvl4pPr lvl="3" rtl="0">
              <a:lnSpc>
                <a:spcPct val="100000"/>
              </a:lnSpc>
              <a:spcBef>
                <a:spcPts val="2133"/>
              </a:spcBef>
              <a:spcAft>
                <a:spcPts val="0"/>
              </a:spcAft>
              <a:buClr>
                <a:schemeClr val="accent2"/>
              </a:buClr>
              <a:buSzPts val="1400"/>
              <a:buNone/>
              <a:defRPr>
                <a:solidFill>
                  <a:schemeClr val="accent2"/>
                </a:solidFill>
              </a:defRPr>
            </a:lvl4pPr>
            <a:lvl5pPr lvl="4" rtl="0">
              <a:lnSpc>
                <a:spcPct val="100000"/>
              </a:lnSpc>
              <a:spcBef>
                <a:spcPts val="2133"/>
              </a:spcBef>
              <a:spcAft>
                <a:spcPts val="0"/>
              </a:spcAft>
              <a:buClr>
                <a:schemeClr val="accent2"/>
              </a:buClr>
              <a:buSzPts val="1400"/>
              <a:buNone/>
              <a:defRPr>
                <a:solidFill>
                  <a:schemeClr val="accent2"/>
                </a:solidFill>
              </a:defRPr>
            </a:lvl5pPr>
            <a:lvl6pPr lvl="5" rtl="0">
              <a:lnSpc>
                <a:spcPct val="100000"/>
              </a:lnSpc>
              <a:spcBef>
                <a:spcPts val="2133"/>
              </a:spcBef>
              <a:spcAft>
                <a:spcPts val="0"/>
              </a:spcAft>
              <a:buClr>
                <a:schemeClr val="accent2"/>
              </a:buClr>
              <a:buSzPts val="1400"/>
              <a:buNone/>
              <a:defRPr>
                <a:solidFill>
                  <a:schemeClr val="accent2"/>
                </a:solidFill>
              </a:defRPr>
            </a:lvl6pPr>
            <a:lvl7pPr lvl="6" rtl="0">
              <a:lnSpc>
                <a:spcPct val="100000"/>
              </a:lnSpc>
              <a:spcBef>
                <a:spcPts val="2133"/>
              </a:spcBef>
              <a:spcAft>
                <a:spcPts val="0"/>
              </a:spcAft>
              <a:buClr>
                <a:schemeClr val="accent2"/>
              </a:buClr>
              <a:buSzPts val="1400"/>
              <a:buNone/>
              <a:defRPr>
                <a:solidFill>
                  <a:schemeClr val="accent2"/>
                </a:solidFill>
              </a:defRPr>
            </a:lvl7pPr>
            <a:lvl8pPr lvl="7" rtl="0">
              <a:lnSpc>
                <a:spcPct val="100000"/>
              </a:lnSpc>
              <a:spcBef>
                <a:spcPts val="2133"/>
              </a:spcBef>
              <a:spcAft>
                <a:spcPts val="0"/>
              </a:spcAft>
              <a:buClr>
                <a:schemeClr val="accent2"/>
              </a:buClr>
              <a:buSzPts val="1400"/>
              <a:buNone/>
              <a:defRPr>
                <a:solidFill>
                  <a:schemeClr val="accent2"/>
                </a:solidFill>
              </a:defRPr>
            </a:lvl8pPr>
            <a:lvl9pPr lvl="8"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54" name="Google Shape;154;p14"/>
          <p:cNvSpPr txBox="1">
            <a:spLocks noGrp="1"/>
          </p:cNvSpPr>
          <p:nvPr>
            <p:ph type="subTitle" idx="21"/>
          </p:nvPr>
        </p:nvSpPr>
        <p:spPr>
          <a:xfrm>
            <a:off x="7994000" y="5577067"/>
            <a:ext cx="2819200" cy="53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cxnSp>
        <p:nvCxnSpPr>
          <p:cNvPr id="155" name="Google Shape;155;p14"/>
          <p:cNvCxnSpPr/>
          <p:nvPr/>
        </p:nvCxnSpPr>
        <p:spPr>
          <a:xfrm>
            <a:off x="6644900" y="6110267"/>
            <a:ext cx="1132800" cy="0"/>
          </a:xfrm>
          <a:prstGeom prst="straightConnector1">
            <a:avLst/>
          </a:prstGeom>
          <a:noFill/>
          <a:ln w="28575" cap="flat" cmpd="sng">
            <a:solidFill>
              <a:schemeClr val="accent3"/>
            </a:solidFill>
            <a:prstDash val="solid"/>
            <a:round/>
            <a:headEnd type="none" w="med" len="med"/>
            <a:tailEnd type="none" w="med" len="med"/>
          </a:ln>
        </p:spPr>
      </p:cxnSp>
      <p:sp>
        <p:nvSpPr>
          <p:cNvPr id="156" name="Google Shape;156;p14"/>
          <p:cNvSpPr/>
          <p:nvPr/>
        </p:nvSpPr>
        <p:spPr>
          <a:xfrm>
            <a:off x="11463400" y="6383367"/>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7" name="Google Shape;157;p14"/>
          <p:cNvSpPr/>
          <p:nvPr/>
        </p:nvSpPr>
        <p:spPr>
          <a:xfrm>
            <a:off x="9924000" y="-2203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8" name="Google Shape;158;p14"/>
          <p:cNvSpPr/>
          <p:nvPr/>
        </p:nvSpPr>
        <p:spPr>
          <a:xfrm>
            <a:off x="-1986633" y="-20651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9" name="Google Shape;159;p14"/>
          <p:cNvSpPr/>
          <p:nvPr/>
        </p:nvSpPr>
        <p:spPr>
          <a:xfrm>
            <a:off x="11689800" y="13569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0" name="Google Shape;160;p14"/>
          <p:cNvSpPr/>
          <p:nvPr/>
        </p:nvSpPr>
        <p:spPr>
          <a:xfrm>
            <a:off x="-206233" y="6487767"/>
            <a:ext cx="680000" cy="6800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9198139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1"/>
        <p:cNvGrpSpPr/>
        <p:nvPr/>
      </p:nvGrpSpPr>
      <p:grpSpPr>
        <a:xfrm>
          <a:off x="0" y="0"/>
          <a:ext cx="0" cy="0"/>
          <a:chOff x="0" y="0"/>
          <a:chExt cx="0" cy="0"/>
        </a:xfrm>
      </p:grpSpPr>
      <p:sp>
        <p:nvSpPr>
          <p:cNvPr id="162" name="Google Shape;162;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163" name="Google Shape;163;p15"/>
          <p:cNvSpPr txBox="1">
            <a:spLocks noGrp="1"/>
          </p:cNvSpPr>
          <p:nvPr>
            <p:ph type="subTitle" idx="1"/>
          </p:nvPr>
        </p:nvSpPr>
        <p:spPr>
          <a:xfrm>
            <a:off x="960000" y="3744533"/>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64" name="Google Shape;164;p15"/>
          <p:cNvSpPr txBox="1">
            <a:spLocks noGrp="1"/>
          </p:cNvSpPr>
          <p:nvPr>
            <p:ph type="subTitle" idx="2"/>
          </p:nvPr>
        </p:nvSpPr>
        <p:spPr>
          <a:xfrm>
            <a:off x="1169400" y="4203733"/>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5"/>
          <p:cNvSpPr txBox="1">
            <a:spLocks noGrp="1"/>
          </p:cNvSpPr>
          <p:nvPr>
            <p:ph type="subTitle" idx="3"/>
          </p:nvPr>
        </p:nvSpPr>
        <p:spPr>
          <a:xfrm>
            <a:off x="4477000" y="3744533"/>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66" name="Google Shape;166;p15"/>
          <p:cNvSpPr txBox="1">
            <a:spLocks noGrp="1"/>
          </p:cNvSpPr>
          <p:nvPr>
            <p:ph type="subTitle" idx="4"/>
          </p:nvPr>
        </p:nvSpPr>
        <p:spPr>
          <a:xfrm>
            <a:off x="4686400" y="4203733"/>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5"/>
          <p:cNvSpPr txBox="1">
            <a:spLocks noGrp="1"/>
          </p:cNvSpPr>
          <p:nvPr>
            <p:ph type="subTitle" idx="5"/>
          </p:nvPr>
        </p:nvSpPr>
        <p:spPr>
          <a:xfrm>
            <a:off x="7994000" y="3744533"/>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168" name="Google Shape;168;p15"/>
          <p:cNvSpPr txBox="1">
            <a:spLocks noGrp="1"/>
          </p:cNvSpPr>
          <p:nvPr>
            <p:ph type="subTitle" idx="6"/>
          </p:nvPr>
        </p:nvSpPr>
        <p:spPr>
          <a:xfrm>
            <a:off x="8203400" y="4203733"/>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5"/>
          <p:cNvSpPr/>
          <p:nvPr/>
        </p:nvSpPr>
        <p:spPr>
          <a:xfrm>
            <a:off x="-238800" y="1209433"/>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0" name="Google Shape;170;p15"/>
          <p:cNvSpPr/>
          <p:nvPr/>
        </p:nvSpPr>
        <p:spPr>
          <a:xfrm>
            <a:off x="-2129067" y="-22413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1" name="Google Shape;171;p15"/>
          <p:cNvSpPr/>
          <p:nvPr/>
        </p:nvSpPr>
        <p:spPr>
          <a:xfrm rot="10800000">
            <a:off x="11750800" y="51755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2" name="Google Shape;172;p15"/>
          <p:cNvSpPr/>
          <p:nvPr/>
        </p:nvSpPr>
        <p:spPr>
          <a:xfrm rot="10800000">
            <a:off x="10993867" y="5979033"/>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3" name="Google Shape;173;p15"/>
          <p:cNvSpPr/>
          <p:nvPr/>
        </p:nvSpPr>
        <p:spPr>
          <a:xfrm>
            <a:off x="11232000" y="-4128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4" name="Google Shape;174;p15"/>
          <p:cNvSpPr/>
          <p:nvPr/>
        </p:nvSpPr>
        <p:spPr>
          <a:xfrm>
            <a:off x="-210067"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3295703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75"/>
        <p:cNvGrpSpPr/>
        <p:nvPr/>
      </p:nvGrpSpPr>
      <p:grpSpPr>
        <a:xfrm>
          <a:off x="0" y="0"/>
          <a:ext cx="0" cy="0"/>
          <a:chOff x="0" y="0"/>
          <a:chExt cx="0" cy="0"/>
        </a:xfrm>
      </p:grpSpPr>
      <p:sp>
        <p:nvSpPr>
          <p:cNvPr id="176" name="Google Shape;176;p16"/>
          <p:cNvSpPr/>
          <p:nvPr/>
        </p:nvSpPr>
        <p:spPr>
          <a:xfrm>
            <a:off x="-1935833" y="55549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16"/>
          <p:cNvSpPr txBox="1">
            <a:spLocks noGrp="1"/>
          </p:cNvSpPr>
          <p:nvPr>
            <p:ph type="title"/>
          </p:nvPr>
        </p:nvSpPr>
        <p:spPr>
          <a:xfrm>
            <a:off x="3870200" y="4791300"/>
            <a:ext cx="4451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178" name="Google Shape;178;p16"/>
          <p:cNvSpPr txBox="1">
            <a:spLocks noGrp="1"/>
          </p:cNvSpPr>
          <p:nvPr>
            <p:ph type="subTitle" idx="1"/>
          </p:nvPr>
        </p:nvSpPr>
        <p:spPr>
          <a:xfrm>
            <a:off x="2513200" y="2213567"/>
            <a:ext cx="7165600" cy="25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79" name="Google Shape;179;p16"/>
          <p:cNvSpPr/>
          <p:nvPr/>
        </p:nvSpPr>
        <p:spPr>
          <a:xfrm>
            <a:off x="112320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0" name="Google Shape;180;p16"/>
          <p:cNvSpPr/>
          <p:nvPr/>
        </p:nvSpPr>
        <p:spPr>
          <a:xfrm>
            <a:off x="9924000" y="-2203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1" name="Google Shape;181;p16"/>
          <p:cNvSpPr/>
          <p:nvPr/>
        </p:nvSpPr>
        <p:spPr>
          <a:xfrm>
            <a:off x="11689800" y="13569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2" name="Google Shape;182;p16"/>
          <p:cNvSpPr/>
          <p:nvPr/>
        </p:nvSpPr>
        <p:spPr>
          <a:xfrm>
            <a:off x="960000" y="-319433"/>
            <a:ext cx="680000" cy="6800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3" name="Google Shape;183;p16"/>
          <p:cNvSpPr/>
          <p:nvPr/>
        </p:nvSpPr>
        <p:spPr>
          <a:xfrm>
            <a:off x="-172800" y="-1778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84" name="Google Shape;184;p16"/>
          <p:cNvGrpSpPr/>
          <p:nvPr/>
        </p:nvGrpSpPr>
        <p:grpSpPr>
          <a:xfrm>
            <a:off x="783931" y="2201177"/>
            <a:ext cx="1571245" cy="3229289"/>
            <a:chOff x="587948" y="1650882"/>
            <a:chExt cx="1178434" cy="2421967"/>
          </a:xfrm>
        </p:grpSpPr>
        <p:sp>
          <p:nvSpPr>
            <p:cNvPr id="185" name="Google Shape;185;p16"/>
            <p:cNvSpPr/>
            <p:nvPr/>
          </p:nvSpPr>
          <p:spPr>
            <a:xfrm>
              <a:off x="587948" y="2605392"/>
              <a:ext cx="185307" cy="175862"/>
            </a:xfrm>
            <a:custGeom>
              <a:avLst/>
              <a:gdLst/>
              <a:ahLst/>
              <a:cxnLst/>
              <a:rect l="l" t="t" r="r" b="b"/>
              <a:pathLst>
                <a:path w="5238" h="4971" extrusionOk="0">
                  <a:moveTo>
                    <a:pt x="2636" y="1"/>
                  </a:moveTo>
                  <a:lnTo>
                    <a:pt x="1802" y="1635"/>
                  </a:lnTo>
                  <a:lnTo>
                    <a:pt x="1" y="1902"/>
                  </a:lnTo>
                  <a:lnTo>
                    <a:pt x="1302" y="3170"/>
                  </a:lnTo>
                  <a:lnTo>
                    <a:pt x="1001" y="4971"/>
                  </a:lnTo>
                  <a:lnTo>
                    <a:pt x="2636" y="4137"/>
                  </a:lnTo>
                  <a:lnTo>
                    <a:pt x="4237" y="4971"/>
                  </a:lnTo>
                  <a:lnTo>
                    <a:pt x="3937" y="3170"/>
                  </a:lnTo>
                  <a:lnTo>
                    <a:pt x="5238" y="1902"/>
                  </a:lnTo>
                  <a:lnTo>
                    <a:pt x="3437" y="1635"/>
                  </a:lnTo>
                  <a:lnTo>
                    <a:pt x="2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6" name="Google Shape;186;p16"/>
            <p:cNvSpPr/>
            <p:nvPr/>
          </p:nvSpPr>
          <p:spPr>
            <a:xfrm>
              <a:off x="1341734" y="16508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7" name="Google Shape;187;p16"/>
            <p:cNvSpPr/>
            <p:nvPr/>
          </p:nvSpPr>
          <p:spPr>
            <a:xfrm>
              <a:off x="1457432" y="253750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8" name="Google Shape;188;p16"/>
            <p:cNvSpPr/>
            <p:nvPr/>
          </p:nvSpPr>
          <p:spPr>
            <a:xfrm>
              <a:off x="1114309" y="33272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9" name="Google Shape;189;p16"/>
            <p:cNvSpPr/>
            <p:nvPr/>
          </p:nvSpPr>
          <p:spPr>
            <a:xfrm>
              <a:off x="1695557" y="400435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90" name="Google Shape;190;p16"/>
          <p:cNvGrpSpPr/>
          <p:nvPr/>
        </p:nvGrpSpPr>
        <p:grpSpPr>
          <a:xfrm>
            <a:off x="9836828" y="2201177"/>
            <a:ext cx="1571245" cy="3229289"/>
            <a:chOff x="7377621" y="1650882"/>
            <a:chExt cx="1178434" cy="2421967"/>
          </a:xfrm>
        </p:grpSpPr>
        <p:sp>
          <p:nvSpPr>
            <p:cNvPr id="191" name="Google Shape;191;p16"/>
            <p:cNvSpPr/>
            <p:nvPr/>
          </p:nvSpPr>
          <p:spPr>
            <a:xfrm flipH="1">
              <a:off x="8370748" y="2605392"/>
              <a:ext cx="185307" cy="175862"/>
            </a:xfrm>
            <a:custGeom>
              <a:avLst/>
              <a:gdLst/>
              <a:ahLst/>
              <a:cxnLst/>
              <a:rect l="l" t="t" r="r" b="b"/>
              <a:pathLst>
                <a:path w="5238" h="4971" extrusionOk="0">
                  <a:moveTo>
                    <a:pt x="2636" y="1"/>
                  </a:moveTo>
                  <a:lnTo>
                    <a:pt x="1802" y="1635"/>
                  </a:lnTo>
                  <a:lnTo>
                    <a:pt x="1" y="1902"/>
                  </a:lnTo>
                  <a:lnTo>
                    <a:pt x="1302" y="3170"/>
                  </a:lnTo>
                  <a:lnTo>
                    <a:pt x="1001" y="4971"/>
                  </a:lnTo>
                  <a:lnTo>
                    <a:pt x="2636" y="4137"/>
                  </a:lnTo>
                  <a:lnTo>
                    <a:pt x="4237" y="4971"/>
                  </a:lnTo>
                  <a:lnTo>
                    <a:pt x="3937" y="3170"/>
                  </a:lnTo>
                  <a:lnTo>
                    <a:pt x="5238" y="1902"/>
                  </a:lnTo>
                  <a:lnTo>
                    <a:pt x="3437" y="1635"/>
                  </a:lnTo>
                  <a:lnTo>
                    <a:pt x="2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16"/>
            <p:cNvSpPr/>
            <p:nvPr/>
          </p:nvSpPr>
          <p:spPr>
            <a:xfrm flipH="1">
              <a:off x="7686586" y="16508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16"/>
            <p:cNvSpPr/>
            <p:nvPr/>
          </p:nvSpPr>
          <p:spPr>
            <a:xfrm flipH="1">
              <a:off x="7615746" y="253750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16"/>
            <p:cNvSpPr/>
            <p:nvPr/>
          </p:nvSpPr>
          <p:spPr>
            <a:xfrm flipH="1">
              <a:off x="7914011" y="33272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16"/>
            <p:cNvSpPr/>
            <p:nvPr/>
          </p:nvSpPr>
          <p:spPr>
            <a:xfrm flipH="1">
              <a:off x="7377621" y="400435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7329549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solidFill>
          <a:schemeClr val="lt1"/>
        </a:solidFill>
        <a:effectLst/>
      </p:bgPr>
    </p:bg>
    <p:spTree>
      <p:nvGrpSpPr>
        <p:cNvPr id="1" name="Shape 196"/>
        <p:cNvGrpSpPr/>
        <p:nvPr/>
      </p:nvGrpSpPr>
      <p:grpSpPr>
        <a:xfrm>
          <a:off x="0" y="0"/>
          <a:ext cx="0" cy="0"/>
          <a:chOff x="0" y="0"/>
          <a:chExt cx="0" cy="0"/>
        </a:xfrm>
      </p:grpSpPr>
      <p:sp>
        <p:nvSpPr>
          <p:cNvPr id="197" name="Google Shape;197;p17"/>
          <p:cNvSpPr txBox="1">
            <a:spLocks noGrp="1"/>
          </p:cNvSpPr>
          <p:nvPr>
            <p:ph type="title"/>
          </p:nvPr>
        </p:nvSpPr>
        <p:spPr>
          <a:xfrm>
            <a:off x="960000" y="2013647"/>
            <a:ext cx="2949200" cy="720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Font typeface="Archivo Black"/>
              <a:buNone/>
              <a:defRPr sz="4000">
                <a:latin typeface="Archivo Black"/>
                <a:ea typeface="Archivo Black"/>
                <a:cs typeface="Archivo Black"/>
                <a:sym typeface="Archivo Black"/>
              </a:defRPr>
            </a:lvl2pPr>
            <a:lvl3pPr lvl="2" rtl="0">
              <a:spcBef>
                <a:spcPts val="0"/>
              </a:spcBef>
              <a:spcAft>
                <a:spcPts val="0"/>
              </a:spcAft>
              <a:buSzPts val="3000"/>
              <a:buFont typeface="Archivo Black"/>
              <a:buNone/>
              <a:defRPr sz="4000">
                <a:latin typeface="Archivo Black"/>
                <a:ea typeface="Archivo Black"/>
                <a:cs typeface="Archivo Black"/>
                <a:sym typeface="Archivo Black"/>
              </a:defRPr>
            </a:lvl3pPr>
            <a:lvl4pPr lvl="3" rtl="0">
              <a:spcBef>
                <a:spcPts val="0"/>
              </a:spcBef>
              <a:spcAft>
                <a:spcPts val="0"/>
              </a:spcAft>
              <a:buSzPts val="3000"/>
              <a:buFont typeface="Archivo Black"/>
              <a:buNone/>
              <a:defRPr sz="4000">
                <a:latin typeface="Archivo Black"/>
                <a:ea typeface="Archivo Black"/>
                <a:cs typeface="Archivo Black"/>
                <a:sym typeface="Archivo Black"/>
              </a:defRPr>
            </a:lvl4pPr>
            <a:lvl5pPr lvl="4" rtl="0">
              <a:spcBef>
                <a:spcPts val="0"/>
              </a:spcBef>
              <a:spcAft>
                <a:spcPts val="0"/>
              </a:spcAft>
              <a:buSzPts val="3000"/>
              <a:buFont typeface="Archivo Black"/>
              <a:buNone/>
              <a:defRPr sz="4000">
                <a:latin typeface="Archivo Black"/>
                <a:ea typeface="Archivo Black"/>
                <a:cs typeface="Archivo Black"/>
                <a:sym typeface="Archivo Black"/>
              </a:defRPr>
            </a:lvl5pPr>
            <a:lvl6pPr lvl="5" rtl="0">
              <a:spcBef>
                <a:spcPts val="0"/>
              </a:spcBef>
              <a:spcAft>
                <a:spcPts val="0"/>
              </a:spcAft>
              <a:buSzPts val="3000"/>
              <a:buFont typeface="Archivo Black"/>
              <a:buNone/>
              <a:defRPr sz="4000">
                <a:latin typeface="Archivo Black"/>
                <a:ea typeface="Archivo Black"/>
                <a:cs typeface="Archivo Black"/>
                <a:sym typeface="Archivo Black"/>
              </a:defRPr>
            </a:lvl6pPr>
            <a:lvl7pPr lvl="6" rtl="0">
              <a:spcBef>
                <a:spcPts val="0"/>
              </a:spcBef>
              <a:spcAft>
                <a:spcPts val="0"/>
              </a:spcAft>
              <a:buSzPts val="3000"/>
              <a:buFont typeface="Archivo Black"/>
              <a:buNone/>
              <a:defRPr sz="4000">
                <a:latin typeface="Archivo Black"/>
                <a:ea typeface="Archivo Black"/>
                <a:cs typeface="Archivo Black"/>
                <a:sym typeface="Archivo Black"/>
              </a:defRPr>
            </a:lvl7pPr>
            <a:lvl8pPr lvl="7" rtl="0">
              <a:spcBef>
                <a:spcPts val="0"/>
              </a:spcBef>
              <a:spcAft>
                <a:spcPts val="0"/>
              </a:spcAft>
              <a:buSzPts val="3000"/>
              <a:buFont typeface="Archivo Black"/>
              <a:buNone/>
              <a:defRPr sz="4000">
                <a:latin typeface="Archivo Black"/>
                <a:ea typeface="Archivo Black"/>
                <a:cs typeface="Archivo Black"/>
                <a:sym typeface="Archivo Black"/>
              </a:defRPr>
            </a:lvl8pPr>
            <a:lvl9pPr lvl="8"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198" name="Google Shape;198;p17"/>
          <p:cNvSpPr txBox="1">
            <a:spLocks noGrp="1"/>
          </p:cNvSpPr>
          <p:nvPr>
            <p:ph type="subTitle" idx="1"/>
          </p:nvPr>
        </p:nvSpPr>
        <p:spPr>
          <a:xfrm>
            <a:off x="960000" y="2899153"/>
            <a:ext cx="3432800" cy="19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99" name="Google Shape;199;p17"/>
          <p:cNvSpPr/>
          <p:nvPr/>
        </p:nvSpPr>
        <p:spPr>
          <a:xfrm flipH="1">
            <a:off x="-1728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0" name="Google Shape;200;p17"/>
          <p:cNvSpPr/>
          <p:nvPr/>
        </p:nvSpPr>
        <p:spPr>
          <a:xfrm flipH="1">
            <a:off x="1111000" y="-2457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1" name="Google Shape;201;p17"/>
          <p:cNvSpPr/>
          <p:nvPr/>
        </p:nvSpPr>
        <p:spPr>
          <a:xfrm flipH="1">
            <a:off x="431000" y="486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02" name="Google Shape;202;p17"/>
          <p:cNvSpPr/>
          <p:nvPr/>
        </p:nvSpPr>
        <p:spPr>
          <a:xfrm flipH="1">
            <a:off x="11232000" y="61380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9245671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sp>
        <p:nvSpPr>
          <p:cNvPr id="204" name="Google Shape;204;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205" name="Google Shape;205;p18"/>
          <p:cNvSpPr txBox="1">
            <a:spLocks noGrp="1"/>
          </p:cNvSpPr>
          <p:nvPr>
            <p:ph type="subTitle" idx="1"/>
          </p:nvPr>
        </p:nvSpPr>
        <p:spPr>
          <a:xfrm>
            <a:off x="960000" y="26490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06" name="Google Shape;206;p18"/>
          <p:cNvSpPr txBox="1">
            <a:spLocks noGrp="1"/>
          </p:cNvSpPr>
          <p:nvPr>
            <p:ph type="subTitle" idx="2"/>
          </p:nvPr>
        </p:nvSpPr>
        <p:spPr>
          <a:xfrm>
            <a:off x="1169400" y="31082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18"/>
          <p:cNvSpPr txBox="1">
            <a:spLocks noGrp="1"/>
          </p:cNvSpPr>
          <p:nvPr>
            <p:ph type="subTitle" idx="3"/>
          </p:nvPr>
        </p:nvSpPr>
        <p:spPr>
          <a:xfrm>
            <a:off x="4477000" y="26490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08" name="Google Shape;208;p18"/>
          <p:cNvSpPr txBox="1">
            <a:spLocks noGrp="1"/>
          </p:cNvSpPr>
          <p:nvPr>
            <p:ph type="subTitle" idx="4"/>
          </p:nvPr>
        </p:nvSpPr>
        <p:spPr>
          <a:xfrm>
            <a:off x="4686400" y="31082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8"/>
          <p:cNvSpPr txBox="1">
            <a:spLocks noGrp="1"/>
          </p:cNvSpPr>
          <p:nvPr>
            <p:ph type="subTitle" idx="5"/>
          </p:nvPr>
        </p:nvSpPr>
        <p:spPr>
          <a:xfrm>
            <a:off x="7994000" y="26490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10" name="Google Shape;210;p18"/>
          <p:cNvSpPr txBox="1">
            <a:spLocks noGrp="1"/>
          </p:cNvSpPr>
          <p:nvPr>
            <p:ph type="subTitle" idx="6"/>
          </p:nvPr>
        </p:nvSpPr>
        <p:spPr>
          <a:xfrm>
            <a:off x="8203400" y="31082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18"/>
          <p:cNvSpPr txBox="1">
            <a:spLocks noGrp="1"/>
          </p:cNvSpPr>
          <p:nvPr>
            <p:ph type="subTitle" idx="7"/>
          </p:nvPr>
        </p:nvSpPr>
        <p:spPr>
          <a:xfrm>
            <a:off x="960000" y="49844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12" name="Google Shape;212;p18"/>
          <p:cNvSpPr txBox="1">
            <a:spLocks noGrp="1"/>
          </p:cNvSpPr>
          <p:nvPr>
            <p:ph type="subTitle" idx="8"/>
          </p:nvPr>
        </p:nvSpPr>
        <p:spPr>
          <a:xfrm>
            <a:off x="1169400" y="54436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18"/>
          <p:cNvSpPr txBox="1">
            <a:spLocks noGrp="1"/>
          </p:cNvSpPr>
          <p:nvPr>
            <p:ph type="subTitle" idx="9"/>
          </p:nvPr>
        </p:nvSpPr>
        <p:spPr>
          <a:xfrm>
            <a:off x="4477000" y="49844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14" name="Google Shape;214;p18"/>
          <p:cNvSpPr txBox="1">
            <a:spLocks noGrp="1"/>
          </p:cNvSpPr>
          <p:nvPr>
            <p:ph type="subTitle" idx="13"/>
          </p:nvPr>
        </p:nvSpPr>
        <p:spPr>
          <a:xfrm>
            <a:off x="4686400" y="54436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18"/>
          <p:cNvSpPr txBox="1">
            <a:spLocks noGrp="1"/>
          </p:cNvSpPr>
          <p:nvPr>
            <p:ph type="subTitle" idx="14"/>
          </p:nvPr>
        </p:nvSpPr>
        <p:spPr>
          <a:xfrm>
            <a:off x="7994000" y="49844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16" name="Google Shape;216;p18"/>
          <p:cNvSpPr txBox="1">
            <a:spLocks noGrp="1"/>
          </p:cNvSpPr>
          <p:nvPr>
            <p:ph type="subTitle" idx="15"/>
          </p:nvPr>
        </p:nvSpPr>
        <p:spPr>
          <a:xfrm>
            <a:off x="8203400" y="54436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18"/>
          <p:cNvSpPr/>
          <p:nvPr/>
        </p:nvSpPr>
        <p:spPr>
          <a:xfrm>
            <a:off x="11228717" y="-10211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8" name="Google Shape;218;p18"/>
          <p:cNvSpPr/>
          <p:nvPr/>
        </p:nvSpPr>
        <p:spPr>
          <a:xfrm>
            <a:off x="10353017" y="-1908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9" name="Google Shape;219;p18"/>
          <p:cNvSpPr/>
          <p:nvPr/>
        </p:nvSpPr>
        <p:spPr>
          <a:xfrm flipH="1">
            <a:off x="-2363933" y="-10211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0" name="Google Shape;220;p18"/>
          <p:cNvSpPr/>
          <p:nvPr/>
        </p:nvSpPr>
        <p:spPr>
          <a:xfrm flipH="1">
            <a:off x="1158967" y="-1908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1" name="Google Shape;221;p18"/>
          <p:cNvSpPr/>
          <p:nvPr/>
        </p:nvSpPr>
        <p:spPr>
          <a:xfrm>
            <a:off x="112320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2" name="Google Shape;222;p18"/>
          <p:cNvSpPr/>
          <p:nvPr/>
        </p:nvSpPr>
        <p:spPr>
          <a:xfrm>
            <a:off x="-1728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034254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3"/>
        <p:cNvGrpSpPr/>
        <p:nvPr/>
      </p:nvGrpSpPr>
      <p:grpSpPr>
        <a:xfrm>
          <a:off x="0" y="0"/>
          <a:ext cx="0" cy="0"/>
          <a:chOff x="0" y="0"/>
          <a:chExt cx="0" cy="0"/>
        </a:xfrm>
      </p:grpSpPr>
      <p:sp>
        <p:nvSpPr>
          <p:cNvPr id="224" name="Google Shape;224;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225" name="Google Shape;225;p19"/>
          <p:cNvSpPr/>
          <p:nvPr/>
        </p:nvSpPr>
        <p:spPr>
          <a:xfrm flipH="1">
            <a:off x="11254800" y="-4128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6" name="Google Shape;226;p19"/>
          <p:cNvSpPr/>
          <p:nvPr/>
        </p:nvSpPr>
        <p:spPr>
          <a:xfrm flipH="1">
            <a:off x="-1036400" y="-2203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7" name="Google Shape;227;p19"/>
          <p:cNvSpPr/>
          <p:nvPr/>
        </p:nvSpPr>
        <p:spPr>
          <a:xfrm flipH="1">
            <a:off x="-155000" y="13569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8" name="Google Shape;228;p19"/>
          <p:cNvSpPr/>
          <p:nvPr/>
        </p:nvSpPr>
        <p:spPr>
          <a:xfrm rot="10800000">
            <a:off x="10993867" y="5979033"/>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080216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9"/>
        <p:cNvGrpSpPr/>
        <p:nvPr/>
      </p:nvGrpSpPr>
      <p:grpSpPr>
        <a:xfrm>
          <a:off x="0" y="0"/>
          <a:ext cx="0" cy="0"/>
          <a:chOff x="0" y="0"/>
          <a:chExt cx="0" cy="0"/>
        </a:xfrm>
      </p:grpSpPr>
      <p:sp>
        <p:nvSpPr>
          <p:cNvPr id="230" name="Google Shape;230;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231" name="Google Shape;231;p20"/>
          <p:cNvSpPr txBox="1">
            <a:spLocks noGrp="1"/>
          </p:cNvSpPr>
          <p:nvPr>
            <p:ph type="subTitle" idx="1"/>
          </p:nvPr>
        </p:nvSpPr>
        <p:spPr>
          <a:xfrm>
            <a:off x="1300867" y="26490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32" name="Google Shape;232;p20"/>
          <p:cNvSpPr txBox="1">
            <a:spLocks noGrp="1"/>
          </p:cNvSpPr>
          <p:nvPr>
            <p:ph type="subTitle" idx="2"/>
          </p:nvPr>
        </p:nvSpPr>
        <p:spPr>
          <a:xfrm>
            <a:off x="1510267" y="31082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20"/>
          <p:cNvSpPr txBox="1">
            <a:spLocks noGrp="1"/>
          </p:cNvSpPr>
          <p:nvPr>
            <p:ph type="subTitle" idx="3"/>
          </p:nvPr>
        </p:nvSpPr>
        <p:spPr>
          <a:xfrm>
            <a:off x="7653117" y="26490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34" name="Google Shape;234;p20"/>
          <p:cNvSpPr txBox="1">
            <a:spLocks noGrp="1"/>
          </p:cNvSpPr>
          <p:nvPr>
            <p:ph type="subTitle" idx="4"/>
          </p:nvPr>
        </p:nvSpPr>
        <p:spPr>
          <a:xfrm>
            <a:off x="7862517" y="31082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20"/>
          <p:cNvSpPr txBox="1">
            <a:spLocks noGrp="1"/>
          </p:cNvSpPr>
          <p:nvPr>
            <p:ph type="subTitle" idx="5"/>
          </p:nvPr>
        </p:nvSpPr>
        <p:spPr>
          <a:xfrm>
            <a:off x="1300867" y="48828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36" name="Google Shape;236;p20"/>
          <p:cNvSpPr txBox="1">
            <a:spLocks noGrp="1"/>
          </p:cNvSpPr>
          <p:nvPr>
            <p:ph type="subTitle" idx="6"/>
          </p:nvPr>
        </p:nvSpPr>
        <p:spPr>
          <a:xfrm>
            <a:off x="1510267" y="53420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20"/>
          <p:cNvSpPr txBox="1">
            <a:spLocks noGrp="1"/>
          </p:cNvSpPr>
          <p:nvPr>
            <p:ph type="subTitle" idx="7"/>
          </p:nvPr>
        </p:nvSpPr>
        <p:spPr>
          <a:xfrm>
            <a:off x="7653117" y="4882800"/>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238" name="Google Shape;238;p20"/>
          <p:cNvSpPr txBox="1">
            <a:spLocks noGrp="1"/>
          </p:cNvSpPr>
          <p:nvPr>
            <p:ph type="subTitle" idx="8"/>
          </p:nvPr>
        </p:nvSpPr>
        <p:spPr>
          <a:xfrm>
            <a:off x="7862517" y="5342000"/>
            <a:ext cx="2819200" cy="6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0"/>
          <p:cNvSpPr/>
          <p:nvPr/>
        </p:nvSpPr>
        <p:spPr>
          <a:xfrm>
            <a:off x="112320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0" name="Google Shape;240;p20"/>
          <p:cNvSpPr/>
          <p:nvPr/>
        </p:nvSpPr>
        <p:spPr>
          <a:xfrm>
            <a:off x="960000" y="-319433"/>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1" name="Google Shape;241;p20"/>
          <p:cNvSpPr/>
          <p:nvPr/>
        </p:nvSpPr>
        <p:spPr>
          <a:xfrm>
            <a:off x="-172800" y="-1778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2" name="Google Shape;242;p20"/>
          <p:cNvSpPr/>
          <p:nvPr/>
        </p:nvSpPr>
        <p:spPr>
          <a:xfrm>
            <a:off x="-1728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3" name="Google Shape;243;p20"/>
          <p:cNvSpPr/>
          <p:nvPr/>
        </p:nvSpPr>
        <p:spPr>
          <a:xfrm flipH="1">
            <a:off x="10552000" y="-319433"/>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4" name="Google Shape;244;p20"/>
          <p:cNvSpPr/>
          <p:nvPr/>
        </p:nvSpPr>
        <p:spPr>
          <a:xfrm flipH="1">
            <a:off x="11232000" y="-1778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307318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numbers and text">
  <p:cSld name="Big numbers and text">
    <p:spTree>
      <p:nvGrpSpPr>
        <p:cNvPr id="1" name="Shape 245"/>
        <p:cNvGrpSpPr/>
        <p:nvPr/>
      </p:nvGrpSpPr>
      <p:grpSpPr>
        <a:xfrm>
          <a:off x="0" y="0"/>
          <a:ext cx="0" cy="0"/>
          <a:chOff x="0" y="0"/>
          <a:chExt cx="0" cy="0"/>
        </a:xfrm>
      </p:grpSpPr>
      <p:sp>
        <p:nvSpPr>
          <p:cNvPr id="246" name="Google Shape;246;p21"/>
          <p:cNvSpPr txBox="1">
            <a:spLocks noGrp="1"/>
          </p:cNvSpPr>
          <p:nvPr>
            <p:ph type="title" hasCustomPrompt="1"/>
          </p:nvPr>
        </p:nvSpPr>
        <p:spPr>
          <a:xfrm>
            <a:off x="5932469" y="10332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r>
              <a:t>xx%</a:t>
            </a:r>
          </a:p>
        </p:txBody>
      </p:sp>
      <p:sp>
        <p:nvSpPr>
          <p:cNvPr id="247" name="Google Shape;247;p21"/>
          <p:cNvSpPr txBox="1">
            <a:spLocks noGrp="1"/>
          </p:cNvSpPr>
          <p:nvPr>
            <p:ph type="subTitle" idx="1"/>
          </p:nvPr>
        </p:nvSpPr>
        <p:spPr>
          <a:xfrm>
            <a:off x="5689600" y="1769617"/>
            <a:ext cx="5542400" cy="51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48" name="Google Shape;248;p21"/>
          <p:cNvSpPr txBox="1">
            <a:spLocks noGrp="1"/>
          </p:cNvSpPr>
          <p:nvPr>
            <p:ph type="title" idx="2" hasCustomPrompt="1"/>
          </p:nvPr>
        </p:nvSpPr>
        <p:spPr>
          <a:xfrm>
            <a:off x="5932469" y="28032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r>
              <a:t>xx%</a:t>
            </a:r>
          </a:p>
        </p:txBody>
      </p:sp>
      <p:sp>
        <p:nvSpPr>
          <p:cNvPr id="249" name="Google Shape;249;p21"/>
          <p:cNvSpPr txBox="1">
            <a:spLocks noGrp="1"/>
          </p:cNvSpPr>
          <p:nvPr>
            <p:ph type="subTitle" idx="3"/>
          </p:nvPr>
        </p:nvSpPr>
        <p:spPr>
          <a:xfrm>
            <a:off x="5689600" y="3540161"/>
            <a:ext cx="5542400" cy="51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0" name="Google Shape;250;p21"/>
          <p:cNvSpPr txBox="1">
            <a:spLocks noGrp="1"/>
          </p:cNvSpPr>
          <p:nvPr>
            <p:ph type="title" idx="4" hasCustomPrompt="1"/>
          </p:nvPr>
        </p:nvSpPr>
        <p:spPr>
          <a:xfrm>
            <a:off x="5932469" y="4574972"/>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067"/>
            </a:lvl1pPr>
            <a:lvl2pPr lvl="1" algn="ctr" rtl="0">
              <a:spcBef>
                <a:spcPts val="0"/>
              </a:spcBef>
              <a:spcAft>
                <a:spcPts val="0"/>
              </a:spcAft>
              <a:buSzPts val="3800"/>
              <a:buNone/>
              <a:defRPr sz="5067"/>
            </a:lvl2pPr>
            <a:lvl3pPr lvl="2" algn="ctr" rtl="0">
              <a:spcBef>
                <a:spcPts val="0"/>
              </a:spcBef>
              <a:spcAft>
                <a:spcPts val="0"/>
              </a:spcAft>
              <a:buSzPts val="3800"/>
              <a:buNone/>
              <a:defRPr sz="5067"/>
            </a:lvl3pPr>
            <a:lvl4pPr lvl="3" algn="ctr" rtl="0">
              <a:spcBef>
                <a:spcPts val="0"/>
              </a:spcBef>
              <a:spcAft>
                <a:spcPts val="0"/>
              </a:spcAft>
              <a:buSzPts val="3800"/>
              <a:buNone/>
              <a:defRPr sz="5067"/>
            </a:lvl4pPr>
            <a:lvl5pPr lvl="4" algn="ctr" rtl="0">
              <a:spcBef>
                <a:spcPts val="0"/>
              </a:spcBef>
              <a:spcAft>
                <a:spcPts val="0"/>
              </a:spcAft>
              <a:buSzPts val="3800"/>
              <a:buNone/>
              <a:defRPr sz="5067"/>
            </a:lvl5pPr>
            <a:lvl6pPr lvl="5" algn="ctr" rtl="0">
              <a:spcBef>
                <a:spcPts val="0"/>
              </a:spcBef>
              <a:spcAft>
                <a:spcPts val="0"/>
              </a:spcAft>
              <a:buSzPts val="3800"/>
              <a:buNone/>
              <a:defRPr sz="5067"/>
            </a:lvl6pPr>
            <a:lvl7pPr lvl="6" algn="ctr" rtl="0">
              <a:spcBef>
                <a:spcPts val="0"/>
              </a:spcBef>
              <a:spcAft>
                <a:spcPts val="0"/>
              </a:spcAft>
              <a:buSzPts val="3800"/>
              <a:buNone/>
              <a:defRPr sz="5067"/>
            </a:lvl7pPr>
            <a:lvl8pPr lvl="7" algn="ctr" rtl="0">
              <a:spcBef>
                <a:spcPts val="0"/>
              </a:spcBef>
              <a:spcAft>
                <a:spcPts val="0"/>
              </a:spcAft>
              <a:buSzPts val="3800"/>
              <a:buNone/>
              <a:defRPr sz="5067"/>
            </a:lvl8pPr>
            <a:lvl9pPr lvl="8" algn="ctr" rtl="0">
              <a:spcBef>
                <a:spcPts val="0"/>
              </a:spcBef>
              <a:spcAft>
                <a:spcPts val="0"/>
              </a:spcAft>
              <a:buSzPts val="3800"/>
              <a:buNone/>
              <a:defRPr sz="5067"/>
            </a:lvl9pPr>
          </a:lstStyle>
          <a:p>
            <a:r>
              <a:t>xx%</a:t>
            </a:r>
          </a:p>
        </p:txBody>
      </p:sp>
      <p:sp>
        <p:nvSpPr>
          <p:cNvPr id="251" name="Google Shape;251;p21"/>
          <p:cNvSpPr txBox="1">
            <a:spLocks noGrp="1"/>
          </p:cNvSpPr>
          <p:nvPr>
            <p:ph type="subTitle" idx="5"/>
          </p:nvPr>
        </p:nvSpPr>
        <p:spPr>
          <a:xfrm>
            <a:off x="5689600" y="5307152"/>
            <a:ext cx="5542400" cy="51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52" name="Google Shape;252;p21"/>
          <p:cNvGrpSpPr/>
          <p:nvPr/>
        </p:nvGrpSpPr>
        <p:grpSpPr>
          <a:xfrm>
            <a:off x="4959367" y="1586294"/>
            <a:ext cx="856060" cy="4295021"/>
            <a:chOff x="587948" y="1365933"/>
            <a:chExt cx="642045" cy="3221266"/>
          </a:xfrm>
        </p:grpSpPr>
        <p:sp>
          <p:nvSpPr>
            <p:cNvPr id="253" name="Google Shape;253;p21"/>
            <p:cNvSpPr/>
            <p:nvPr/>
          </p:nvSpPr>
          <p:spPr>
            <a:xfrm>
              <a:off x="587948" y="2452992"/>
              <a:ext cx="185307" cy="175862"/>
            </a:xfrm>
            <a:custGeom>
              <a:avLst/>
              <a:gdLst/>
              <a:ahLst/>
              <a:cxnLst/>
              <a:rect l="l" t="t" r="r" b="b"/>
              <a:pathLst>
                <a:path w="5238" h="4971" extrusionOk="0">
                  <a:moveTo>
                    <a:pt x="2636" y="1"/>
                  </a:moveTo>
                  <a:lnTo>
                    <a:pt x="1802" y="1635"/>
                  </a:lnTo>
                  <a:lnTo>
                    <a:pt x="1" y="1902"/>
                  </a:lnTo>
                  <a:lnTo>
                    <a:pt x="1302" y="3170"/>
                  </a:lnTo>
                  <a:lnTo>
                    <a:pt x="1001" y="4971"/>
                  </a:lnTo>
                  <a:lnTo>
                    <a:pt x="2636" y="4137"/>
                  </a:lnTo>
                  <a:lnTo>
                    <a:pt x="4237" y="4971"/>
                  </a:lnTo>
                  <a:lnTo>
                    <a:pt x="3937" y="3170"/>
                  </a:lnTo>
                  <a:lnTo>
                    <a:pt x="5238" y="1902"/>
                  </a:lnTo>
                  <a:lnTo>
                    <a:pt x="3437" y="1635"/>
                  </a:lnTo>
                  <a:lnTo>
                    <a:pt x="2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4" name="Google Shape;254;p21"/>
            <p:cNvSpPr/>
            <p:nvPr/>
          </p:nvSpPr>
          <p:spPr>
            <a:xfrm>
              <a:off x="924032" y="451870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5" name="Google Shape;255;p21"/>
            <p:cNvSpPr/>
            <p:nvPr/>
          </p:nvSpPr>
          <p:spPr>
            <a:xfrm>
              <a:off x="1114309" y="33272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6" name="Google Shape;256;p21"/>
            <p:cNvSpPr/>
            <p:nvPr/>
          </p:nvSpPr>
          <p:spPr>
            <a:xfrm>
              <a:off x="757357" y="1365933"/>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57" name="Google Shape;257;p21"/>
          <p:cNvSpPr/>
          <p:nvPr/>
        </p:nvSpPr>
        <p:spPr>
          <a:xfrm>
            <a:off x="9942133" y="-2711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58" name="Google Shape;258;p21"/>
          <p:cNvSpPr/>
          <p:nvPr/>
        </p:nvSpPr>
        <p:spPr>
          <a:xfrm>
            <a:off x="11707933" y="8489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59" name="Google Shape;259;p21"/>
          <p:cNvSpPr/>
          <p:nvPr/>
        </p:nvSpPr>
        <p:spPr>
          <a:xfrm rot="10800000" flipH="1">
            <a:off x="-2088133" y="5979033"/>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8464827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260"/>
        <p:cNvGrpSpPr/>
        <p:nvPr/>
      </p:nvGrpSpPr>
      <p:grpSpPr>
        <a:xfrm>
          <a:off x="0" y="0"/>
          <a:ext cx="0" cy="0"/>
          <a:chOff x="0" y="0"/>
          <a:chExt cx="0" cy="0"/>
        </a:xfrm>
      </p:grpSpPr>
      <p:sp>
        <p:nvSpPr>
          <p:cNvPr id="261" name="Google Shape;261;p22"/>
          <p:cNvSpPr txBox="1">
            <a:spLocks noGrp="1"/>
          </p:cNvSpPr>
          <p:nvPr>
            <p:ph type="title"/>
          </p:nvPr>
        </p:nvSpPr>
        <p:spPr>
          <a:xfrm>
            <a:off x="960000" y="593367"/>
            <a:ext cx="4784400" cy="1735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Font typeface="Archivo Black"/>
              <a:buNone/>
              <a:defRPr sz="4000">
                <a:latin typeface="Archivo Black"/>
                <a:ea typeface="Archivo Black"/>
                <a:cs typeface="Archivo Black"/>
                <a:sym typeface="Archivo Black"/>
              </a:defRPr>
            </a:lvl2pPr>
            <a:lvl3pPr lvl="2" rtl="0">
              <a:spcBef>
                <a:spcPts val="0"/>
              </a:spcBef>
              <a:spcAft>
                <a:spcPts val="0"/>
              </a:spcAft>
              <a:buSzPts val="3000"/>
              <a:buFont typeface="Archivo Black"/>
              <a:buNone/>
              <a:defRPr sz="4000">
                <a:latin typeface="Archivo Black"/>
                <a:ea typeface="Archivo Black"/>
                <a:cs typeface="Archivo Black"/>
                <a:sym typeface="Archivo Black"/>
              </a:defRPr>
            </a:lvl3pPr>
            <a:lvl4pPr lvl="3" rtl="0">
              <a:spcBef>
                <a:spcPts val="0"/>
              </a:spcBef>
              <a:spcAft>
                <a:spcPts val="0"/>
              </a:spcAft>
              <a:buSzPts val="3000"/>
              <a:buFont typeface="Archivo Black"/>
              <a:buNone/>
              <a:defRPr sz="4000">
                <a:latin typeface="Archivo Black"/>
                <a:ea typeface="Archivo Black"/>
                <a:cs typeface="Archivo Black"/>
                <a:sym typeface="Archivo Black"/>
              </a:defRPr>
            </a:lvl4pPr>
            <a:lvl5pPr lvl="4" rtl="0">
              <a:spcBef>
                <a:spcPts val="0"/>
              </a:spcBef>
              <a:spcAft>
                <a:spcPts val="0"/>
              </a:spcAft>
              <a:buSzPts val="3000"/>
              <a:buFont typeface="Archivo Black"/>
              <a:buNone/>
              <a:defRPr sz="4000">
                <a:latin typeface="Archivo Black"/>
                <a:ea typeface="Archivo Black"/>
                <a:cs typeface="Archivo Black"/>
                <a:sym typeface="Archivo Black"/>
              </a:defRPr>
            </a:lvl5pPr>
            <a:lvl6pPr lvl="5" rtl="0">
              <a:spcBef>
                <a:spcPts val="0"/>
              </a:spcBef>
              <a:spcAft>
                <a:spcPts val="0"/>
              </a:spcAft>
              <a:buSzPts val="3000"/>
              <a:buFont typeface="Archivo Black"/>
              <a:buNone/>
              <a:defRPr sz="4000">
                <a:latin typeface="Archivo Black"/>
                <a:ea typeface="Archivo Black"/>
                <a:cs typeface="Archivo Black"/>
                <a:sym typeface="Archivo Black"/>
              </a:defRPr>
            </a:lvl6pPr>
            <a:lvl7pPr lvl="6" rtl="0">
              <a:spcBef>
                <a:spcPts val="0"/>
              </a:spcBef>
              <a:spcAft>
                <a:spcPts val="0"/>
              </a:spcAft>
              <a:buSzPts val="3000"/>
              <a:buFont typeface="Archivo Black"/>
              <a:buNone/>
              <a:defRPr sz="4000">
                <a:latin typeface="Archivo Black"/>
                <a:ea typeface="Archivo Black"/>
                <a:cs typeface="Archivo Black"/>
                <a:sym typeface="Archivo Black"/>
              </a:defRPr>
            </a:lvl7pPr>
            <a:lvl8pPr lvl="7" rtl="0">
              <a:spcBef>
                <a:spcPts val="0"/>
              </a:spcBef>
              <a:spcAft>
                <a:spcPts val="0"/>
              </a:spcAft>
              <a:buSzPts val="3000"/>
              <a:buFont typeface="Archivo Black"/>
              <a:buNone/>
              <a:defRPr sz="4000">
                <a:latin typeface="Archivo Black"/>
                <a:ea typeface="Archivo Black"/>
                <a:cs typeface="Archivo Black"/>
                <a:sym typeface="Archivo Black"/>
              </a:defRPr>
            </a:lvl8pPr>
            <a:lvl9pPr lvl="8"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262" name="Google Shape;262;p22"/>
          <p:cNvSpPr txBox="1">
            <a:spLocks noGrp="1"/>
          </p:cNvSpPr>
          <p:nvPr>
            <p:ph type="subTitle" idx="1"/>
          </p:nvPr>
        </p:nvSpPr>
        <p:spPr>
          <a:xfrm>
            <a:off x="960000" y="2776684"/>
            <a:ext cx="3211200" cy="148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263" name="Google Shape;263;p22"/>
          <p:cNvSpPr/>
          <p:nvPr/>
        </p:nvSpPr>
        <p:spPr>
          <a:xfrm>
            <a:off x="-1898567" y="5542467"/>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4" name="Google Shape;264;p22"/>
          <p:cNvSpPr/>
          <p:nvPr/>
        </p:nvSpPr>
        <p:spPr>
          <a:xfrm>
            <a:off x="1514600" y="57980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5" name="Google Shape;265;p22"/>
          <p:cNvSpPr/>
          <p:nvPr/>
        </p:nvSpPr>
        <p:spPr>
          <a:xfrm flipH="1">
            <a:off x="11232000" y="1536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490674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sp>
        <p:nvSpPr>
          <p:cNvPr id="146" name="Google Shape;146;p10"/>
          <p:cNvSpPr txBox="1">
            <a:spLocks noGrp="1"/>
          </p:cNvSpPr>
          <p:nvPr>
            <p:ph type="body" idx="1"/>
          </p:nvPr>
        </p:nvSpPr>
        <p:spPr>
          <a:xfrm>
            <a:off x="960000" y="720000"/>
            <a:ext cx="5014400" cy="1662800"/>
          </a:xfrm>
          <a:prstGeom prst="rect">
            <a:avLst/>
          </a:prstGeom>
        </p:spPr>
        <p:txBody>
          <a:bodyPr spcFirstLastPara="1" wrap="square" lIns="91425" tIns="91425" rIns="91425" bIns="91425" anchor="ctr" anchorCtr="0">
            <a:noAutofit/>
          </a:bodyPr>
          <a:lstStyle>
            <a:lvl1pPr marL="609585" lvl="0" indent="-304792">
              <a:lnSpc>
                <a:spcPct val="115000"/>
              </a:lnSpc>
              <a:spcBef>
                <a:spcPts val="0"/>
              </a:spcBef>
              <a:spcAft>
                <a:spcPts val="0"/>
              </a:spcAft>
              <a:buSzPts val="1600"/>
              <a:buNone/>
              <a:defRPr sz="4000">
                <a:solidFill>
                  <a:schemeClr val="lt1"/>
                </a:solidFill>
                <a:highlight>
                  <a:schemeClr val="lt2"/>
                </a:highlight>
                <a:latin typeface="Lexend Deca"/>
                <a:ea typeface="Lexend Deca"/>
                <a:cs typeface="Lexend Deca"/>
                <a:sym typeface="Lexend Deca"/>
              </a:defRPr>
            </a:lvl1pPr>
          </a:lstStyle>
          <a:p>
            <a:endParaRPr/>
          </a:p>
        </p:txBody>
      </p:sp>
      <p:grpSp>
        <p:nvGrpSpPr>
          <p:cNvPr id="147" name="Google Shape;147;p10"/>
          <p:cNvGrpSpPr/>
          <p:nvPr/>
        </p:nvGrpSpPr>
        <p:grpSpPr>
          <a:xfrm>
            <a:off x="9553934" y="601300"/>
            <a:ext cx="1564500" cy="117600"/>
            <a:chOff x="822825" y="450975"/>
            <a:chExt cx="1173375" cy="88200"/>
          </a:xfrm>
        </p:grpSpPr>
        <p:sp>
          <p:nvSpPr>
            <p:cNvPr id="148" name="Google Shape;148;p10"/>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10"/>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10"/>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10"/>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 name="Google Shape;152;p10"/>
          <p:cNvGrpSpPr/>
          <p:nvPr/>
        </p:nvGrpSpPr>
        <p:grpSpPr>
          <a:xfrm flipH="1">
            <a:off x="1097101" y="6138000"/>
            <a:ext cx="1564500" cy="117600"/>
            <a:chOff x="822825" y="450975"/>
            <a:chExt cx="1173375" cy="88200"/>
          </a:xfrm>
        </p:grpSpPr>
        <p:sp>
          <p:nvSpPr>
            <p:cNvPr id="153" name="Google Shape;153;p10"/>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10"/>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10"/>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10"/>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7" name="Google Shape;157;p10"/>
          <p:cNvSpPr/>
          <p:nvPr/>
        </p:nvSpPr>
        <p:spPr>
          <a:xfrm>
            <a:off x="4272867" y="3640167"/>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Tree>
    <p:extLst>
      <p:ext uri="{BB962C8B-B14F-4D97-AF65-F5344CB8AC3E}">
        <p14:creationId xmlns:p14="http://schemas.microsoft.com/office/powerpoint/2010/main" val="12434857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ockup">
  <p:cSld name="Mockup">
    <p:spTree>
      <p:nvGrpSpPr>
        <p:cNvPr id="1" name="Shape 266"/>
        <p:cNvGrpSpPr/>
        <p:nvPr/>
      </p:nvGrpSpPr>
      <p:grpSpPr>
        <a:xfrm>
          <a:off x="0" y="0"/>
          <a:ext cx="0" cy="0"/>
          <a:chOff x="0" y="0"/>
          <a:chExt cx="0" cy="0"/>
        </a:xfrm>
      </p:grpSpPr>
      <p:sp>
        <p:nvSpPr>
          <p:cNvPr id="267" name="Google Shape;267;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268" name="Google Shape;268;p23"/>
          <p:cNvSpPr txBox="1">
            <a:spLocks noGrp="1"/>
          </p:cNvSpPr>
          <p:nvPr>
            <p:ph type="subTitle" idx="1"/>
          </p:nvPr>
        </p:nvSpPr>
        <p:spPr>
          <a:xfrm>
            <a:off x="7799333" y="2899153"/>
            <a:ext cx="3432800" cy="19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269" name="Google Shape;269;p23"/>
          <p:cNvSpPr/>
          <p:nvPr/>
        </p:nvSpPr>
        <p:spPr>
          <a:xfrm>
            <a:off x="112320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0" name="Google Shape;270;p23"/>
          <p:cNvSpPr/>
          <p:nvPr/>
        </p:nvSpPr>
        <p:spPr>
          <a:xfrm>
            <a:off x="-172800" y="-4128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1" name="Google Shape;271;p23"/>
          <p:cNvSpPr/>
          <p:nvPr/>
        </p:nvSpPr>
        <p:spPr>
          <a:xfrm>
            <a:off x="9924000" y="-2203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2" name="Google Shape;272;p23"/>
          <p:cNvSpPr/>
          <p:nvPr/>
        </p:nvSpPr>
        <p:spPr>
          <a:xfrm>
            <a:off x="11689800" y="13569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9127494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Mockup 1">
  <p:cSld name="Mockup 1">
    <p:spTree>
      <p:nvGrpSpPr>
        <p:cNvPr id="1" name="Shape 273"/>
        <p:cNvGrpSpPr/>
        <p:nvPr/>
      </p:nvGrpSpPr>
      <p:grpSpPr>
        <a:xfrm>
          <a:off x="0" y="0"/>
          <a:ext cx="0" cy="0"/>
          <a:chOff x="0" y="0"/>
          <a:chExt cx="0" cy="0"/>
        </a:xfrm>
      </p:grpSpPr>
      <p:sp>
        <p:nvSpPr>
          <p:cNvPr id="274" name="Google Shape;274;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275" name="Google Shape;275;p24"/>
          <p:cNvSpPr txBox="1">
            <a:spLocks noGrp="1"/>
          </p:cNvSpPr>
          <p:nvPr>
            <p:ph type="subTitle" idx="1"/>
          </p:nvPr>
        </p:nvSpPr>
        <p:spPr>
          <a:xfrm>
            <a:off x="960000" y="2899153"/>
            <a:ext cx="3432800" cy="19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276" name="Google Shape;276;p24"/>
          <p:cNvSpPr/>
          <p:nvPr/>
        </p:nvSpPr>
        <p:spPr>
          <a:xfrm flipH="1">
            <a:off x="-1500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7" name="Google Shape;277;p24"/>
          <p:cNvSpPr/>
          <p:nvPr/>
        </p:nvSpPr>
        <p:spPr>
          <a:xfrm flipH="1">
            <a:off x="11254800" y="-4128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8" name="Google Shape;278;p24"/>
          <p:cNvSpPr/>
          <p:nvPr/>
        </p:nvSpPr>
        <p:spPr>
          <a:xfrm flipH="1">
            <a:off x="-1036400" y="-2203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79" name="Google Shape;279;p24"/>
          <p:cNvSpPr/>
          <p:nvPr/>
        </p:nvSpPr>
        <p:spPr>
          <a:xfrm flipH="1">
            <a:off x="-155000" y="13569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7473940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list 1">
  <p:cSld name="Title and list 1">
    <p:spTree>
      <p:nvGrpSpPr>
        <p:cNvPr id="1" name="Shape 280"/>
        <p:cNvGrpSpPr/>
        <p:nvPr/>
      </p:nvGrpSpPr>
      <p:grpSpPr>
        <a:xfrm>
          <a:off x="0" y="0"/>
          <a:ext cx="0" cy="0"/>
          <a:chOff x="0" y="0"/>
          <a:chExt cx="0" cy="0"/>
        </a:xfrm>
      </p:grpSpPr>
      <p:sp>
        <p:nvSpPr>
          <p:cNvPr id="281" name="Google Shape;281;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282" name="Google Shape;282;p25"/>
          <p:cNvSpPr txBox="1">
            <a:spLocks noGrp="1"/>
          </p:cNvSpPr>
          <p:nvPr>
            <p:ph type="body" idx="1"/>
          </p:nvPr>
        </p:nvSpPr>
        <p:spPr>
          <a:xfrm>
            <a:off x="960000" y="1981200"/>
            <a:ext cx="5844000" cy="4156400"/>
          </a:xfrm>
          <a:prstGeom prst="rect">
            <a:avLst/>
          </a:prstGeom>
        </p:spPr>
        <p:txBody>
          <a:bodyPr spcFirstLastPara="1" wrap="square" lIns="0" tIns="91425" rIns="0" bIns="91425" anchor="ctr" anchorCtr="0">
            <a:noAutofit/>
          </a:bodyPr>
          <a:lstStyle>
            <a:lvl1pPr marL="609585" lvl="0" indent="-440256" rtl="0">
              <a:lnSpc>
                <a:spcPct val="200000"/>
              </a:lnSpc>
              <a:spcBef>
                <a:spcPts val="0"/>
              </a:spcBef>
              <a:spcAft>
                <a:spcPts val="0"/>
              </a:spcAft>
              <a:buSzPts val="1600"/>
              <a:buChar char="●"/>
              <a:defRPr sz="2133"/>
            </a:lvl1pPr>
            <a:lvl2pPr marL="1219170" lvl="1" indent="-440256" rtl="0">
              <a:lnSpc>
                <a:spcPct val="200000"/>
              </a:lnSpc>
              <a:spcBef>
                <a:spcPts val="2133"/>
              </a:spcBef>
              <a:spcAft>
                <a:spcPts val="0"/>
              </a:spcAft>
              <a:buSzPts val="1600"/>
              <a:buChar char="○"/>
              <a:defRPr sz="2133"/>
            </a:lvl2pPr>
            <a:lvl3pPr marL="1828754" lvl="2" indent="-440256" rtl="0">
              <a:lnSpc>
                <a:spcPct val="200000"/>
              </a:lnSpc>
              <a:spcBef>
                <a:spcPts val="2133"/>
              </a:spcBef>
              <a:spcAft>
                <a:spcPts val="0"/>
              </a:spcAft>
              <a:buSzPts val="1600"/>
              <a:buChar char="■"/>
              <a:defRPr sz="2133"/>
            </a:lvl3pPr>
            <a:lvl4pPr marL="2438339" lvl="3" indent="-440256" rtl="0">
              <a:lnSpc>
                <a:spcPct val="200000"/>
              </a:lnSpc>
              <a:spcBef>
                <a:spcPts val="2133"/>
              </a:spcBef>
              <a:spcAft>
                <a:spcPts val="0"/>
              </a:spcAft>
              <a:buSzPts val="1600"/>
              <a:buChar char="●"/>
              <a:defRPr sz="2133"/>
            </a:lvl4pPr>
            <a:lvl5pPr marL="3047924" lvl="4" indent="-440256" rtl="0">
              <a:lnSpc>
                <a:spcPct val="200000"/>
              </a:lnSpc>
              <a:spcBef>
                <a:spcPts val="2133"/>
              </a:spcBef>
              <a:spcAft>
                <a:spcPts val="0"/>
              </a:spcAft>
              <a:buSzPts val="1600"/>
              <a:buChar char="○"/>
              <a:defRPr sz="2133"/>
            </a:lvl5pPr>
            <a:lvl6pPr marL="3657509" lvl="5" indent="-440256" rtl="0">
              <a:lnSpc>
                <a:spcPct val="200000"/>
              </a:lnSpc>
              <a:spcBef>
                <a:spcPts val="2133"/>
              </a:spcBef>
              <a:spcAft>
                <a:spcPts val="0"/>
              </a:spcAft>
              <a:buSzPts val="1600"/>
              <a:buChar char="■"/>
              <a:defRPr sz="2133"/>
            </a:lvl6pPr>
            <a:lvl7pPr marL="4267093" lvl="6" indent="-440256" rtl="0">
              <a:lnSpc>
                <a:spcPct val="200000"/>
              </a:lnSpc>
              <a:spcBef>
                <a:spcPts val="2133"/>
              </a:spcBef>
              <a:spcAft>
                <a:spcPts val="0"/>
              </a:spcAft>
              <a:buSzPts val="1600"/>
              <a:buChar char="●"/>
              <a:defRPr sz="2133"/>
            </a:lvl7pPr>
            <a:lvl8pPr marL="4876678" lvl="7" indent="-440256" rtl="0">
              <a:lnSpc>
                <a:spcPct val="200000"/>
              </a:lnSpc>
              <a:spcBef>
                <a:spcPts val="2133"/>
              </a:spcBef>
              <a:spcAft>
                <a:spcPts val="0"/>
              </a:spcAft>
              <a:buSzPts val="1600"/>
              <a:buChar char="○"/>
              <a:defRPr sz="2133"/>
            </a:lvl8pPr>
            <a:lvl9pPr marL="5486263" lvl="8" indent="-440256" rtl="0">
              <a:lnSpc>
                <a:spcPct val="200000"/>
              </a:lnSpc>
              <a:spcBef>
                <a:spcPts val="2133"/>
              </a:spcBef>
              <a:spcAft>
                <a:spcPts val="2133"/>
              </a:spcAft>
              <a:buSzPts val="1600"/>
              <a:buChar char="■"/>
              <a:defRPr sz="2133"/>
            </a:lvl9pPr>
          </a:lstStyle>
          <a:p>
            <a:endParaRPr/>
          </a:p>
        </p:txBody>
      </p:sp>
      <p:sp>
        <p:nvSpPr>
          <p:cNvPr id="283" name="Google Shape;283;p25"/>
          <p:cNvSpPr/>
          <p:nvPr/>
        </p:nvSpPr>
        <p:spPr>
          <a:xfrm>
            <a:off x="-1779733" y="-2137267"/>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4" name="Google Shape;284;p25"/>
          <p:cNvSpPr/>
          <p:nvPr/>
        </p:nvSpPr>
        <p:spPr>
          <a:xfrm>
            <a:off x="1451167" y="2963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5" name="Google Shape;285;p25"/>
          <p:cNvSpPr/>
          <p:nvPr/>
        </p:nvSpPr>
        <p:spPr>
          <a:xfrm flipH="1">
            <a:off x="-1500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6" name="Google Shape;286;p25"/>
          <p:cNvSpPr/>
          <p:nvPr/>
        </p:nvSpPr>
        <p:spPr>
          <a:xfrm>
            <a:off x="11249900" y="-10211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9282288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87"/>
        <p:cNvGrpSpPr/>
        <p:nvPr/>
      </p:nvGrpSpPr>
      <p:grpSpPr>
        <a:xfrm>
          <a:off x="0" y="0"/>
          <a:ext cx="0" cy="0"/>
          <a:chOff x="0" y="0"/>
          <a:chExt cx="0" cy="0"/>
        </a:xfrm>
      </p:grpSpPr>
      <p:sp>
        <p:nvSpPr>
          <p:cNvPr id="288" name="Google Shape;288;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289" name="Google Shape;289;p26"/>
          <p:cNvSpPr/>
          <p:nvPr/>
        </p:nvSpPr>
        <p:spPr>
          <a:xfrm flipH="1">
            <a:off x="-2363933" y="-10211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0" name="Google Shape;290;p26"/>
          <p:cNvSpPr/>
          <p:nvPr/>
        </p:nvSpPr>
        <p:spPr>
          <a:xfrm flipH="1">
            <a:off x="1158967" y="-1908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1" name="Google Shape;291;p26"/>
          <p:cNvSpPr/>
          <p:nvPr/>
        </p:nvSpPr>
        <p:spPr>
          <a:xfrm flipH="1">
            <a:off x="11232000" y="-1778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1913109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one column 2">
  <p:cSld name="1_Title and one column 2">
    <p:spTree>
      <p:nvGrpSpPr>
        <p:cNvPr id="1" name="Shape 292"/>
        <p:cNvGrpSpPr/>
        <p:nvPr/>
      </p:nvGrpSpPr>
      <p:grpSpPr>
        <a:xfrm>
          <a:off x="0" y="0"/>
          <a:ext cx="0" cy="0"/>
          <a:chOff x="0" y="0"/>
          <a:chExt cx="0" cy="0"/>
        </a:xfrm>
      </p:grpSpPr>
      <p:sp>
        <p:nvSpPr>
          <p:cNvPr id="293" name="Google Shape;293;p27"/>
          <p:cNvSpPr/>
          <p:nvPr/>
        </p:nvSpPr>
        <p:spPr>
          <a:xfrm flipH="1">
            <a:off x="-173767" y="62904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4" name="Google Shape;294;p27"/>
          <p:cNvSpPr/>
          <p:nvPr/>
        </p:nvSpPr>
        <p:spPr>
          <a:xfrm flipH="1">
            <a:off x="7022600" y="61380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5" name="Google Shape;295;p27"/>
          <p:cNvSpPr/>
          <p:nvPr/>
        </p:nvSpPr>
        <p:spPr>
          <a:xfrm flipH="1">
            <a:off x="10665700" y="-2137267"/>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6" name="Google Shape;296;p27"/>
          <p:cNvSpPr txBox="1">
            <a:spLocks noGrp="1"/>
          </p:cNvSpPr>
          <p:nvPr>
            <p:ph type="ctrTitle"/>
          </p:nvPr>
        </p:nvSpPr>
        <p:spPr>
          <a:xfrm>
            <a:off x="960000" y="985300"/>
            <a:ext cx="5183600" cy="1056800"/>
          </a:xfrm>
          <a:prstGeom prst="rect">
            <a:avLst/>
          </a:prstGeom>
        </p:spPr>
        <p:txBody>
          <a:bodyPr spcFirstLastPara="1" wrap="square" lIns="91425" tIns="91425" rIns="91425" bIns="91425" anchor="b" anchorCtr="0">
            <a:noAutofit/>
          </a:bodyPr>
          <a:lstStyle>
            <a:lvl1pPr lvl="0" rtl="0">
              <a:spcBef>
                <a:spcPts val="0"/>
              </a:spcBef>
              <a:spcAft>
                <a:spcPts val="0"/>
              </a:spcAft>
              <a:buSzPts val="5500"/>
              <a:buNone/>
              <a:defRPr sz="7333"/>
            </a:lvl1pPr>
            <a:lvl2pPr lvl="1" rtl="0">
              <a:spcBef>
                <a:spcPts val="0"/>
              </a:spcBef>
              <a:spcAft>
                <a:spcPts val="0"/>
              </a:spcAft>
              <a:buSzPts val="5500"/>
              <a:buNone/>
              <a:defRPr sz="7333"/>
            </a:lvl2pPr>
            <a:lvl3pPr lvl="2" rtl="0">
              <a:spcBef>
                <a:spcPts val="0"/>
              </a:spcBef>
              <a:spcAft>
                <a:spcPts val="0"/>
              </a:spcAft>
              <a:buSzPts val="5500"/>
              <a:buNone/>
              <a:defRPr sz="7333"/>
            </a:lvl3pPr>
            <a:lvl4pPr lvl="3" rtl="0">
              <a:spcBef>
                <a:spcPts val="0"/>
              </a:spcBef>
              <a:spcAft>
                <a:spcPts val="0"/>
              </a:spcAft>
              <a:buSzPts val="5500"/>
              <a:buNone/>
              <a:defRPr sz="7333"/>
            </a:lvl4pPr>
            <a:lvl5pPr lvl="4" rtl="0">
              <a:spcBef>
                <a:spcPts val="0"/>
              </a:spcBef>
              <a:spcAft>
                <a:spcPts val="0"/>
              </a:spcAft>
              <a:buSzPts val="5500"/>
              <a:buNone/>
              <a:defRPr sz="7333"/>
            </a:lvl5pPr>
            <a:lvl6pPr lvl="5" rtl="0">
              <a:spcBef>
                <a:spcPts val="0"/>
              </a:spcBef>
              <a:spcAft>
                <a:spcPts val="0"/>
              </a:spcAft>
              <a:buSzPts val="5500"/>
              <a:buNone/>
              <a:defRPr sz="7333"/>
            </a:lvl6pPr>
            <a:lvl7pPr lvl="6" rtl="0">
              <a:spcBef>
                <a:spcPts val="0"/>
              </a:spcBef>
              <a:spcAft>
                <a:spcPts val="0"/>
              </a:spcAft>
              <a:buSzPts val="5500"/>
              <a:buNone/>
              <a:defRPr sz="7333"/>
            </a:lvl7pPr>
            <a:lvl8pPr lvl="7" rtl="0">
              <a:spcBef>
                <a:spcPts val="0"/>
              </a:spcBef>
              <a:spcAft>
                <a:spcPts val="0"/>
              </a:spcAft>
              <a:buSzPts val="5500"/>
              <a:buNone/>
              <a:defRPr sz="7333"/>
            </a:lvl8pPr>
            <a:lvl9pPr lvl="8" rtl="0">
              <a:spcBef>
                <a:spcPts val="0"/>
              </a:spcBef>
              <a:spcAft>
                <a:spcPts val="0"/>
              </a:spcAft>
              <a:buSzPts val="5500"/>
              <a:buNone/>
              <a:defRPr sz="7333"/>
            </a:lvl9pPr>
          </a:lstStyle>
          <a:p>
            <a:endParaRPr/>
          </a:p>
        </p:txBody>
      </p:sp>
      <p:sp>
        <p:nvSpPr>
          <p:cNvPr id="297" name="Google Shape;297;p27"/>
          <p:cNvSpPr txBox="1">
            <a:spLocks noGrp="1"/>
          </p:cNvSpPr>
          <p:nvPr>
            <p:ph type="subTitle" idx="1"/>
          </p:nvPr>
        </p:nvSpPr>
        <p:spPr>
          <a:xfrm>
            <a:off x="960000" y="2205533"/>
            <a:ext cx="4315200" cy="165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Clr>
                <a:schemeClr val="accent2"/>
              </a:buClr>
              <a:buSzPts val="1600"/>
              <a:buNone/>
              <a:defRPr sz="2133">
                <a:solidFill>
                  <a:schemeClr val="accent2"/>
                </a:solidFill>
              </a:defRPr>
            </a:lvl2pPr>
            <a:lvl3pPr lvl="2" rtl="0">
              <a:lnSpc>
                <a:spcPct val="100000"/>
              </a:lnSpc>
              <a:spcBef>
                <a:spcPts val="0"/>
              </a:spcBef>
              <a:spcAft>
                <a:spcPts val="0"/>
              </a:spcAft>
              <a:buClr>
                <a:schemeClr val="accent2"/>
              </a:buClr>
              <a:buSzPts val="1600"/>
              <a:buNone/>
              <a:defRPr sz="2133">
                <a:solidFill>
                  <a:schemeClr val="accent2"/>
                </a:solidFill>
              </a:defRPr>
            </a:lvl3pPr>
            <a:lvl4pPr lvl="3" rtl="0">
              <a:lnSpc>
                <a:spcPct val="100000"/>
              </a:lnSpc>
              <a:spcBef>
                <a:spcPts val="0"/>
              </a:spcBef>
              <a:spcAft>
                <a:spcPts val="0"/>
              </a:spcAft>
              <a:buClr>
                <a:schemeClr val="accent2"/>
              </a:buClr>
              <a:buSzPts val="1600"/>
              <a:buNone/>
              <a:defRPr sz="2133">
                <a:solidFill>
                  <a:schemeClr val="accent2"/>
                </a:solidFill>
              </a:defRPr>
            </a:lvl4pPr>
            <a:lvl5pPr lvl="4" rtl="0">
              <a:lnSpc>
                <a:spcPct val="100000"/>
              </a:lnSpc>
              <a:spcBef>
                <a:spcPts val="0"/>
              </a:spcBef>
              <a:spcAft>
                <a:spcPts val="0"/>
              </a:spcAft>
              <a:buClr>
                <a:schemeClr val="accent2"/>
              </a:buClr>
              <a:buSzPts val="1600"/>
              <a:buNone/>
              <a:defRPr sz="2133">
                <a:solidFill>
                  <a:schemeClr val="accent2"/>
                </a:solidFill>
              </a:defRPr>
            </a:lvl5pPr>
            <a:lvl6pPr lvl="5" rtl="0">
              <a:lnSpc>
                <a:spcPct val="100000"/>
              </a:lnSpc>
              <a:spcBef>
                <a:spcPts val="0"/>
              </a:spcBef>
              <a:spcAft>
                <a:spcPts val="0"/>
              </a:spcAft>
              <a:buClr>
                <a:schemeClr val="accent2"/>
              </a:buClr>
              <a:buSzPts val="1600"/>
              <a:buNone/>
              <a:defRPr sz="2133">
                <a:solidFill>
                  <a:schemeClr val="accent2"/>
                </a:solidFill>
              </a:defRPr>
            </a:lvl6pPr>
            <a:lvl7pPr lvl="6" rtl="0">
              <a:lnSpc>
                <a:spcPct val="100000"/>
              </a:lnSpc>
              <a:spcBef>
                <a:spcPts val="0"/>
              </a:spcBef>
              <a:spcAft>
                <a:spcPts val="0"/>
              </a:spcAft>
              <a:buClr>
                <a:schemeClr val="accent2"/>
              </a:buClr>
              <a:buSzPts val="1600"/>
              <a:buNone/>
              <a:defRPr sz="2133">
                <a:solidFill>
                  <a:schemeClr val="accent2"/>
                </a:solidFill>
              </a:defRPr>
            </a:lvl7pPr>
            <a:lvl8pPr lvl="7" rtl="0">
              <a:lnSpc>
                <a:spcPct val="100000"/>
              </a:lnSpc>
              <a:spcBef>
                <a:spcPts val="0"/>
              </a:spcBef>
              <a:spcAft>
                <a:spcPts val="0"/>
              </a:spcAft>
              <a:buClr>
                <a:schemeClr val="accent2"/>
              </a:buClr>
              <a:buSzPts val="1600"/>
              <a:buNone/>
              <a:defRPr sz="2133">
                <a:solidFill>
                  <a:schemeClr val="accent2"/>
                </a:solidFill>
              </a:defRPr>
            </a:lvl8pPr>
            <a:lvl9pPr lvl="8" rtl="0">
              <a:lnSpc>
                <a:spcPct val="100000"/>
              </a:lnSpc>
              <a:spcBef>
                <a:spcPts val="0"/>
              </a:spcBef>
              <a:spcAft>
                <a:spcPts val="0"/>
              </a:spcAft>
              <a:buClr>
                <a:schemeClr val="accent2"/>
              </a:buClr>
              <a:buSzPts val="1600"/>
              <a:buNone/>
              <a:defRPr sz="2133">
                <a:solidFill>
                  <a:schemeClr val="accent2"/>
                </a:solidFill>
              </a:defRPr>
            </a:lvl9pPr>
          </a:lstStyle>
          <a:p>
            <a:endParaRPr/>
          </a:p>
        </p:txBody>
      </p:sp>
      <p:sp>
        <p:nvSpPr>
          <p:cNvPr id="298" name="Google Shape;298;p27"/>
          <p:cNvSpPr/>
          <p:nvPr/>
        </p:nvSpPr>
        <p:spPr>
          <a:xfrm flipH="1">
            <a:off x="10082000" y="2963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9" name="Google Shape;299;p27"/>
          <p:cNvSpPr txBox="1"/>
          <p:nvPr/>
        </p:nvSpPr>
        <p:spPr>
          <a:xfrm>
            <a:off x="960000" y="4730500"/>
            <a:ext cx="4315200" cy="1132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600">
                <a:solidFill>
                  <a:schemeClr val="dk2"/>
                </a:solidFill>
                <a:latin typeface="Source Sans Pro"/>
                <a:ea typeface="Source Sans Pro"/>
                <a:cs typeface="Source Sans Pro"/>
                <a:sym typeface="Source Sans Pro"/>
              </a:rPr>
              <a:t>CREDITS: This presentation template was created by </a:t>
            </a:r>
            <a:r>
              <a:rPr lang="en" sz="1600" b="1">
                <a:solidFill>
                  <a:schemeClr val="dk2"/>
                </a:solidFill>
                <a:uFill>
                  <a:noFill/>
                </a:u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Slidesgo</a:t>
            </a:r>
            <a:r>
              <a:rPr lang="en" sz="1600" b="1">
                <a:solidFill>
                  <a:schemeClr val="dk2"/>
                </a:solidFill>
                <a:latin typeface="Source Sans Pro"/>
                <a:ea typeface="Source Sans Pro"/>
                <a:cs typeface="Source Sans Pro"/>
                <a:sym typeface="Source Sans Pro"/>
              </a:rPr>
              <a:t>,</a:t>
            </a:r>
            <a:r>
              <a:rPr lang="en" sz="1600">
                <a:solidFill>
                  <a:schemeClr val="dk2"/>
                </a:solidFill>
                <a:latin typeface="Source Sans Pro"/>
                <a:ea typeface="Source Sans Pro"/>
                <a:cs typeface="Source Sans Pro"/>
                <a:sym typeface="Source Sans Pro"/>
              </a:rPr>
              <a:t> including icons by </a:t>
            </a:r>
            <a:r>
              <a:rPr lang="en" sz="1600" b="1">
                <a:solidFill>
                  <a:schemeClr val="dk2"/>
                </a:solidFill>
                <a:uFill>
                  <a:noFill/>
                </a:u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Flaticon</a:t>
            </a:r>
            <a:r>
              <a:rPr lang="en" sz="1600">
                <a:solidFill>
                  <a:schemeClr val="dk2"/>
                </a:solidFill>
                <a:latin typeface="Source Sans Pro"/>
                <a:ea typeface="Source Sans Pro"/>
                <a:cs typeface="Source Sans Pro"/>
                <a:sym typeface="Source Sans Pro"/>
              </a:rPr>
              <a:t>, infographics &amp; images by </a:t>
            </a:r>
            <a:r>
              <a:rPr lang="en" sz="1600" b="1">
                <a:solidFill>
                  <a:schemeClr val="dk2"/>
                </a:solidFill>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Freepik</a:t>
            </a:r>
            <a:r>
              <a:rPr lang="en" sz="1600">
                <a:solidFill>
                  <a:schemeClr val="dk2"/>
                </a:solidFill>
                <a:latin typeface="Source Sans Pro"/>
                <a:ea typeface="Source Sans Pro"/>
                <a:cs typeface="Source Sans Pro"/>
                <a:sym typeface="Source Sans Pro"/>
              </a:rPr>
              <a:t> and illustrations by </a:t>
            </a:r>
            <a:r>
              <a:rPr lang="en" sz="1600" b="1">
                <a:solidFill>
                  <a:schemeClr val="dk2"/>
                </a:solidFill>
                <a:uFill>
                  <a:noFill/>
                </a:u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Stories</a:t>
            </a:r>
            <a:r>
              <a:rPr lang="en" sz="1733">
                <a:solidFill>
                  <a:schemeClr val="dk2"/>
                </a:solidFill>
                <a:latin typeface="Source Sans Pro"/>
                <a:ea typeface="Source Sans Pro"/>
                <a:cs typeface="Source Sans Pro"/>
                <a:sym typeface="Source Sans Pro"/>
              </a:rPr>
              <a:t> </a:t>
            </a:r>
            <a:endParaRPr sz="1733">
              <a:solidFill>
                <a:schemeClr val="dk2"/>
              </a:solidFill>
              <a:latin typeface="Source Sans Pro"/>
              <a:ea typeface="Source Sans Pro"/>
              <a:cs typeface="Source Sans Pro"/>
              <a:sym typeface="Source Sans Pro"/>
            </a:endParaRPr>
          </a:p>
        </p:txBody>
      </p:sp>
      <p:sp>
        <p:nvSpPr>
          <p:cNvPr id="300" name="Google Shape;300;p27"/>
          <p:cNvSpPr/>
          <p:nvPr/>
        </p:nvSpPr>
        <p:spPr>
          <a:xfrm flipH="1">
            <a:off x="-173767" y="-4128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9414747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wo lists">
  <p:cSld name="Title and two lists">
    <p:spTree>
      <p:nvGrpSpPr>
        <p:cNvPr id="1" name="Shape 301"/>
        <p:cNvGrpSpPr/>
        <p:nvPr/>
      </p:nvGrpSpPr>
      <p:grpSpPr>
        <a:xfrm>
          <a:off x="0" y="0"/>
          <a:ext cx="0" cy="0"/>
          <a:chOff x="0" y="0"/>
          <a:chExt cx="0" cy="0"/>
        </a:xfrm>
      </p:grpSpPr>
      <p:sp>
        <p:nvSpPr>
          <p:cNvPr id="302" name="Google Shape;302;p28"/>
          <p:cNvSpPr/>
          <p:nvPr/>
        </p:nvSpPr>
        <p:spPr>
          <a:xfrm>
            <a:off x="-2243800" y="57073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3" name="Google Shape;303;p28"/>
          <p:cNvSpPr/>
          <p:nvPr/>
        </p:nvSpPr>
        <p:spPr>
          <a:xfrm>
            <a:off x="11228833"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4" name="Google Shape;304;p28"/>
          <p:cNvSpPr/>
          <p:nvPr/>
        </p:nvSpPr>
        <p:spPr>
          <a:xfrm>
            <a:off x="10131633" y="-23722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5" name="Google Shape;305;p28"/>
          <p:cNvSpPr/>
          <p:nvPr/>
        </p:nvSpPr>
        <p:spPr>
          <a:xfrm>
            <a:off x="11686633" y="11537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6" name="Google Shape;306;p28"/>
          <p:cNvSpPr/>
          <p:nvPr/>
        </p:nvSpPr>
        <p:spPr>
          <a:xfrm>
            <a:off x="956833" y="-319433"/>
            <a:ext cx="680000" cy="6800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7" name="Google Shape;307;p28"/>
          <p:cNvSpPr/>
          <p:nvPr/>
        </p:nvSpPr>
        <p:spPr>
          <a:xfrm>
            <a:off x="-175967" y="-1778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8" name="Google Shape;308;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309" name="Google Shape;309;p28"/>
          <p:cNvSpPr txBox="1">
            <a:spLocks noGrp="1"/>
          </p:cNvSpPr>
          <p:nvPr>
            <p:ph type="body" idx="1"/>
          </p:nvPr>
        </p:nvSpPr>
        <p:spPr>
          <a:xfrm>
            <a:off x="1308833" y="2146300"/>
            <a:ext cx="4348400" cy="3889600"/>
          </a:xfrm>
          <a:prstGeom prst="rect">
            <a:avLst/>
          </a:prstGeom>
        </p:spPr>
        <p:txBody>
          <a:bodyPr spcFirstLastPara="1" wrap="square" lIns="91425" tIns="91425" rIns="91425" bIns="91425" anchor="t" anchorCtr="0">
            <a:noAutofit/>
          </a:bodyPr>
          <a:lstStyle>
            <a:lvl1pPr marL="609585" lvl="0" indent="-414856" rtl="0">
              <a:lnSpc>
                <a:spcPct val="100000"/>
              </a:lnSpc>
              <a:spcBef>
                <a:spcPts val="0"/>
              </a:spcBef>
              <a:spcAft>
                <a:spcPts val="0"/>
              </a:spcAft>
              <a:buSzPts val="1300"/>
              <a:buChar char="●"/>
              <a:defRPr sz="1733"/>
            </a:lvl1pPr>
            <a:lvl2pPr marL="1219170" lvl="1" indent="-414856" rtl="0">
              <a:lnSpc>
                <a:spcPct val="100000"/>
              </a:lnSpc>
              <a:spcBef>
                <a:spcPts val="2133"/>
              </a:spcBef>
              <a:spcAft>
                <a:spcPts val="0"/>
              </a:spcAft>
              <a:buSzPts val="1300"/>
              <a:buChar char="○"/>
              <a:defRPr sz="1733"/>
            </a:lvl2pPr>
            <a:lvl3pPr marL="1828754" lvl="2" indent="-414856" rtl="0">
              <a:lnSpc>
                <a:spcPct val="100000"/>
              </a:lnSpc>
              <a:spcBef>
                <a:spcPts val="2133"/>
              </a:spcBef>
              <a:spcAft>
                <a:spcPts val="0"/>
              </a:spcAft>
              <a:buSzPts val="1300"/>
              <a:buChar char="■"/>
              <a:defRPr sz="1733"/>
            </a:lvl3pPr>
            <a:lvl4pPr marL="2438339" lvl="3" indent="-414856" rtl="0">
              <a:lnSpc>
                <a:spcPct val="100000"/>
              </a:lnSpc>
              <a:spcBef>
                <a:spcPts val="2133"/>
              </a:spcBef>
              <a:spcAft>
                <a:spcPts val="0"/>
              </a:spcAft>
              <a:buSzPts val="1300"/>
              <a:buChar char="●"/>
              <a:defRPr sz="1733"/>
            </a:lvl4pPr>
            <a:lvl5pPr marL="3047924" lvl="4" indent="-414856" rtl="0">
              <a:lnSpc>
                <a:spcPct val="100000"/>
              </a:lnSpc>
              <a:spcBef>
                <a:spcPts val="2133"/>
              </a:spcBef>
              <a:spcAft>
                <a:spcPts val="0"/>
              </a:spcAft>
              <a:buSzPts val="1300"/>
              <a:buChar char="○"/>
              <a:defRPr sz="1733"/>
            </a:lvl5pPr>
            <a:lvl6pPr marL="3657509" lvl="5" indent="-414856" rtl="0">
              <a:lnSpc>
                <a:spcPct val="100000"/>
              </a:lnSpc>
              <a:spcBef>
                <a:spcPts val="2133"/>
              </a:spcBef>
              <a:spcAft>
                <a:spcPts val="0"/>
              </a:spcAft>
              <a:buSzPts val="1300"/>
              <a:buChar char="■"/>
              <a:defRPr sz="1733"/>
            </a:lvl6pPr>
            <a:lvl7pPr marL="4267093" lvl="6" indent="-414856" rtl="0">
              <a:lnSpc>
                <a:spcPct val="100000"/>
              </a:lnSpc>
              <a:spcBef>
                <a:spcPts val="2133"/>
              </a:spcBef>
              <a:spcAft>
                <a:spcPts val="0"/>
              </a:spcAft>
              <a:buSzPts val="1300"/>
              <a:buChar char="●"/>
              <a:defRPr sz="1733"/>
            </a:lvl7pPr>
            <a:lvl8pPr marL="4876678" lvl="7" indent="-414856" rtl="0">
              <a:lnSpc>
                <a:spcPct val="100000"/>
              </a:lnSpc>
              <a:spcBef>
                <a:spcPts val="2133"/>
              </a:spcBef>
              <a:spcAft>
                <a:spcPts val="0"/>
              </a:spcAft>
              <a:buSzPts val="1300"/>
              <a:buChar char="○"/>
              <a:defRPr sz="1733"/>
            </a:lvl8pPr>
            <a:lvl9pPr marL="5486263" lvl="8" indent="-414856" rtl="0">
              <a:lnSpc>
                <a:spcPct val="100000"/>
              </a:lnSpc>
              <a:spcBef>
                <a:spcPts val="2133"/>
              </a:spcBef>
              <a:spcAft>
                <a:spcPts val="2133"/>
              </a:spcAft>
              <a:buSzPts val="1300"/>
              <a:buChar char="■"/>
              <a:defRPr sz="1733"/>
            </a:lvl9pPr>
          </a:lstStyle>
          <a:p>
            <a:endParaRPr/>
          </a:p>
        </p:txBody>
      </p:sp>
      <p:sp>
        <p:nvSpPr>
          <p:cNvPr id="310" name="Google Shape;310;p28"/>
          <p:cNvSpPr txBox="1">
            <a:spLocks noGrp="1"/>
          </p:cNvSpPr>
          <p:nvPr>
            <p:ph type="body" idx="2"/>
          </p:nvPr>
        </p:nvSpPr>
        <p:spPr>
          <a:xfrm>
            <a:off x="6534775" y="2146300"/>
            <a:ext cx="4348400" cy="3889600"/>
          </a:xfrm>
          <a:prstGeom prst="rect">
            <a:avLst/>
          </a:prstGeom>
        </p:spPr>
        <p:txBody>
          <a:bodyPr spcFirstLastPara="1" wrap="square" lIns="91425" tIns="91425" rIns="91425" bIns="91425" anchor="t" anchorCtr="0">
            <a:noAutofit/>
          </a:bodyPr>
          <a:lstStyle>
            <a:lvl1pPr marL="609585" lvl="0" indent="-414856" rtl="0">
              <a:lnSpc>
                <a:spcPct val="100000"/>
              </a:lnSpc>
              <a:spcBef>
                <a:spcPts val="0"/>
              </a:spcBef>
              <a:spcAft>
                <a:spcPts val="0"/>
              </a:spcAft>
              <a:buSzPts val="1300"/>
              <a:buChar char="●"/>
              <a:defRPr sz="1733"/>
            </a:lvl1pPr>
            <a:lvl2pPr marL="1219170" lvl="1" indent="-414856" rtl="0">
              <a:lnSpc>
                <a:spcPct val="100000"/>
              </a:lnSpc>
              <a:spcBef>
                <a:spcPts val="2133"/>
              </a:spcBef>
              <a:spcAft>
                <a:spcPts val="0"/>
              </a:spcAft>
              <a:buSzPts val="1300"/>
              <a:buChar char="○"/>
              <a:defRPr sz="1733"/>
            </a:lvl2pPr>
            <a:lvl3pPr marL="1828754" lvl="2" indent="-414856" rtl="0">
              <a:lnSpc>
                <a:spcPct val="100000"/>
              </a:lnSpc>
              <a:spcBef>
                <a:spcPts val="2133"/>
              </a:spcBef>
              <a:spcAft>
                <a:spcPts val="0"/>
              </a:spcAft>
              <a:buSzPts val="1300"/>
              <a:buChar char="■"/>
              <a:defRPr sz="1733"/>
            </a:lvl3pPr>
            <a:lvl4pPr marL="2438339" lvl="3" indent="-414856" rtl="0">
              <a:lnSpc>
                <a:spcPct val="100000"/>
              </a:lnSpc>
              <a:spcBef>
                <a:spcPts val="2133"/>
              </a:spcBef>
              <a:spcAft>
                <a:spcPts val="0"/>
              </a:spcAft>
              <a:buSzPts val="1300"/>
              <a:buChar char="●"/>
              <a:defRPr sz="1733"/>
            </a:lvl4pPr>
            <a:lvl5pPr marL="3047924" lvl="4" indent="-414856" rtl="0">
              <a:lnSpc>
                <a:spcPct val="100000"/>
              </a:lnSpc>
              <a:spcBef>
                <a:spcPts val="2133"/>
              </a:spcBef>
              <a:spcAft>
                <a:spcPts val="0"/>
              </a:spcAft>
              <a:buSzPts val="1300"/>
              <a:buChar char="○"/>
              <a:defRPr sz="1733"/>
            </a:lvl5pPr>
            <a:lvl6pPr marL="3657509" lvl="5" indent="-414856" rtl="0">
              <a:lnSpc>
                <a:spcPct val="100000"/>
              </a:lnSpc>
              <a:spcBef>
                <a:spcPts val="2133"/>
              </a:spcBef>
              <a:spcAft>
                <a:spcPts val="0"/>
              </a:spcAft>
              <a:buSzPts val="1300"/>
              <a:buChar char="■"/>
              <a:defRPr sz="1733"/>
            </a:lvl6pPr>
            <a:lvl7pPr marL="4267093" lvl="6" indent="-414856" rtl="0">
              <a:lnSpc>
                <a:spcPct val="100000"/>
              </a:lnSpc>
              <a:spcBef>
                <a:spcPts val="2133"/>
              </a:spcBef>
              <a:spcAft>
                <a:spcPts val="0"/>
              </a:spcAft>
              <a:buSzPts val="1300"/>
              <a:buChar char="●"/>
              <a:defRPr sz="1733"/>
            </a:lvl7pPr>
            <a:lvl8pPr marL="4876678" lvl="7" indent="-414856" rtl="0">
              <a:lnSpc>
                <a:spcPct val="100000"/>
              </a:lnSpc>
              <a:spcBef>
                <a:spcPts val="2133"/>
              </a:spcBef>
              <a:spcAft>
                <a:spcPts val="0"/>
              </a:spcAft>
              <a:buSzPts val="1300"/>
              <a:buChar char="○"/>
              <a:defRPr sz="1733"/>
            </a:lvl8pPr>
            <a:lvl9pPr marL="5486263" lvl="8" indent="-414856" rtl="0">
              <a:lnSpc>
                <a:spcPct val="100000"/>
              </a:lnSpc>
              <a:spcBef>
                <a:spcPts val="2133"/>
              </a:spcBef>
              <a:spcAft>
                <a:spcPts val="2133"/>
              </a:spcAft>
              <a:buSzPts val="1300"/>
              <a:buChar char="■"/>
              <a:defRPr sz="1733"/>
            </a:lvl9pPr>
          </a:lstStyle>
          <a:p>
            <a:endParaRPr/>
          </a:p>
        </p:txBody>
      </p:sp>
    </p:spTree>
    <p:extLst>
      <p:ext uri="{BB962C8B-B14F-4D97-AF65-F5344CB8AC3E}">
        <p14:creationId xmlns:p14="http://schemas.microsoft.com/office/powerpoint/2010/main" val="35643709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1"/>
        <p:cNvGrpSpPr/>
        <p:nvPr/>
      </p:nvGrpSpPr>
      <p:grpSpPr>
        <a:xfrm>
          <a:off x="0" y="0"/>
          <a:ext cx="0" cy="0"/>
          <a:chOff x="0" y="0"/>
          <a:chExt cx="0" cy="0"/>
        </a:xfrm>
      </p:grpSpPr>
      <p:sp>
        <p:nvSpPr>
          <p:cNvPr id="312" name="Google Shape;312;p29"/>
          <p:cNvSpPr/>
          <p:nvPr/>
        </p:nvSpPr>
        <p:spPr>
          <a:xfrm>
            <a:off x="11228717" y="-10211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3" name="Google Shape;313;p29"/>
          <p:cNvSpPr/>
          <p:nvPr/>
        </p:nvSpPr>
        <p:spPr>
          <a:xfrm>
            <a:off x="10353017" y="-1908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4" name="Google Shape;314;p29"/>
          <p:cNvSpPr/>
          <p:nvPr/>
        </p:nvSpPr>
        <p:spPr>
          <a:xfrm>
            <a:off x="114858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5" name="Google Shape;315;p29"/>
          <p:cNvSpPr/>
          <p:nvPr/>
        </p:nvSpPr>
        <p:spPr>
          <a:xfrm>
            <a:off x="-204616" y="6485800"/>
            <a:ext cx="680000" cy="6800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885333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6"/>
        <p:cNvGrpSpPr/>
        <p:nvPr/>
      </p:nvGrpSpPr>
      <p:grpSpPr>
        <a:xfrm>
          <a:off x="0" y="0"/>
          <a:ext cx="0" cy="0"/>
          <a:chOff x="0" y="0"/>
          <a:chExt cx="0" cy="0"/>
        </a:xfrm>
      </p:grpSpPr>
      <p:sp>
        <p:nvSpPr>
          <p:cNvPr id="317" name="Google Shape;317;p30"/>
          <p:cNvSpPr/>
          <p:nvPr/>
        </p:nvSpPr>
        <p:spPr>
          <a:xfrm>
            <a:off x="-1935833" y="55549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8" name="Google Shape;318;p30"/>
          <p:cNvSpPr/>
          <p:nvPr/>
        </p:nvSpPr>
        <p:spPr>
          <a:xfrm>
            <a:off x="112320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9" name="Google Shape;319;p30"/>
          <p:cNvSpPr/>
          <p:nvPr/>
        </p:nvSpPr>
        <p:spPr>
          <a:xfrm>
            <a:off x="9924000" y="-2203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0" name="Google Shape;320;p30"/>
          <p:cNvSpPr/>
          <p:nvPr/>
        </p:nvSpPr>
        <p:spPr>
          <a:xfrm>
            <a:off x="11689800" y="1356967"/>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1" name="Google Shape;321;p30"/>
          <p:cNvSpPr/>
          <p:nvPr/>
        </p:nvSpPr>
        <p:spPr>
          <a:xfrm>
            <a:off x="960000" y="-319433"/>
            <a:ext cx="680000" cy="6800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2" name="Google Shape;322;p30"/>
          <p:cNvSpPr/>
          <p:nvPr/>
        </p:nvSpPr>
        <p:spPr>
          <a:xfrm>
            <a:off x="-172800" y="-1778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7250665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23"/>
        <p:cNvGrpSpPr/>
        <p:nvPr/>
      </p:nvGrpSpPr>
      <p:grpSpPr>
        <a:xfrm>
          <a:off x="0" y="0"/>
          <a:ext cx="0" cy="0"/>
          <a:chOff x="0" y="0"/>
          <a:chExt cx="0" cy="0"/>
        </a:xfrm>
      </p:grpSpPr>
      <p:sp>
        <p:nvSpPr>
          <p:cNvPr id="324" name="Google Shape;324;p31"/>
          <p:cNvSpPr/>
          <p:nvPr/>
        </p:nvSpPr>
        <p:spPr>
          <a:xfrm rot="10800000">
            <a:off x="-172800" y="-3242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5" name="Google Shape;325;p31"/>
          <p:cNvSpPr/>
          <p:nvPr/>
        </p:nvSpPr>
        <p:spPr>
          <a:xfrm rot="10800000">
            <a:off x="1111000" y="60772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6" name="Google Shape;326;p31"/>
          <p:cNvSpPr/>
          <p:nvPr/>
        </p:nvSpPr>
        <p:spPr>
          <a:xfrm rot="10800000">
            <a:off x="431000" y="62180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7" name="Google Shape;327;p31"/>
          <p:cNvSpPr/>
          <p:nvPr/>
        </p:nvSpPr>
        <p:spPr>
          <a:xfrm rot="10800000">
            <a:off x="11232000" y="-3242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8" name="Google Shape;328;p31"/>
          <p:cNvSpPr/>
          <p:nvPr/>
        </p:nvSpPr>
        <p:spPr>
          <a:xfrm rot="10800000">
            <a:off x="1291600" y="-978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903769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12233" y="1522933"/>
            <a:ext cx="5130800" cy="3177600"/>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6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812233" y="4700667"/>
            <a:ext cx="5130800" cy="63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50785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960000" y="308540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960000" y="1963000"/>
            <a:ext cx="1219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960000" y="4207800"/>
            <a:ext cx="6756800" cy="6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1564827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839996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5"/>
          <p:cNvSpPr txBox="1">
            <a:spLocks noGrp="1"/>
          </p:cNvSpPr>
          <p:nvPr>
            <p:ph type="title" idx="2"/>
          </p:nvPr>
        </p:nvSpPr>
        <p:spPr>
          <a:xfrm>
            <a:off x="2049900" y="2816263"/>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333"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5"/>
          <p:cNvSpPr txBox="1">
            <a:spLocks noGrp="1"/>
          </p:cNvSpPr>
          <p:nvPr>
            <p:ph type="title" idx="3"/>
          </p:nvPr>
        </p:nvSpPr>
        <p:spPr>
          <a:xfrm>
            <a:off x="6485296" y="2816263"/>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333"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6485300" y="3561467"/>
            <a:ext cx="3656800" cy="17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3" name="Google Shape;23;p5"/>
          <p:cNvSpPr txBox="1">
            <a:spLocks noGrp="1"/>
          </p:cNvSpPr>
          <p:nvPr>
            <p:ph type="subTitle" idx="4"/>
          </p:nvPr>
        </p:nvSpPr>
        <p:spPr>
          <a:xfrm>
            <a:off x="2049900" y="3561467"/>
            <a:ext cx="3656800" cy="17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8156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5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95561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960000" y="2457667"/>
            <a:ext cx="4826800" cy="3488800"/>
          </a:xfrm>
          <a:prstGeom prst="rect">
            <a:avLst/>
          </a:prstGeom>
        </p:spPr>
        <p:txBody>
          <a:bodyPr spcFirstLastPara="1" wrap="square" lIns="91425" tIns="91425" rIns="91425" bIns="91425" anchor="ctr" anchorCtr="0">
            <a:noAutofit/>
          </a:bodyPr>
          <a:lstStyle>
            <a:lvl1pPr marL="609585" lvl="0" indent="-389457" rtl="0">
              <a:lnSpc>
                <a:spcPct val="100000"/>
              </a:lnSpc>
              <a:spcBef>
                <a:spcPts val="0"/>
              </a:spcBef>
              <a:spcAft>
                <a:spcPts val="0"/>
              </a:spcAft>
              <a:buSzPts val="1000"/>
              <a:buAutoNum type="arabicPeriod"/>
              <a:defRPr>
                <a:solidFill>
                  <a:srgbClr val="434343"/>
                </a:solidFill>
              </a:defRPr>
            </a:lvl1pPr>
            <a:lvl2pPr marL="1219170" lvl="1" indent="-440256" rtl="0">
              <a:lnSpc>
                <a:spcPct val="115000"/>
              </a:lnSpc>
              <a:spcBef>
                <a:spcPts val="0"/>
              </a:spcBef>
              <a:spcAft>
                <a:spcPts val="0"/>
              </a:spcAft>
              <a:buSzPts val="1600"/>
              <a:buAutoNum type="alphaLcPeriod"/>
              <a:defRPr>
                <a:solidFill>
                  <a:srgbClr val="434343"/>
                </a:solidFill>
              </a:defRPr>
            </a:lvl2pPr>
            <a:lvl3pPr marL="1828754" lvl="2" indent="-440256" rtl="0">
              <a:lnSpc>
                <a:spcPct val="115000"/>
              </a:lnSpc>
              <a:spcBef>
                <a:spcPts val="2133"/>
              </a:spcBef>
              <a:spcAft>
                <a:spcPts val="0"/>
              </a:spcAft>
              <a:buSzPts val="1600"/>
              <a:buAutoNum type="romanLcPeriod"/>
              <a:defRPr>
                <a:solidFill>
                  <a:srgbClr val="434343"/>
                </a:solidFill>
              </a:defRPr>
            </a:lvl3pPr>
            <a:lvl4pPr marL="2438339" lvl="3" indent="-440256" rtl="0">
              <a:lnSpc>
                <a:spcPct val="115000"/>
              </a:lnSpc>
              <a:spcBef>
                <a:spcPts val="2133"/>
              </a:spcBef>
              <a:spcAft>
                <a:spcPts val="0"/>
              </a:spcAft>
              <a:buSzPts val="1600"/>
              <a:buAutoNum type="arabicPeriod"/>
              <a:defRPr>
                <a:solidFill>
                  <a:srgbClr val="434343"/>
                </a:solidFill>
              </a:defRPr>
            </a:lvl4pPr>
            <a:lvl5pPr marL="3047924" lvl="4" indent="-440256" rtl="0">
              <a:lnSpc>
                <a:spcPct val="115000"/>
              </a:lnSpc>
              <a:spcBef>
                <a:spcPts val="2133"/>
              </a:spcBef>
              <a:spcAft>
                <a:spcPts val="0"/>
              </a:spcAft>
              <a:buSzPts val="1600"/>
              <a:buAutoNum type="alphaLcPeriod"/>
              <a:defRPr>
                <a:solidFill>
                  <a:srgbClr val="434343"/>
                </a:solidFill>
              </a:defRPr>
            </a:lvl5pPr>
            <a:lvl6pPr marL="3657509" lvl="5" indent="-440256" rtl="0">
              <a:lnSpc>
                <a:spcPct val="115000"/>
              </a:lnSpc>
              <a:spcBef>
                <a:spcPts val="2133"/>
              </a:spcBef>
              <a:spcAft>
                <a:spcPts val="0"/>
              </a:spcAft>
              <a:buSzPts val="1600"/>
              <a:buAutoNum type="romanLcPeriod"/>
              <a:defRPr>
                <a:solidFill>
                  <a:srgbClr val="434343"/>
                </a:solidFill>
              </a:defRPr>
            </a:lvl6pPr>
            <a:lvl7pPr marL="4267093" lvl="6" indent="-440256" rtl="0">
              <a:lnSpc>
                <a:spcPct val="115000"/>
              </a:lnSpc>
              <a:spcBef>
                <a:spcPts val="2133"/>
              </a:spcBef>
              <a:spcAft>
                <a:spcPts val="0"/>
              </a:spcAft>
              <a:buSzPts val="1600"/>
              <a:buAutoNum type="arabicPeriod"/>
              <a:defRPr>
                <a:solidFill>
                  <a:srgbClr val="434343"/>
                </a:solidFill>
              </a:defRPr>
            </a:lvl7pPr>
            <a:lvl8pPr marL="4876678" lvl="7" indent="-440256" rtl="0">
              <a:lnSpc>
                <a:spcPct val="115000"/>
              </a:lnSpc>
              <a:spcBef>
                <a:spcPts val="2133"/>
              </a:spcBef>
              <a:spcAft>
                <a:spcPts val="0"/>
              </a:spcAft>
              <a:buSzPts val="1600"/>
              <a:buAutoNum type="alphaLcPeriod"/>
              <a:defRPr>
                <a:solidFill>
                  <a:srgbClr val="434343"/>
                </a:solidFill>
              </a:defRPr>
            </a:lvl8pPr>
            <a:lvl9pPr marL="5486263" lvl="8" indent="-440256" rtl="0">
              <a:lnSpc>
                <a:spcPct val="115000"/>
              </a:lnSpc>
              <a:spcBef>
                <a:spcPts val="2133"/>
              </a:spcBef>
              <a:spcAft>
                <a:spcPts val="2133"/>
              </a:spcAft>
              <a:buSzPts val="1600"/>
              <a:buAutoNum type="romanLcPeriod"/>
              <a:defRPr>
                <a:solidFill>
                  <a:srgbClr val="434343"/>
                </a:solidFill>
              </a:defRPr>
            </a:lvl9pPr>
          </a:lstStyle>
          <a:p>
            <a:endParaRPr/>
          </a:p>
        </p:txBody>
      </p:sp>
      <p:sp>
        <p:nvSpPr>
          <p:cNvPr id="28" name="Google Shape;28;p7"/>
          <p:cNvSpPr txBox="1">
            <a:spLocks noGrp="1"/>
          </p:cNvSpPr>
          <p:nvPr>
            <p:ph type="title"/>
          </p:nvPr>
        </p:nvSpPr>
        <p:spPr>
          <a:xfrm>
            <a:off x="960000" y="1354333"/>
            <a:ext cx="5726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868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84603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784400" y="1746600"/>
            <a:ext cx="662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784400" y="2869000"/>
            <a:ext cx="66232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422686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960000" y="51494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443765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571702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2" name="Google Shape;42;p13"/>
          <p:cNvSpPr txBox="1">
            <a:spLocks noGrp="1"/>
          </p:cNvSpPr>
          <p:nvPr>
            <p:ph type="title" idx="2" hasCustomPrompt="1"/>
          </p:nvPr>
        </p:nvSpPr>
        <p:spPr>
          <a:xfrm>
            <a:off x="960000" y="15328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30273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5" name="Google Shape;45;p13"/>
          <p:cNvSpPr txBox="1">
            <a:spLocks noGrp="1"/>
          </p:cNvSpPr>
          <p:nvPr>
            <p:ph type="title" idx="4" hasCustomPrompt="1"/>
          </p:nvPr>
        </p:nvSpPr>
        <p:spPr>
          <a:xfrm>
            <a:off x="4538400" y="15328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30273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48" name="Google Shape;48;p13"/>
          <p:cNvSpPr txBox="1">
            <a:spLocks noGrp="1"/>
          </p:cNvSpPr>
          <p:nvPr>
            <p:ph type="title" idx="7" hasCustomPrompt="1"/>
          </p:nvPr>
        </p:nvSpPr>
        <p:spPr>
          <a:xfrm>
            <a:off x="8116800" y="15328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30273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51" name="Google Shape;51;p13"/>
          <p:cNvSpPr txBox="1">
            <a:spLocks noGrp="1"/>
          </p:cNvSpPr>
          <p:nvPr>
            <p:ph type="title" idx="13" hasCustomPrompt="1"/>
          </p:nvPr>
        </p:nvSpPr>
        <p:spPr>
          <a:xfrm>
            <a:off x="960000" y="39186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52" name="Google Shape;52;p13"/>
          <p:cNvSpPr txBox="1">
            <a:spLocks noGrp="1"/>
          </p:cNvSpPr>
          <p:nvPr>
            <p:ph type="subTitle" idx="14"/>
          </p:nvPr>
        </p:nvSpPr>
        <p:spPr>
          <a:xfrm>
            <a:off x="960000" y="54132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54" name="Google Shape;54;p13"/>
          <p:cNvSpPr txBox="1">
            <a:spLocks noGrp="1"/>
          </p:cNvSpPr>
          <p:nvPr>
            <p:ph type="title" idx="16" hasCustomPrompt="1"/>
          </p:nvPr>
        </p:nvSpPr>
        <p:spPr>
          <a:xfrm>
            <a:off x="4538400" y="39186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55" name="Google Shape;55;p13"/>
          <p:cNvSpPr txBox="1">
            <a:spLocks noGrp="1"/>
          </p:cNvSpPr>
          <p:nvPr>
            <p:ph type="subTitle" idx="17"/>
          </p:nvPr>
        </p:nvSpPr>
        <p:spPr>
          <a:xfrm>
            <a:off x="4538400" y="54132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endParaRPr/>
          </a:p>
        </p:txBody>
      </p:sp>
      <p:sp>
        <p:nvSpPr>
          <p:cNvPr id="57" name="Google Shape;57;p13"/>
          <p:cNvSpPr txBox="1">
            <a:spLocks noGrp="1"/>
          </p:cNvSpPr>
          <p:nvPr>
            <p:ph type="title" idx="19" hasCustomPrompt="1"/>
          </p:nvPr>
        </p:nvSpPr>
        <p:spPr>
          <a:xfrm>
            <a:off x="8116800" y="39186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rtl="0">
              <a:spcBef>
                <a:spcPts val="0"/>
              </a:spcBef>
              <a:spcAft>
                <a:spcPts val="0"/>
              </a:spcAft>
              <a:buSzPts val="2500"/>
              <a:buNone/>
              <a:defRPr sz="3333"/>
            </a:lvl2pPr>
            <a:lvl3pPr lvl="2" rtl="0">
              <a:spcBef>
                <a:spcPts val="0"/>
              </a:spcBef>
              <a:spcAft>
                <a:spcPts val="0"/>
              </a:spcAft>
              <a:buSzPts val="2500"/>
              <a:buNone/>
              <a:defRPr sz="3333"/>
            </a:lvl3pPr>
            <a:lvl4pPr lvl="3" rtl="0">
              <a:spcBef>
                <a:spcPts val="0"/>
              </a:spcBef>
              <a:spcAft>
                <a:spcPts val="0"/>
              </a:spcAft>
              <a:buSzPts val="2500"/>
              <a:buNone/>
              <a:defRPr sz="3333"/>
            </a:lvl4pPr>
            <a:lvl5pPr lvl="4" rtl="0">
              <a:spcBef>
                <a:spcPts val="0"/>
              </a:spcBef>
              <a:spcAft>
                <a:spcPts val="0"/>
              </a:spcAft>
              <a:buSzPts val="2500"/>
              <a:buNone/>
              <a:defRPr sz="3333"/>
            </a:lvl5pPr>
            <a:lvl6pPr lvl="5" rtl="0">
              <a:spcBef>
                <a:spcPts val="0"/>
              </a:spcBef>
              <a:spcAft>
                <a:spcPts val="0"/>
              </a:spcAft>
              <a:buSzPts val="2500"/>
              <a:buNone/>
              <a:defRPr sz="3333"/>
            </a:lvl6pPr>
            <a:lvl7pPr lvl="6" rtl="0">
              <a:spcBef>
                <a:spcPts val="0"/>
              </a:spcBef>
              <a:spcAft>
                <a:spcPts val="0"/>
              </a:spcAft>
              <a:buSzPts val="2500"/>
              <a:buNone/>
              <a:defRPr sz="3333"/>
            </a:lvl7pPr>
            <a:lvl8pPr lvl="7" rtl="0">
              <a:spcBef>
                <a:spcPts val="0"/>
              </a:spcBef>
              <a:spcAft>
                <a:spcPts val="0"/>
              </a:spcAft>
              <a:buSzPts val="2500"/>
              <a:buNone/>
              <a:defRPr sz="3333"/>
            </a:lvl8pPr>
            <a:lvl9pPr lvl="8" rtl="0">
              <a:spcBef>
                <a:spcPts val="0"/>
              </a:spcBef>
              <a:spcAft>
                <a:spcPts val="0"/>
              </a:spcAft>
              <a:buSzPts val="2500"/>
              <a:buNone/>
              <a:defRPr sz="3333"/>
            </a:lvl9pPr>
          </a:lstStyle>
          <a:p>
            <a:r>
              <a:t>xx%</a:t>
            </a:r>
          </a:p>
        </p:txBody>
      </p:sp>
      <p:sp>
        <p:nvSpPr>
          <p:cNvPr id="58" name="Google Shape;58;p13"/>
          <p:cNvSpPr txBox="1">
            <a:spLocks noGrp="1"/>
          </p:cNvSpPr>
          <p:nvPr>
            <p:ph type="subTitle" idx="20"/>
          </p:nvPr>
        </p:nvSpPr>
        <p:spPr>
          <a:xfrm>
            <a:off x="8116800" y="5413200"/>
            <a:ext cx="3115200" cy="7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2698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082400" y="1585467"/>
            <a:ext cx="602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2" name="Google Shape;62;p14"/>
          <p:cNvSpPr txBox="1">
            <a:spLocks noGrp="1"/>
          </p:cNvSpPr>
          <p:nvPr>
            <p:ph type="subTitle" idx="1"/>
          </p:nvPr>
        </p:nvSpPr>
        <p:spPr>
          <a:xfrm>
            <a:off x="2878067" y="42046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3433361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4743200" y="3986303"/>
            <a:ext cx="5813600" cy="85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5" name="Google Shape;65;p15"/>
          <p:cNvSpPr txBox="1">
            <a:spLocks noGrp="1"/>
          </p:cNvSpPr>
          <p:nvPr>
            <p:ph type="subTitle" idx="1"/>
          </p:nvPr>
        </p:nvSpPr>
        <p:spPr>
          <a:xfrm>
            <a:off x="1635200" y="2015084"/>
            <a:ext cx="8921600" cy="197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Tree>
    <p:extLst>
      <p:ext uri="{BB962C8B-B14F-4D97-AF65-F5344CB8AC3E}">
        <p14:creationId xmlns:p14="http://schemas.microsoft.com/office/powerpoint/2010/main" val="109521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9148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 name="Google Shape;68;p16"/>
          <p:cNvSpPr txBox="1">
            <a:spLocks noGrp="1"/>
          </p:cNvSpPr>
          <p:nvPr>
            <p:ph type="subTitle" idx="1"/>
          </p:nvPr>
        </p:nvSpPr>
        <p:spPr>
          <a:xfrm>
            <a:off x="960000" y="4678400"/>
            <a:ext cx="57264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ctr" rtl="0">
              <a:lnSpc>
                <a:spcPct val="100000"/>
              </a:lnSpc>
              <a:spcBef>
                <a:spcPts val="2133"/>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426129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960000" y="593367"/>
            <a:ext cx="5726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17"/>
          <p:cNvSpPr txBox="1">
            <a:spLocks noGrp="1"/>
          </p:cNvSpPr>
          <p:nvPr>
            <p:ph type="subTitle" idx="1"/>
          </p:nvPr>
        </p:nvSpPr>
        <p:spPr>
          <a:xfrm>
            <a:off x="960000" y="2953400"/>
            <a:ext cx="4480800" cy="173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190540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8"/>
          <p:cNvSpPr txBox="1">
            <a:spLocks noGrp="1"/>
          </p:cNvSpPr>
          <p:nvPr>
            <p:ph type="body" idx="1"/>
          </p:nvPr>
        </p:nvSpPr>
        <p:spPr>
          <a:xfrm>
            <a:off x="1369467" y="2044600"/>
            <a:ext cx="4563200" cy="413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74" name="Google Shape;74;p18"/>
          <p:cNvSpPr txBox="1">
            <a:spLocks noGrp="1"/>
          </p:cNvSpPr>
          <p:nvPr>
            <p:ph type="body" idx="2"/>
          </p:nvPr>
        </p:nvSpPr>
        <p:spPr>
          <a:xfrm>
            <a:off x="6259333" y="2044600"/>
            <a:ext cx="4563200" cy="413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3333">
                <a:solidFill>
                  <a:schemeClr val="dk1"/>
                </a:solidFill>
                <a:latin typeface="Bebas Neue"/>
                <a:ea typeface="Bebas Neue"/>
                <a:cs typeface="Bebas Neue"/>
                <a:sym typeface="Bebas Neue"/>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75" name="Google Shape;75;p1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27613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8" name="Google Shape;78;p19"/>
          <p:cNvSpPr txBox="1">
            <a:spLocks noGrp="1"/>
          </p:cNvSpPr>
          <p:nvPr>
            <p:ph type="title" idx="2"/>
          </p:nvPr>
        </p:nvSpPr>
        <p:spPr>
          <a:xfrm>
            <a:off x="1250267" y="28756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 name="Google Shape;79;p19"/>
          <p:cNvSpPr txBox="1">
            <a:spLocks noGrp="1"/>
          </p:cNvSpPr>
          <p:nvPr>
            <p:ph type="subTitle" idx="1"/>
          </p:nvPr>
        </p:nvSpPr>
        <p:spPr>
          <a:xfrm>
            <a:off x="1250267" y="3579233"/>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80" name="Google Shape;80;p19"/>
          <p:cNvSpPr txBox="1">
            <a:spLocks noGrp="1"/>
          </p:cNvSpPr>
          <p:nvPr>
            <p:ph type="title" idx="3"/>
          </p:nvPr>
        </p:nvSpPr>
        <p:spPr>
          <a:xfrm>
            <a:off x="4645892" y="28756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1" name="Google Shape;81;p19"/>
          <p:cNvSpPr txBox="1">
            <a:spLocks noGrp="1"/>
          </p:cNvSpPr>
          <p:nvPr>
            <p:ph type="subTitle" idx="4"/>
          </p:nvPr>
        </p:nvSpPr>
        <p:spPr>
          <a:xfrm>
            <a:off x="4645895" y="3579233"/>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82" name="Google Shape;82;p19"/>
          <p:cNvSpPr txBox="1">
            <a:spLocks noGrp="1"/>
          </p:cNvSpPr>
          <p:nvPr>
            <p:ph type="title" idx="5"/>
          </p:nvPr>
        </p:nvSpPr>
        <p:spPr>
          <a:xfrm>
            <a:off x="8041528" y="28756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 name="Google Shape;83;p19"/>
          <p:cNvSpPr txBox="1">
            <a:spLocks noGrp="1"/>
          </p:cNvSpPr>
          <p:nvPr>
            <p:ph type="subTitle" idx="6"/>
          </p:nvPr>
        </p:nvSpPr>
        <p:spPr>
          <a:xfrm>
            <a:off x="8041532" y="3579233"/>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2485384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20"/>
          <p:cNvSpPr txBox="1">
            <a:spLocks noGrp="1"/>
          </p:cNvSpPr>
          <p:nvPr>
            <p:ph type="title" idx="2"/>
          </p:nvPr>
        </p:nvSpPr>
        <p:spPr>
          <a:xfrm>
            <a:off x="3233133" y="2157667"/>
            <a:ext cx="2637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7" name="Google Shape;87;p20"/>
          <p:cNvSpPr txBox="1">
            <a:spLocks noGrp="1"/>
          </p:cNvSpPr>
          <p:nvPr>
            <p:ph type="subTitle" idx="1"/>
          </p:nvPr>
        </p:nvSpPr>
        <p:spPr>
          <a:xfrm>
            <a:off x="3233133" y="29397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88" name="Google Shape;88;p20"/>
          <p:cNvSpPr txBox="1">
            <a:spLocks noGrp="1"/>
          </p:cNvSpPr>
          <p:nvPr>
            <p:ph type="title" idx="3"/>
          </p:nvPr>
        </p:nvSpPr>
        <p:spPr>
          <a:xfrm>
            <a:off x="6321277" y="2157667"/>
            <a:ext cx="2637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9" name="Google Shape;89;p20"/>
          <p:cNvSpPr txBox="1">
            <a:spLocks noGrp="1"/>
          </p:cNvSpPr>
          <p:nvPr>
            <p:ph type="subTitle" idx="4"/>
          </p:nvPr>
        </p:nvSpPr>
        <p:spPr>
          <a:xfrm>
            <a:off x="6321272" y="29397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90" name="Google Shape;90;p20"/>
          <p:cNvSpPr txBox="1">
            <a:spLocks noGrp="1"/>
          </p:cNvSpPr>
          <p:nvPr>
            <p:ph type="title" idx="5"/>
          </p:nvPr>
        </p:nvSpPr>
        <p:spPr>
          <a:xfrm>
            <a:off x="3233133" y="4068867"/>
            <a:ext cx="2637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 name="Google Shape;91;p20"/>
          <p:cNvSpPr txBox="1">
            <a:spLocks noGrp="1"/>
          </p:cNvSpPr>
          <p:nvPr>
            <p:ph type="subTitle" idx="6"/>
          </p:nvPr>
        </p:nvSpPr>
        <p:spPr>
          <a:xfrm>
            <a:off x="3233133" y="48509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92" name="Google Shape;92;p20"/>
          <p:cNvSpPr txBox="1">
            <a:spLocks noGrp="1"/>
          </p:cNvSpPr>
          <p:nvPr>
            <p:ph type="title" idx="7"/>
          </p:nvPr>
        </p:nvSpPr>
        <p:spPr>
          <a:xfrm>
            <a:off x="6321277" y="4068867"/>
            <a:ext cx="2637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20"/>
          <p:cNvSpPr txBox="1">
            <a:spLocks noGrp="1"/>
          </p:cNvSpPr>
          <p:nvPr>
            <p:ph type="subTitle" idx="8"/>
          </p:nvPr>
        </p:nvSpPr>
        <p:spPr>
          <a:xfrm>
            <a:off x="6321272" y="4850900"/>
            <a:ext cx="2637600" cy="8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860858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 name="Google Shape;96;p21"/>
          <p:cNvSpPr txBox="1">
            <a:spLocks noGrp="1"/>
          </p:cNvSpPr>
          <p:nvPr>
            <p:ph type="title" idx="2"/>
          </p:nvPr>
        </p:nvSpPr>
        <p:spPr>
          <a:xfrm>
            <a:off x="1468233"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 name="Google Shape;97;p21"/>
          <p:cNvSpPr txBox="1">
            <a:spLocks noGrp="1"/>
          </p:cNvSpPr>
          <p:nvPr>
            <p:ph type="subTitle" idx="1"/>
          </p:nvPr>
        </p:nvSpPr>
        <p:spPr>
          <a:xfrm>
            <a:off x="1468233" y="2947400"/>
            <a:ext cx="26480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98" name="Google Shape;98;p21"/>
          <p:cNvSpPr txBox="1">
            <a:spLocks noGrp="1"/>
          </p:cNvSpPr>
          <p:nvPr>
            <p:ph type="title" idx="3"/>
          </p:nvPr>
        </p:nvSpPr>
        <p:spPr>
          <a:xfrm>
            <a:off x="4771931"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9" name="Google Shape;99;p21"/>
          <p:cNvSpPr txBox="1">
            <a:spLocks noGrp="1"/>
          </p:cNvSpPr>
          <p:nvPr>
            <p:ph type="subTitle" idx="4"/>
          </p:nvPr>
        </p:nvSpPr>
        <p:spPr>
          <a:xfrm>
            <a:off x="4772000" y="2947400"/>
            <a:ext cx="26480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00" name="Google Shape;100;p21"/>
          <p:cNvSpPr txBox="1">
            <a:spLocks noGrp="1"/>
          </p:cNvSpPr>
          <p:nvPr>
            <p:ph type="title" idx="5"/>
          </p:nvPr>
        </p:nvSpPr>
        <p:spPr>
          <a:xfrm>
            <a:off x="1468233" y="41550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1" name="Google Shape;101;p21"/>
          <p:cNvSpPr txBox="1">
            <a:spLocks noGrp="1"/>
          </p:cNvSpPr>
          <p:nvPr>
            <p:ph type="subTitle" idx="6"/>
          </p:nvPr>
        </p:nvSpPr>
        <p:spPr>
          <a:xfrm>
            <a:off x="1468233" y="48586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02" name="Google Shape;102;p21"/>
          <p:cNvSpPr txBox="1">
            <a:spLocks noGrp="1"/>
          </p:cNvSpPr>
          <p:nvPr>
            <p:ph type="title" idx="7"/>
          </p:nvPr>
        </p:nvSpPr>
        <p:spPr>
          <a:xfrm>
            <a:off x="4771931" y="41550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3" name="Google Shape;103;p21"/>
          <p:cNvSpPr txBox="1">
            <a:spLocks noGrp="1"/>
          </p:cNvSpPr>
          <p:nvPr>
            <p:ph type="subTitle" idx="8"/>
          </p:nvPr>
        </p:nvSpPr>
        <p:spPr>
          <a:xfrm>
            <a:off x="4771931" y="48586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04" name="Google Shape;104;p21"/>
          <p:cNvSpPr txBox="1">
            <a:spLocks noGrp="1"/>
          </p:cNvSpPr>
          <p:nvPr>
            <p:ph type="title" idx="9"/>
          </p:nvPr>
        </p:nvSpPr>
        <p:spPr>
          <a:xfrm>
            <a:off x="8075636" y="22438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5" name="Google Shape;105;p21"/>
          <p:cNvSpPr txBox="1">
            <a:spLocks noGrp="1"/>
          </p:cNvSpPr>
          <p:nvPr>
            <p:ph type="subTitle" idx="13"/>
          </p:nvPr>
        </p:nvSpPr>
        <p:spPr>
          <a:xfrm>
            <a:off x="8075633" y="2947400"/>
            <a:ext cx="26480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06" name="Google Shape;106;p21"/>
          <p:cNvSpPr txBox="1">
            <a:spLocks noGrp="1"/>
          </p:cNvSpPr>
          <p:nvPr>
            <p:ph type="title" idx="14"/>
          </p:nvPr>
        </p:nvSpPr>
        <p:spPr>
          <a:xfrm>
            <a:off x="8075636" y="41550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7" name="Google Shape;107;p21"/>
          <p:cNvSpPr txBox="1">
            <a:spLocks noGrp="1"/>
          </p:cNvSpPr>
          <p:nvPr>
            <p:ph type="subTitle" idx="15"/>
          </p:nvPr>
        </p:nvSpPr>
        <p:spPr>
          <a:xfrm>
            <a:off x="8075636" y="48586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rgbClr val="242424"/>
                </a:solidFill>
              </a:defRPr>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1079001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8"/>
        <p:cNvGrpSpPr/>
        <p:nvPr/>
      </p:nvGrpSpPr>
      <p:grpSpPr>
        <a:xfrm>
          <a:off x="0" y="0"/>
          <a:ext cx="0" cy="0"/>
          <a:chOff x="0" y="0"/>
          <a:chExt cx="0" cy="0"/>
        </a:xfrm>
      </p:grpSpPr>
      <p:sp>
        <p:nvSpPr>
          <p:cNvPr id="109" name="Google Shape;109;p22"/>
          <p:cNvSpPr txBox="1">
            <a:spLocks noGrp="1"/>
          </p:cNvSpPr>
          <p:nvPr>
            <p:ph type="title" hasCustomPrompt="1"/>
          </p:nvPr>
        </p:nvSpPr>
        <p:spPr>
          <a:xfrm>
            <a:off x="950800" y="3098667"/>
            <a:ext cx="3010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0" name="Google Shape;110;p22"/>
          <p:cNvSpPr txBox="1">
            <a:spLocks noGrp="1"/>
          </p:cNvSpPr>
          <p:nvPr>
            <p:ph type="subTitle" idx="1"/>
          </p:nvPr>
        </p:nvSpPr>
        <p:spPr>
          <a:xfrm>
            <a:off x="950800" y="4123869"/>
            <a:ext cx="3010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11" name="Google Shape;111;p22"/>
          <p:cNvSpPr txBox="1">
            <a:spLocks noGrp="1"/>
          </p:cNvSpPr>
          <p:nvPr>
            <p:ph type="title" idx="2" hasCustomPrompt="1"/>
          </p:nvPr>
        </p:nvSpPr>
        <p:spPr>
          <a:xfrm>
            <a:off x="4590600" y="3098653"/>
            <a:ext cx="3010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2" name="Google Shape;112;p22"/>
          <p:cNvSpPr txBox="1">
            <a:spLocks noGrp="1"/>
          </p:cNvSpPr>
          <p:nvPr>
            <p:ph type="subTitle" idx="3"/>
          </p:nvPr>
        </p:nvSpPr>
        <p:spPr>
          <a:xfrm>
            <a:off x="4590600" y="4123835"/>
            <a:ext cx="3010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113" name="Google Shape;113;p22"/>
          <p:cNvSpPr txBox="1">
            <a:spLocks noGrp="1"/>
          </p:cNvSpPr>
          <p:nvPr>
            <p:ph type="title" idx="4" hasCustomPrompt="1"/>
          </p:nvPr>
        </p:nvSpPr>
        <p:spPr>
          <a:xfrm>
            <a:off x="8230400" y="3098661"/>
            <a:ext cx="3010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2"/>
          <p:cNvSpPr txBox="1">
            <a:spLocks noGrp="1"/>
          </p:cNvSpPr>
          <p:nvPr>
            <p:ph type="subTitle" idx="5"/>
          </p:nvPr>
        </p:nvSpPr>
        <p:spPr>
          <a:xfrm>
            <a:off x="8230400" y="4123831"/>
            <a:ext cx="3010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583971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960000" y="719216"/>
            <a:ext cx="5726400" cy="1164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23"/>
          <p:cNvSpPr txBox="1">
            <a:spLocks noGrp="1"/>
          </p:cNvSpPr>
          <p:nvPr>
            <p:ph type="subTitle" idx="1"/>
          </p:nvPr>
        </p:nvSpPr>
        <p:spPr>
          <a:xfrm>
            <a:off x="960000" y="2823167"/>
            <a:ext cx="4579600" cy="8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
        <p:nvSpPr>
          <p:cNvPr id="118" name="Google Shape;118;p23"/>
          <p:cNvSpPr txBox="1">
            <a:spLocks noGrp="1"/>
          </p:cNvSpPr>
          <p:nvPr>
            <p:ph type="subTitle" idx="2"/>
          </p:nvPr>
        </p:nvSpPr>
        <p:spPr>
          <a:xfrm>
            <a:off x="960000" y="2277933"/>
            <a:ext cx="4579600" cy="5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2133"/>
              </a:spcBef>
              <a:spcAft>
                <a:spcPts val="0"/>
              </a:spcAft>
              <a:buSzPts val="1600"/>
              <a:buNone/>
              <a:defRPr/>
            </a:lvl3pPr>
            <a:lvl4pPr lvl="3" algn="ctr" rtl="0">
              <a:lnSpc>
                <a:spcPct val="100000"/>
              </a:lnSpc>
              <a:spcBef>
                <a:spcPts val="2133"/>
              </a:spcBef>
              <a:spcAft>
                <a:spcPts val="0"/>
              </a:spcAft>
              <a:buSzPts val="1600"/>
              <a:buNone/>
              <a:defRPr/>
            </a:lvl4pPr>
            <a:lvl5pPr lvl="4" algn="ctr" rtl="0">
              <a:lnSpc>
                <a:spcPct val="100000"/>
              </a:lnSpc>
              <a:spcBef>
                <a:spcPts val="2133"/>
              </a:spcBef>
              <a:spcAft>
                <a:spcPts val="0"/>
              </a:spcAft>
              <a:buSzPts val="1600"/>
              <a:buNone/>
              <a:defRPr/>
            </a:lvl5pPr>
            <a:lvl6pPr lvl="5" algn="ctr" rtl="0">
              <a:lnSpc>
                <a:spcPct val="100000"/>
              </a:lnSpc>
              <a:spcBef>
                <a:spcPts val="2133"/>
              </a:spcBef>
              <a:spcAft>
                <a:spcPts val="0"/>
              </a:spcAft>
              <a:buSzPts val="1600"/>
              <a:buNone/>
              <a:defRPr/>
            </a:lvl6pPr>
            <a:lvl7pPr lvl="6" algn="ctr" rtl="0">
              <a:lnSpc>
                <a:spcPct val="100000"/>
              </a:lnSpc>
              <a:spcBef>
                <a:spcPts val="2133"/>
              </a:spcBef>
              <a:spcAft>
                <a:spcPts val="0"/>
              </a:spcAft>
              <a:buSzPts val="1600"/>
              <a:buNone/>
              <a:defRPr/>
            </a:lvl7pPr>
            <a:lvl8pPr lvl="7" algn="ctr" rtl="0">
              <a:lnSpc>
                <a:spcPct val="100000"/>
              </a:lnSpc>
              <a:spcBef>
                <a:spcPts val="2133"/>
              </a:spcBef>
              <a:spcAft>
                <a:spcPts val="0"/>
              </a:spcAft>
              <a:buSzPts val="1600"/>
              <a:buNone/>
              <a:defRPr/>
            </a:lvl8pPr>
            <a:lvl9pPr lvl="8" algn="ctr" rtl="0">
              <a:lnSpc>
                <a:spcPct val="100000"/>
              </a:lnSpc>
              <a:spcBef>
                <a:spcPts val="2133"/>
              </a:spcBef>
              <a:spcAft>
                <a:spcPts val="2133"/>
              </a:spcAft>
              <a:buSzPts val="1600"/>
              <a:buNone/>
              <a:defRPr/>
            </a:lvl9pPr>
          </a:lstStyle>
          <a:p>
            <a:endParaRPr/>
          </a:p>
        </p:txBody>
      </p:sp>
    </p:spTree>
    <p:extLst>
      <p:ext uri="{BB962C8B-B14F-4D97-AF65-F5344CB8AC3E}">
        <p14:creationId xmlns:p14="http://schemas.microsoft.com/office/powerpoint/2010/main" val="3668259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395196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65467" y="1845833"/>
            <a:ext cx="6620000" cy="249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6"/>
              </a:buClr>
              <a:buSzPts val="5200"/>
              <a:buFont typeface="Bellota"/>
              <a:buNone/>
              <a:defRPr sz="8000">
                <a:solidFill>
                  <a:schemeClr val="accent6"/>
                </a:solidFill>
                <a:latin typeface="Bellota"/>
                <a:ea typeface="Bellota"/>
                <a:cs typeface="Bellota"/>
                <a:sym typeface="Bellota"/>
              </a:defRPr>
            </a:lvl1pPr>
            <a:lvl2pPr lvl="1" algn="ctr">
              <a:spcBef>
                <a:spcPts val="0"/>
              </a:spcBef>
              <a:spcAft>
                <a:spcPts val="0"/>
              </a:spcAft>
              <a:buClr>
                <a:schemeClr val="accent6"/>
              </a:buClr>
              <a:buSzPts val="5200"/>
              <a:buNone/>
              <a:defRPr sz="6933">
                <a:solidFill>
                  <a:schemeClr val="accent6"/>
                </a:solidFill>
              </a:defRPr>
            </a:lvl2pPr>
            <a:lvl3pPr lvl="2" algn="ctr">
              <a:spcBef>
                <a:spcPts val="0"/>
              </a:spcBef>
              <a:spcAft>
                <a:spcPts val="0"/>
              </a:spcAft>
              <a:buClr>
                <a:schemeClr val="accent6"/>
              </a:buClr>
              <a:buSzPts val="5200"/>
              <a:buNone/>
              <a:defRPr sz="6933">
                <a:solidFill>
                  <a:schemeClr val="accent6"/>
                </a:solidFill>
              </a:defRPr>
            </a:lvl3pPr>
            <a:lvl4pPr lvl="3" algn="ctr">
              <a:spcBef>
                <a:spcPts val="0"/>
              </a:spcBef>
              <a:spcAft>
                <a:spcPts val="0"/>
              </a:spcAft>
              <a:buClr>
                <a:schemeClr val="accent6"/>
              </a:buClr>
              <a:buSzPts val="5200"/>
              <a:buNone/>
              <a:defRPr sz="6933">
                <a:solidFill>
                  <a:schemeClr val="accent6"/>
                </a:solidFill>
              </a:defRPr>
            </a:lvl4pPr>
            <a:lvl5pPr lvl="4" algn="ctr">
              <a:spcBef>
                <a:spcPts val="0"/>
              </a:spcBef>
              <a:spcAft>
                <a:spcPts val="0"/>
              </a:spcAft>
              <a:buClr>
                <a:schemeClr val="accent6"/>
              </a:buClr>
              <a:buSzPts val="5200"/>
              <a:buNone/>
              <a:defRPr sz="6933">
                <a:solidFill>
                  <a:schemeClr val="accent6"/>
                </a:solidFill>
              </a:defRPr>
            </a:lvl5pPr>
            <a:lvl6pPr lvl="5" algn="ctr">
              <a:spcBef>
                <a:spcPts val="0"/>
              </a:spcBef>
              <a:spcAft>
                <a:spcPts val="0"/>
              </a:spcAft>
              <a:buClr>
                <a:schemeClr val="accent6"/>
              </a:buClr>
              <a:buSzPts val="5200"/>
              <a:buNone/>
              <a:defRPr sz="6933">
                <a:solidFill>
                  <a:schemeClr val="accent6"/>
                </a:solidFill>
              </a:defRPr>
            </a:lvl6pPr>
            <a:lvl7pPr lvl="6" algn="ctr">
              <a:spcBef>
                <a:spcPts val="0"/>
              </a:spcBef>
              <a:spcAft>
                <a:spcPts val="0"/>
              </a:spcAft>
              <a:buClr>
                <a:schemeClr val="accent6"/>
              </a:buClr>
              <a:buSzPts val="5200"/>
              <a:buNone/>
              <a:defRPr sz="6933">
                <a:solidFill>
                  <a:schemeClr val="accent6"/>
                </a:solidFill>
              </a:defRPr>
            </a:lvl7pPr>
            <a:lvl8pPr lvl="7" algn="ctr">
              <a:spcBef>
                <a:spcPts val="0"/>
              </a:spcBef>
              <a:spcAft>
                <a:spcPts val="0"/>
              </a:spcAft>
              <a:buClr>
                <a:schemeClr val="accent6"/>
              </a:buClr>
              <a:buSzPts val="5200"/>
              <a:buNone/>
              <a:defRPr sz="6933">
                <a:solidFill>
                  <a:schemeClr val="accent6"/>
                </a:solidFill>
              </a:defRPr>
            </a:lvl8pPr>
            <a:lvl9pPr lvl="8" algn="ctr">
              <a:spcBef>
                <a:spcPts val="0"/>
              </a:spcBef>
              <a:spcAft>
                <a:spcPts val="0"/>
              </a:spcAft>
              <a:buClr>
                <a:schemeClr val="accent6"/>
              </a:buClr>
              <a:buSzPts val="5200"/>
              <a:buNone/>
              <a:defRPr sz="6933">
                <a:solidFill>
                  <a:schemeClr val="accent6"/>
                </a:solidFill>
              </a:defRPr>
            </a:lvl9pPr>
          </a:lstStyle>
          <a:p>
            <a:endParaRPr/>
          </a:p>
        </p:txBody>
      </p:sp>
      <p:sp>
        <p:nvSpPr>
          <p:cNvPr id="10" name="Google Shape;10;p2"/>
          <p:cNvSpPr txBox="1">
            <a:spLocks noGrp="1"/>
          </p:cNvSpPr>
          <p:nvPr>
            <p:ph type="subTitle" idx="1"/>
          </p:nvPr>
        </p:nvSpPr>
        <p:spPr>
          <a:xfrm>
            <a:off x="3101600" y="4243367"/>
            <a:ext cx="5988800" cy="76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800"/>
              <a:buNone/>
              <a:defRPr sz="2400">
                <a:solidFill>
                  <a:schemeClr val="accent6"/>
                </a:solidFill>
              </a:defRPr>
            </a:lvl1pPr>
            <a:lvl2pPr lvl="1" algn="ctr">
              <a:lnSpc>
                <a:spcPct val="100000"/>
              </a:lnSpc>
              <a:spcBef>
                <a:spcPts val="0"/>
              </a:spcBef>
              <a:spcAft>
                <a:spcPts val="0"/>
              </a:spcAft>
              <a:buClr>
                <a:schemeClr val="accent6"/>
              </a:buClr>
              <a:buSzPts val="2800"/>
              <a:buNone/>
              <a:defRPr sz="3733">
                <a:solidFill>
                  <a:schemeClr val="accent6"/>
                </a:solidFill>
              </a:defRPr>
            </a:lvl2pPr>
            <a:lvl3pPr lvl="2" algn="ctr">
              <a:lnSpc>
                <a:spcPct val="100000"/>
              </a:lnSpc>
              <a:spcBef>
                <a:spcPts val="0"/>
              </a:spcBef>
              <a:spcAft>
                <a:spcPts val="0"/>
              </a:spcAft>
              <a:buClr>
                <a:schemeClr val="accent6"/>
              </a:buClr>
              <a:buSzPts val="2800"/>
              <a:buNone/>
              <a:defRPr sz="3733">
                <a:solidFill>
                  <a:schemeClr val="accent6"/>
                </a:solidFill>
              </a:defRPr>
            </a:lvl3pPr>
            <a:lvl4pPr lvl="3" algn="ctr">
              <a:lnSpc>
                <a:spcPct val="100000"/>
              </a:lnSpc>
              <a:spcBef>
                <a:spcPts val="0"/>
              </a:spcBef>
              <a:spcAft>
                <a:spcPts val="0"/>
              </a:spcAft>
              <a:buClr>
                <a:schemeClr val="accent6"/>
              </a:buClr>
              <a:buSzPts val="2800"/>
              <a:buNone/>
              <a:defRPr sz="3733">
                <a:solidFill>
                  <a:schemeClr val="accent6"/>
                </a:solidFill>
              </a:defRPr>
            </a:lvl4pPr>
            <a:lvl5pPr lvl="4" algn="ctr">
              <a:lnSpc>
                <a:spcPct val="100000"/>
              </a:lnSpc>
              <a:spcBef>
                <a:spcPts val="0"/>
              </a:spcBef>
              <a:spcAft>
                <a:spcPts val="0"/>
              </a:spcAft>
              <a:buClr>
                <a:schemeClr val="accent6"/>
              </a:buClr>
              <a:buSzPts val="2800"/>
              <a:buNone/>
              <a:defRPr sz="3733">
                <a:solidFill>
                  <a:schemeClr val="accent6"/>
                </a:solidFill>
              </a:defRPr>
            </a:lvl5pPr>
            <a:lvl6pPr lvl="5" algn="ctr">
              <a:lnSpc>
                <a:spcPct val="100000"/>
              </a:lnSpc>
              <a:spcBef>
                <a:spcPts val="0"/>
              </a:spcBef>
              <a:spcAft>
                <a:spcPts val="0"/>
              </a:spcAft>
              <a:buClr>
                <a:schemeClr val="accent6"/>
              </a:buClr>
              <a:buSzPts val="2800"/>
              <a:buNone/>
              <a:defRPr sz="3733">
                <a:solidFill>
                  <a:schemeClr val="accent6"/>
                </a:solidFill>
              </a:defRPr>
            </a:lvl6pPr>
            <a:lvl7pPr lvl="6" algn="ctr">
              <a:lnSpc>
                <a:spcPct val="100000"/>
              </a:lnSpc>
              <a:spcBef>
                <a:spcPts val="0"/>
              </a:spcBef>
              <a:spcAft>
                <a:spcPts val="0"/>
              </a:spcAft>
              <a:buClr>
                <a:schemeClr val="accent6"/>
              </a:buClr>
              <a:buSzPts val="2800"/>
              <a:buNone/>
              <a:defRPr sz="3733">
                <a:solidFill>
                  <a:schemeClr val="accent6"/>
                </a:solidFill>
              </a:defRPr>
            </a:lvl7pPr>
            <a:lvl8pPr lvl="7" algn="ctr">
              <a:lnSpc>
                <a:spcPct val="100000"/>
              </a:lnSpc>
              <a:spcBef>
                <a:spcPts val="0"/>
              </a:spcBef>
              <a:spcAft>
                <a:spcPts val="0"/>
              </a:spcAft>
              <a:buClr>
                <a:schemeClr val="accent6"/>
              </a:buClr>
              <a:buSzPts val="2800"/>
              <a:buNone/>
              <a:defRPr sz="3733">
                <a:solidFill>
                  <a:schemeClr val="accent6"/>
                </a:solidFill>
              </a:defRPr>
            </a:lvl8pPr>
            <a:lvl9pPr lvl="8" algn="ctr">
              <a:lnSpc>
                <a:spcPct val="100000"/>
              </a:lnSpc>
              <a:spcBef>
                <a:spcPts val="0"/>
              </a:spcBef>
              <a:spcAft>
                <a:spcPts val="0"/>
              </a:spcAft>
              <a:buClr>
                <a:schemeClr val="accent6"/>
              </a:buClr>
              <a:buSzPts val="2800"/>
              <a:buNone/>
              <a:defRPr sz="3733">
                <a:solidFill>
                  <a:schemeClr val="accent6"/>
                </a:solidFill>
              </a:defRPr>
            </a:lvl9pPr>
          </a:lstStyle>
          <a:p>
            <a:endParaRPr/>
          </a:p>
        </p:txBody>
      </p:sp>
    </p:spTree>
    <p:extLst>
      <p:ext uri="{BB962C8B-B14F-4D97-AF65-F5344CB8AC3E}">
        <p14:creationId xmlns:p14="http://schemas.microsoft.com/office/powerpoint/2010/main" val="3245663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780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240000" y="409933"/>
            <a:ext cx="1171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a:lvl2pPr>
            <a:lvl3pPr marL="1828754" lvl="2" indent="-406390">
              <a:spcBef>
                <a:spcPts val="0"/>
              </a:spcBef>
              <a:spcAft>
                <a:spcPts val="0"/>
              </a:spcAft>
              <a:buSzPts val="1200"/>
              <a:buChar char="■"/>
              <a:defRPr/>
            </a:lvl3pPr>
            <a:lvl4pPr marL="2438339" lvl="3" indent="-406390">
              <a:spcBef>
                <a:spcPts val="0"/>
              </a:spcBef>
              <a:spcAft>
                <a:spcPts val="0"/>
              </a:spcAft>
              <a:buSzPts val="1200"/>
              <a:buChar char="●"/>
              <a:defRPr/>
            </a:lvl4pPr>
            <a:lvl5pPr marL="3047924" lvl="4" indent="-406390">
              <a:spcBef>
                <a:spcPts val="0"/>
              </a:spcBef>
              <a:spcAft>
                <a:spcPts val="0"/>
              </a:spcAft>
              <a:buSzPts val="1200"/>
              <a:buChar char="○"/>
              <a:defRPr/>
            </a:lvl5pPr>
            <a:lvl6pPr marL="3657509" lvl="5" indent="-406390">
              <a:spcBef>
                <a:spcPts val="0"/>
              </a:spcBef>
              <a:spcAft>
                <a:spcPts val="0"/>
              </a:spcAft>
              <a:buSzPts val="1200"/>
              <a:buChar char="■"/>
              <a:defRPr/>
            </a:lvl6pPr>
            <a:lvl7pPr marL="4267093" lvl="6" indent="-406390">
              <a:spcBef>
                <a:spcPts val="0"/>
              </a:spcBef>
              <a:spcAft>
                <a:spcPts val="0"/>
              </a:spcAft>
              <a:buSzPts val="1200"/>
              <a:buChar char="●"/>
              <a:defRPr/>
            </a:lvl7pPr>
            <a:lvl8pPr marL="4876678" lvl="7" indent="-406390">
              <a:spcBef>
                <a:spcPts val="0"/>
              </a:spcBef>
              <a:spcAft>
                <a:spcPts val="0"/>
              </a:spcAft>
              <a:buSzPts val="1200"/>
              <a:buChar char="○"/>
              <a:defRPr/>
            </a:lvl8pPr>
            <a:lvl9pPr marL="5486263" lvl="8" indent="-406390">
              <a:spcBef>
                <a:spcPts val="0"/>
              </a:spcBef>
              <a:spcAft>
                <a:spcPts val="0"/>
              </a:spcAft>
              <a:buSzPts val="12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0456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240000" y="409933"/>
            <a:ext cx="1171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6592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240000" y="409933"/>
            <a:ext cx="1171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255158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635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25917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a:lvl2pPr>
            <a:lvl3pPr marL="1828754" lvl="2" indent="-406390">
              <a:spcBef>
                <a:spcPts val="0"/>
              </a:spcBef>
              <a:spcAft>
                <a:spcPts val="0"/>
              </a:spcAft>
              <a:buSzPts val="1200"/>
              <a:buChar char="■"/>
              <a:defRPr/>
            </a:lvl3pPr>
            <a:lvl4pPr marL="2438339" lvl="3" indent="-406390">
              <a:spcBef>
                <a:spcPts val="0"/>
              </a:spcBef>
              <a:spcAft>
                <a:spcPts val="0"/>
              </a:spcAft>
              <a:buSzPts val="1200"/>
              <a:buChar char="●"/>
              <a:defRPr/>
            </a:lvl4pPr>
            <a:lvl5pPr marL="3047924" lvl="4" indent="-406390">
              <a:spcBef>
                <a:spcPts val="0"/>
              </a:spcBef>
              <a:spcAft>
                <a:spcPts val="0"/>
              </a:spcAft>
              <a:buSzPts val="1200"/>
              <a:buChar char="○"/>
              <a:defRPr/>
            </a:lvl5pPr>
            <a:lvl6pPr marL="3657509" lvl="5" indent="-406390">
              <a:spcBef>
                <a:spcPts val="0"/>
              </a:spcBef>
              <a:spcAft>
                <a:spcPts val="0"/>
              </a:spcAft>
              <a:buSzPts val="1200"/>
              <a:buChar char="■"/>
              <a:defRPr/>
            </a:lvl6pPr>
            <a:lvl7pPr marL="4267093" lvl="6" indent="-406390">
              <a:spcBef>
                <a:spcPts val="0"/>
              </a:spcBef>
              <a:spcAft>
                <a:spcPts val="0"/>
              </a:spcAft>
              <a:buSzPts val="1200"/>
              <a:buChar char="●"/>
              <a:defRPr/>
            </a:lvl7pPr>
            <a:lvl8pPr marL="4876678" lvl="7" indent="-406390">
              <a:spcBef>
                <a:spcPts val="0"/>
              </a:spcBef>
              <a:spcAft>
                <a:spcPts val="0"/>
              </a:spcAft>
              <a:buSzPts val="1200"/>
              <a:buChar char="○"/>
              <a:defRPr/>
            </a:lvl8pPr>
            <a:lvl9pPr marL="5486263" lvl="8" indent="-406390">
              <a:spcBef>
                <a:spcPts val="0"/>
              </a:spcBef>
              <a:spcAft>
                <a:spcPts val="0"/>
              </a:spcAft>
              <a:buSzPts val="12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1934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2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9351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06390" algn="ctr">
              <a:spcBef>
                <a:spcPts val="0"/>
              </a:spcBef>
              <a:spcAft>
                <a:spcPts val="0"/>
              </a:spcAft>
              <a:buSzPts val="1200"/>
              <a:buChar char="●"/>
              <a:defRPr/>
            </a:lvl1pPr>
            <a:lvl2pPr marL="1219170" lvl="1" indent="-406390" algn="ctr">
              <a:spcBef>
                <a:spcPts val="0"/>
              </a:spcBef>
              <a:spcAft>
                <a:spcPts val="0"/>
              </a:spcAft>
              <a:buSzPts val="1200"/>
              <a:buChar char="○"/>
              <a:defRPr/>
            </a:lvl2pPr>
            <a:lvl3pPr marL="1828754" lvl="2" indent="-406390" algn="ctr">
              <a:spcBef>
                <a:spcPts val="0"/>
              </a:spcBef>
              <a:spcAft>
                <a:spcPts val="0"/>
              </a:spcAft>
              <a:buSzPts val="1200"/>
              <a:buChar char="■"/>
              <a:defRPr/>
            </a:lvl3pPr>
            <a:lvl4pPr marL="2438339" lvl="3" indent="-406390" algn="ctr">
              <a:spcBef>
                <a:spcPts val="0"/>
              </a:spcBef>
              <a:spcAft>
                <a:spcPts val="0"/>
              </a:spcAft>
              <a:buSzPts val="1200"/>
              <a:buChar char="●"/>
              <a:defRPr/>
            </a:lvl4pPr>
            <a:lvl5pPr marL="3047924" lvl="4" indent="-406390" algn="ctr">
              <a:spcBef>
                <a:spcPts val="0"/>
              </a:spcBef>
              <a:spcAft>
                <a:spcPts val="0"/>
              </a:spcAft>
              <a:buSzPts val="1200"/>
              <a:buChar char="○"/>
              <a:defRPr/>
            </a:lvl5pPr>
            <a:lvl6pPr marL="3657509" lvl="5" indent="-406390" algn="ctr">
              <a:spcBef>
                <a:spcPts val="0"/>
              </a:spcBef>
              <a:spcAft>
                <a:spcPts val="0"/>
              </a:spcAft>
              <a:buSzPts val="1200"/>
              <a:buChar char="■"/>
              <a:defRPr/>
            </a:lvl6pPr>
            <a:lvl7pPr marL="4267093" lvl="6" indent="-406390" algn="ctr">
              <a:spcBef>
                <a:spcPts val="0"/>
              </a:spcBef>
              <a:spcAft>
                <a:spcPts val="0"/>
              </a:spcAft>
              <a:buSzPts val="1200"/>
              <a:buChar char="●"/>
              <a:defRPr/>
            </a:lvl7pPr>
            <a:lvl8pPr marL="4876678" lvl="7" indent="-406390" algn="ctr">
              <a:spcBef>
                <a:spcPts val="0"/>
              </a:spcBef>
              <a:spcAft>
                <a:spcPts val="0"/>
              </a:spcAft>
              <a:buSzPts val="1200"/>
              <a:buChar char="○"/>
              <a:defRPr/>
            </a:lvl8pPr>
            <a:lvl9pPr marL="5486263" lvl="8" indent="-406390" algn="ctr">
              <a:spcBef>
                <a:spcPts val="0"/>
              </a:spcBef>
              <a:spcAft>
                <a:spcPts val="0"/>
              </a:spcAft>
              <a:buSzPts val="12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7750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1858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362800" y="2122167"/>
            <a:ext cx="5219600" cy="21744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6362800" y="4296233"/>
            <a:ext cx="5219600" cy="642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8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99163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9477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09600" y="547200"/>
            <a:ext cx="10972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09600" y="1547767"/>
            <a:ext cx="10972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6450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09600" y="547200"/>
            <a:ext cx="10972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7432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09600" y="547200"/>
            <a:ext cx="10972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888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441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03464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3662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0737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25009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2791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2267" y="3484033"/>
            <a:ext cx="12204400" cy="3374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 name="Google Shape;10;p2"/>
          <p:cNvSpPr/>
          <p:nvPr/>
        </p:nvSpPr>
        <p:spPr>
          <a:xfrm>
            <a:off x="3639701" y="3346367"/>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11" name="Google Shape;11;p2"/>
          <p:cNvGrpSpPr/>
          <p:nvPr/>
        </p:nvGrpSpPr>
        <p:grpSpPr>
          <a:xfrm>
            <a:off x="1097101" y="601300"/>
            <a:ext cx="1564500" cy="117600"/>
            <a:chOff x="822825" y="450975"/>
            <a:chExt cx="1173375" cy="88200"/>
          </a:xfrm>
        </p:grpSpPr>
        <p:sp>
          <p:nvSpPr>
            <p:cNvPr id="12" name="Google Shape;12;p2"/>
            <p:cNvSpPr/>
            <p:nvPr/>
          </p:nvSpPr>
          <p:spPr>
            <a:xfrm>
              <a:off x="1233600" y="450975"/>
              <a:ext cx="762600" cy="8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a:off x="822825" y="450975"/>
              <a:ext cx="86400" cy="8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14;p2"/>
            <p:cNvSpPr/>
            <p:nvPr/>
          </p:nvSpPr>
          <p:spPr>
            <a:xfrm>
              <a:off x="959750" y="450975"/>
              <a:ext cx="86400" cy="8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5;p2"/>
            <p:cNvSpPr/>
            <p:nvPr/>
          </p:nvSpPr>
          <p:spPr>
            <a:xfrm>
              <a:off x="1096675" y="450975"/>
              <a:ext cx="86400" cy="8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 name="Google Shape;16;p2"/>
          <p:cNvGrpSpPr/>
          <p:nvPr/>
        </p:nvGrpSpPr>
        <p:grpSpPr>
          <a:xfrm flipH="1">
            <a:off x="1097101" y="6138000"/>
            <a:ext cx="1564500" cy="117600"/>
            <a:chOff x="822825" y="450975"/>
            <a:chExt cx="1173375" cy="88200"/>
          </a:xfrm>
        </p:grpSpPr>
        <p:sp>
          <p:nvSpPr>
            <p:cNvPr id="17" name="Google Shape;17;p2"/>
            <p:cNvSpPr/>
            <p:nvPr/>
          </p:nvSpPr>
          <p:spPr>
            <a:xfrm>
              <a:off x="1233600" y="450975"/>
              <a:ext cx="762600" cy="8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18;p2"/>
            <p:cNvSpPr/>
            <p:nvPr/>
          </p:nvSpPr>
          <p:spPr>
            <a:xfrm>
              <a:off x="822825" y="450975"/>
              <a:ext cx="86400" cy="8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 name="Google Shape;19;p2"/>
            <p:cNvSpPr/>
            <p:nvPr/>
          </p:nvSpPr>
          <p:spPr>
            <a:xfrm>
              <a:off x="959750" y="450975"/>
              <a:ext cx="86400" cy="8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 name="Google Shape;20;p2"/>
            <p:cNvSpPr/>
            <p:nvPr/>
          </p:nvSpPr>
          <p:spPr>
            <a:xfrm>
              <a:off x="1096675" y="450975"/>
              <a:ext cx="86400" cy="8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1" name="Google Shape;21;p2"/>
          <p:cNvSpPr/>
          <p:nvPr/>
        </p:nvSpPr>
        <p:spPr>
          <a:xfrm>
            <a:off x="-676399" y="-998100"/>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
        <p:nvSpPr>
          <p:cNvPr id="22" name="Google Shape;22;p2"/>
          <p:cNvSpPr txBox="1">
            <a:spLocks noGrp="1"/>
          </p:cNvSpPr>
          <p:nvPr>
            <p:ph type="ctrTitle"/>
          </p:nvPr>
        </p:nvSpPr>
        <p:spPr>
          <a:xfrm>
            <a:off x="975551" y="1493233"/>
            <a:ext cx="8492000" cy="27368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3" name="Google Shape;23;p2"/>
          <p:cNvSpPr txBox="1">
            <a:spLocks noGrp="1"/>
          </p:cNvSpPr>
          <p:nvPr>
            <p:ph type="subTitle" idx="1"/>
          </p:nvPr>
        </p:nvSpPr>
        <p:spPr>
          <a:xfrm>
            <a:off x="975551" y="4279300"/>
            <a:ext cx="8492000" cy="62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3852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3"/>
          <p:cNvSpPr/>
          <p:nvPr/>
        </p:nvSpPr>
        <p:spPr>
          <a:xfrm>
            <a:off x="-12267" y="0"/>
            <a:ext cx="12204400" cy="39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 name="Google Shape;26;p3"/>
          <p:cNvSpPr/>
          <p:nvPr/>
        </p:nvSpPr>
        <p:spPr>
          <a:xfrm>
            <a:off x="-842615" y="-5382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27" name="Google Shape;27;p3"/>
          <p:cNvGrpSpPr/>
          <p:nvPr/>
        </p:nvGrpSpPr>
        <p:grpSpPr>
          <a:xfrm>
            <a:off x="9553934" y="601300"/>
            <a:ext cx="1564500" cy="117600"/>
            <a:chOff x="822825" y="450975"/>
            <a:chExt cx="1173375" cy="88200"/>
          </a:xfrm>
        </p:grpSpPr>
        <p:sp>
          <p:nvSpPr>
            <p:cNvPr id="28" name="Google Shape;28;p3"/>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9;p3"/>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30;p3"/>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31;p3"/>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2" name="Google Shape;32;p3"/>
          <p:cNvGrpSpPr/>
          <p:nvPr/>
        </p:nvGrpSpPr>
        <p:grpSpPr>
          <a:xfrm flipH="1">
            <a:off x="9553934" y="6138000"/>
            <a:ext cx="1564500" cy="117600"/>
            <a:chOff x="822825" y="450975"/>
            <a:chExt cx="1173375" cy="88200"/>
          </a:xfrm>
        </p:grpSpPr>
        <p:sp>
          <p:nvSpPr>
            <p:cNvPr id="33" name="Google Shape;33;p3"/>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34;p3"/>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35;p3"/>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36;p3"/>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7" name="Google Shape;37;p3"/>
          <p:cNvSpPr txBox="1">
            <a:spLocks noGrp="1"/>
          </p:cNvSpPr>
          <p:nvPr>
            <p:ph type="title"/>
          </p:nvPr>
        </p:nvSpPr>
        <p:spPr>
          <a:xfrm>
            <a:off x="6170000" y="3473448"/>
            <a:ext cx="5062000" cy="9780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None/>
              <a:defRPr sz="4800">
                <a:solidFill>
                  <a:schemeClr val="lt1"/>
                </a:solidFill>
                <a:highlight>
                  <a:schemeClr val="accent2"/>
                </a:highlight>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8" name="Google Shape;38;p3"/>
          <p:cNvSpPr txBox="1">
            <a:spLocks noGrp="1"/>
          </p:cNvSpPr>
          <p:nvPr>
            <p:ph type="title" idx="2" hasCustomPrompt="1"/>
          </p:nvPr>
        </p:nvSpPr>
        <p:spPr>
          <a:xfrm>
            <a:off x="6234000" y="1240533"/>
            <a:ext cx="4998000" cy="243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9" name="Google Shape;39;p3"/>
          <p:cNvSpPr txBox="1">
            <a:spLocks noGrp="1"/>
          </p:cNvSpPr>
          <p:nvPr>
            <p:ph type="subTitle" idx="1"/>
          </p:nvPr>
        </p:nvSpPr>
        <p:spPr>
          <a:xfrm>
            <a:off x="7689200" y="4451433"/>
            <a:ext cx="3542800" cy="10168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3198621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0"/>
        <p:cNvGrpSpPr/>
        <p:nvPr/>
      </p:nvGrpSpPr>
      <p:grpSpPr>
        <a:xfrm>
          <a:off x="0" y="0"/>
          <a:ext cx="0" cy="0"/>
          <a:chOff x="0" y="0"/>
          <a:chExt cx="0" cy="0"/>
        </a:xfrm>
      </p:grpSpPr>
      <p:sp>
        <p:nvSpPr>
          <p:cNvPr id="41" name="Google Shape;41;p4"/>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4"/>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43" name="Google Shape;43;p4"/>
          <p:cNvGrpSpPr/>
          <p:nvPr/>
        </p:nvGrpSpPr>
        <p:grpSpPr>
          <a:xfrm>
            <a:off x="9553934" y="601300"/>
            <a:ext cx="1564500" cy="117600"/>
            <a:chOff x="822825" y="450975"/>
            <a:chExt cx="1173375" cy="88200"/>
          </a:xfrm>
        </p:grpSpPr>
        <p:sp>
          <p:nvSpPr>
            <p:cNvPr id="44" name="Google Shape;44;p4"/>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 name="Google Shape;45;p4"/>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 name="Google Shape;46;p4"/>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 name="Google Shape;47;p4"/>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8" name="Google Shape;4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solidFill>
                  <a:schemeClr val="lt1"/>
                </a:solidFill>
                <a:highlight>
                  <a:schemeClr val="accent2"/>
                </a:highligh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9" name="Google Shape;49;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sz="1600"/>
            </a:lvl2pPr>
            <a:lvl3pPr marL="1828754" lvl="2" indent="-406390">
              <a:spcBef>
                <a:spcPts val="0"/>
              </a:spcBef>
              <a:spcAft>
                <a:spcPts val="0"/>
              </a:spcAft>
              <a:buClr>
                <a:srgbClr val="434343"/>
              </a:buClr>
              <a:buSzPts val="1200"/>
              <a:buFont typeface="Roboto Condensed Light"/>
              <a:buAutoNum type="romanLcPeriod"/>
              <a:defRPr sz="1600"/>
            </a:lvl3pPr>
            <a:lvl4pPr marL="2438339" lvl="3" indent="-406390">
              <a:spcBef>
                <a:spcPts val="0"/>
              </a:spcBef>
              <a:spcAft>
                <a:spcPts val="0"/>
              </a:spcAft>
              <a:buClr>
                <a:srgbClr val="434343"/>
              </a:buClr>
              <a:buSzPts val="1200"/>
              <a:buFont typeface="Roboto Condensed Light"/>
              <a:buAutoNum type="arabicPeriod"/>
              <a:defRPr sz="1600"/>
            </a:lvl4pPr>
            <a:lvl5pPr marL="3047924" lvl="4" indent="-406390">
              <a:spcBef>
                <a:spcPts val="0"/>
              </a:spcBef>
              <a:spcAft>
                <a:spcPts val="0"/>
              </a:spcAft>
              <a:buClr>
                <a:srgbClr val="434343"/>
              </a:buClr>
              <a:buSzPts val="1200"/>
              <a:buFont typeface="Roboto Condensed Light"/>
              <a:buAutoNum type="alphaLcPeriod"/>
              <a:defRPr sz="1600"/>
            </a:lvl5pPr>
            <a:lvl6pPr marL="3657509" lvl="5" indent="-406390">
              <a:spcBef>
                <a:spcPts val="0"/>
              </a:spcBef>
              <a:spcAft>
                <a:spcPts val="0"/>
              </a:spcAft>
              <a:buClr>
                <a:srgbClr val="434343"/>
              </a:buClr>
              <a:buSzPts val="1200"/>
              <a:buFont typeface="Roboto Condensed Light"/>
              <a:buAutoNum type="romanLcPeriod"/>
              <a:defRPr sz="1600"/>
            </a:lvl6pPr>
            <a:lvl7pPr marL="4267093" lvl="6" indent="-406390">
              <a:spcBef>
                <a:spcPts val="0"/>
              </a:spcBef>
              <a:spcAft>
                <a:spcPts val="0"/>
              </a:spcAft>
              <a:buClr>
                <a:srgbClr val="434343"/>
              </a:buClr>
              <a:buSzPts val="1200"/>
              <a:buFont typeface="Roboto Condensed Light"/>
              <a:buAutoNum type="arabicPeriod"/>
              <a:defRPr sz="1600"/>
            </a:lvl7pPr>
            <a:lvl8pPr marL="4876678" lvl="7" indent="-406390">
              <a:spcBef>
                <a:spcPts val="0"/>
              </a:spcBef>
              <a:spcAft>
                <a:spcPts val="0"/>
              </a:spcAft>
              <a:buClr>
                <a:srgbClr val="434343"/>
              </a:buClr>
              <a:buSzPts val="1200"/>
              <a:buFont typeface="Roboto Condensed Light"/>
              <a:buAutoNum type="alphaLcPeriod"/>
              <a:defRPr sz="1600"/>
            </a:lvl8pPr>
            <a:lvl9pPr marL="5486263" lvl="8" indent="-406390">
              <a:spcBef>
                <a:spcPts val="0"/>
              </a:spcBef>
              <a:spcAft>
                <a:spcPts val="0"/>
              </a:spcAft>
              <a:buClr>
                <a:srgbClr val="434343"/>
              </a:buClr>
              <a:buSzPts val="1200"/>
              <a:buFont typeface="Roboto Condensed Light"/>
              <a:buAutoNum type="romanLcPeriod"/>
              <a:defRPr sz="1600"/>
            </a:lvl9pPr>
          </a:lstStyle>
          <a:p>
            <a:endParaRPr/>
          </a:p>
        </p:txBody>
      </p:sp>
    </p:spTree>
    <p:extLst>
      <p:ext uri="{BB962C8B-B14F-4D97-AF65-F5344CB8AC3E}">
        <p14:creationId xmlns:p14="http://schemas.microsoft.com/office/powerpoint/2010/main" val="4183467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0"/>
        <p:cNvGrpSpPr/>
        <p:nvPr/>
      </p:nvGrpSpPr>
      <p:grpSpPr>
        <a:xfrm>
          <a:off x="0" y="0"/>
          <a:ext cx="0" cy="0"/>
          <a:chOff x="0" y="0"/>
          <a:chExt cx="0" cy="0"/>
        </a:xfrm>
      </p:grpSpPr>
      <p:sp>
        <p:nvSpPr>
          <p:cNvPr id="51" name="Google Shape;51;p5"/>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2" name="Google Shape;52;p5"/>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53" name="Google Shape;53;p5"/>
          <p:cNvGrpSpPr/>
          <p:nvPr/>
        </p:nvGrpSpPr>
        <p:grpSpPr>
          <a:xfrm>
            <a:off x="9553934" y="601300"/>
            <a:ext cx="1564500" cy="117600"/>
            <a:chOff x="822825" y="450975"/>
            <a:chExt cx="1173375" cy="88200"/>
          </a:xfrm>
        </p:grpSpPr>
        <p:sp>
          <p:nvSpPr>
            <p:cNvPr id="54" name="Google Shape;54;p5"/>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5" name="Google Shape;55;p5"/>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6" name="Google Shape;56;p5"/>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7" name="Google Shape;57;p5"/>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58" name="Google Shape;58;p5"/>
          <p:cNvGrpSpPr/>
          <p:nvPr/>
        </p:nvGrpSpPr>
        <p:grpSpPr>
          <a:xfrm flipH="1">
            <a:off x="1097101" y="6138000"/>
            <a:ext cx="1564500" cy="117600"/>
            <a:chOff x="822825" y="450975"/>
            <a:chExt cx="1173375" cy="88200"/>
          </a:xfrm>
        </p:grpSpPr>
        <p:sp>
          <p:nvSpPr>
            <p:cNvPr id="59" name="Google Shape;59;p5"/>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0" name="Google Shape;60;p5"/>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1" name="Google Shape;61;p5"/>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2" name="Google Shape;62;p5"/>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63" name="Google Shape;6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solidFill>
                  <a:schemeClr val="lt1"/>
                </a:solidFill>
                <a:highlight>
                  <a:schemeClr val="lt2"/>
                </a:highlight>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4" name="Google Shape;64;p5"/>
          <p:cNvSpPr txBox="1">
            <a:spLocks noGrp="1"/>
          </p:cNvSpPr>
          <p:nvPr>
            <p:ph type="subTitle" idx="1"/>
          </p:nvPr>
        </p:nvSpPr>
        <p:spPr>
          <a:xfrm>
            <a:off x="2002000" y="4541833"/>
            <a:ext cx="3497200" cy="108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65" name="Google Shape;65;p5"/>
          <p:cNvSpPr txBox="1">
            <a:spLocks noGrp="1"/>
          </p:cNvSpPr>
          <p:nvPr>
            <p:ph type="subTitle" idx="2"/>
          </p:nvPr>
        </p:nvSpPr>
        <p:spPr>
          <a:xfrm>
            <a:off x="2002000" y="3955033"/>
            <a:ext cx="3497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latin typeface="Lexend Deca"/>
                <a:ea typeface="Lexend Deca"/>
                <a:cs typeface="Lexend Deca"/>
                <a:sym typeface="Lexend Deca"/>
              </a:defRPr>
            </a:lvl2pPr>
            <a:lvl3pPr lvl="2" algn="ctr" rtl="0">
              <a:spcBef>
                <a:spcPts val="0"/>
              </a:spcBef>
              <a:spcAft>
                <a:spcPts val="0"/>
              </a:spcAft>
              <a:buSzPts val="2000"/>
              <a:buFont typeface="Lexend Deca"/>
              <a:buNone/>
              <a:defRPr sz="2667" b="1">
                <a:latin typeface="Lexend Deca"/>
                <a:ea typeface="Lexend Deca"/>
                <a:cs typeface="Lexend Deca"/>
                <a:sym typeface="Lexend Deca"/>
              </a:defRPr>
            </a:lvl3pPr>
            <a:lvl4pPr lvl="3" algn="ctr" rtl="0">
              <a:spcBef>
                <a:spcPts val="0"/>
              </a:spcBef>
              <a:spcAft>
                <a:spcPts val="0"/>
              </a:spcAft>
              <a:buSzPts val="2000"/>
              <a:buFont typeface="Lexend Deca"/>
              <a:buNone/>
              <a:defRPr sz="2667" b="1">
                <a:latin typeface="Lexend Deca"/>
                <a:ea typeface="Lexend Deca"/>
                <a:cs typeface="Lexend Deca"/>
                <a:sym typeface="Lexend Deca"/>
              </a:defRPr>
            </a:lvl4pPr>
            <a:lvl5pPr lvl="4" algn="ctr" rtl="0">
              <a:spcBef>
                <a:spcPts val="0"/>
              </a:spcBef>
              <a:spcAft>
                <a:spcPts val="0"/>
              </a:spcAft>
              <a:buSzPts val="2000"/>
              <a:buFont typeface="Lexend Deca"/>
              <a:buNone/>
              <a:defRPr sz="2667" b="1">
                <a:latin typeface="Lexend Deca"/>
                <a:ea typeface="Lexend Deca"/>
                <a:cs typeface="Lexend Deca"/>
                <a:sym typeface="Lexend Deca"/>
              </a:defRPr>
            </a:lvl5pPr>
            <a:lvl6pPr lvl="5" algn="ctr" rtl="0">
              <a:spcBef>
                <a:spcPts val="0"/>
              </a:spcBef>
              <a:spcAft>
                <a:spcPts val="0"/>
              </a:spcAft>
              <a:buSzPts val="2000"/>
              <a:buFont typeface="Lexend Deca"/>
              <a:buNone/>
              <a:defRPr sz="2667" b="1">
                <a:latin typeface="Lexend Deca"/>
                <a:ea typeface="Lexend Deca"/>
                <a:cs typeface="Lexend Deca"/>
                <a:sym typeface="Lexend Deca"/>
              </a:defRPr>
            </a:lvl6pPr>
            <a:lvl7pPr lvl="6" algn="ctr" rtl="0">
              <a:spcBef>
                <a:spcPts val="0"/>
              </a:spcBef>
              <a:spcAft>
                <a:spcPts val="0"/>
              </a:spcAft>
              <a:buSzPts val="2000"/>
              <a:buFont typeface="Lexend Deca"/>
              <a:buNone/>
              <a:defRPr sz="2667" b="1">
                <a:latin typeface="Lexend Deca"/>
                <a:ea typeface="Lexend Deca"/>
                <a:cs typeface="Lexend Deca"/>
                <a:sym typeface="Lexend Deca"/>
              </a:defRPr>
            </a:lvl7pPr>
            <a:lvl8pPr lvl="7" algn="ctr" rtl="0">
              <a:spcBef>
                <a:spcPts val="0"/>
              </a:spcBef>
              <a:spcAft>
                <a:spcPts val="0"/>
              </a:spcAft>
              <a:buSzPts val="2000"/>
              <a:buFont typeface="Lexend Deca"/>
              <a:buNone/>
              <a:defRPr sz="2667" b="1">
                <a:latin typeface="Lexend Deca"/>
                <a:ea typeface="Lexend Deca"/>
                <a:cs typeface="Lexend Deca"/>
                <a:sym typeface="Lexend Deca"/>
              </a:defRPr>
            </a:lvl8pPr>
            <a:lvl9pPr lvl="8" algn="ctr"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
        <p:nvSpPr>
          <p:cNvPr id="66" name="Google Shape;66;p5"/>
          <p:cNvSpPr txBox="1">
            <a:spLocks noGrp="1"/>
          </p:cNvSpPr>
          <p:nvPr>
            <p:ph type="subTitle" idx="3"/>
          </p:nvPr>
        </p:nvSpPr>
        <p:spPr>
          <a:xfrm>
            <a:off x="6692700" y="4541833"/>
            <a:ext cx="3497200" cy="108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67" name="Google Shape;67;p5"/>
          <p:cNvSpPr txBox="1">
            <a:spLocks noGrp="1"/>
          </p:cNvSpPr>
          <p:nvPr>
            <p:ph type="subTitle" idx="4"/>
          </p:nvPr>
        </p:nvSpPr>
        <p:spPr>
          <a:xfrm>
            <a:off x="6692700" y="3955033"/>
            <a:ext cx="3497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latin typeface="Lexend Deca"/>
                <a:ea typeface="Lexend Deca"/>
                <a:cs typeface="Lexend Deca"/>
                <a:sym typeface="Lexend Deca"/>
              </a:defRPr>
            </a:lvl2pPr>
            <a:lvl3pPr lvl="2" algn="ctr" rtl="0">
              <a:spcBef>
                <a:spcPts val="0"/>
              </a:spcBef>
              <a:spcAft>
                <a:spcPts val="0"/>
              </a:spcAft>
              <a:buSzPts val="2000"/>
              <a:buFont typeface="Lexend Deca"/>
              <a:buNone/>
              <a:defRPr sz="2667" b="1">
                <a:latin typeface="Lexend Deca"/>
                <a:ea typeface="Lexend Deca"/>
                <a:cs typeface="Lexend Deca"/>
                <a:sym typeface="Lexend Deca"/>
              </a:defRPr>
            </a:lvl3pPr>
            <a:lvl4pPr lvl="3" algn="ctr" rtl="0">
              <a:spcBef>
                <a:spcPts val="0"/>
              </a:spcBef>
              <a:spcAft>
                <a:spcPts val="0"/>
              </a:spcAft>
              <a:buSzPts val="2000"/>
              <a:buFont typeface="Lexend Deca"/>
              <a:buNone/>
              <a:defRPr sz="2667" b="1">
                <a:latin typeface="Lexend Deca"/>
                <a:ea typeface="Lexend Deca"/>
                <a:cs typeface="Lexend Deca"/>
                <a:sym typeface="Lexend Deca"/>
              </a:defRPr>
            </a:lvl4pPr>
            <a:lvl5pPr lvl="4" algn="ctr" rtl="0">
              <a:spcBef>
                <a:spcPts val="0"/>
              </a:spcBef>
              <a:spcAft>
                <a:spcPts val="0"/>
              </a:spcAft>
              <a:buSzPts val="2000"/>
              <a:buFont typeface="Lexend Deca"/>
              <a:buNone/>
              <a:defRPr sz="2667" b="1">
                <a:latin typeface="Lexend Deca"/>
                <a:ea typeface="Lexend Deca"/>
                <a:cs typeface="Lexend Deca"/>
                <a:sym typeface="Lexend Deca"/>
              </a:defRPr>
            </a:lvl5pPr>
            <a:lvl6pPr lvl="5" algn="ctr" rtl="0">
              <a:spcBef>
                <a:spcPts val="0"/>
              </a:spcBef>
              <a:spcAft>
                <a:spcPts val="0"/>
              </a:spcAft>
              <a:buSzPts val="2000"/>
              <a:buFont typeface="Lexend Deca"/>
              <a:buNone/>
              <a:defRPr sz="2667" b="1">
                <a:latin typeface="Lexend Deca"/>
                <a:ea typeface="Lexend Deca"/>
                <a:cs typeface="Lexend Deca"/>
                <a:sym typeface="Lexend Deca"/>
              </a:defRPr>
            </a:lvl6pPr>
            <a:lvl7pPr lvl="6" algn="ctr" rtl="0">
              <a:spcBef>
                <a:spcPts val="0"/>
              </a:spcBef>
              <a:spcAft>
                <a:spcPts val="0"/>
              </a:spcAft>
              <a:buSzPts val="2000"/>
              <a:buFont typeface="Lexend Deca"/>
              <a:buNone/>
              <a:defRPr sz="2667" b="1">
                <a:latin typeface="Lexend Deca"/>
                <a:ea typeface="Lexend Deca"/>
                <a:cs typeface="Lexend Deca"/>
                <a:sym typeface="Lexend Deca"/>
              </a:defRPr>
            </a:lvl7pPr>
            <a:lvl8pPr lvl="7" algn="ctr" rtl="0">
              <a:spcBef>
                <a:spcPts val="0"/>
              </a:spcBef>
              <a:spcAft>
                <a:spcPts val="0"/>
              </a:spcAft>
              <a:buSzPts val="2000"/>
              <a:buFont typeface="Lexend Deca"/>
              <a:buNone/>
              <a:defRPr sz="2667" b="1">
                <a:latin typeface="Lexend Deca"/>
                <a:ea typeface="Lexend Deca"/>
                <a:cs typeface="Lexend Deca"/>
                <a:sym typeface="Lexend Deca"/>
              </a:defRPr>
            </a:lvl8pPr>
            <a:lvl9pPr lvl="8" algn="ctr"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202414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8"/>
        <p:cNvGrpSpPr/>
        <p:nvPr/>
      </p:nvGrpSpPr>
      <p:grpSpPr>
        <a:xfrm>
          <a:off x="0" y="0"/>
          <a:ext cx="0" cy="0"/>
          <a:chOff x="0" y="0"/>
          <a:chExt cx="0" cy="0"/>
        </a:xfrm>
      </p:grpSpPr>
      <p:sp>
        <p:nvSpPr>
          <p:cNvPr id="69" name="Google Shape;69;p6"/>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0" name="Google Shape;70;p6"/>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71" name="Google Shape;71;p6"/>
          <p:cNvGrpSpPr/>
          <p:nvPr/>
        </p:nvGrpSpPr>
        <p:grpSpPr>
          <a:xfrm>
            <a:off x="9553934" y="601300"/>
            <a:ext cx="1564500" cy="117600"/>
            <a:chOff x="822825" y="450975"/>
            <a:chExt cx="1173375" cy="88200"/>
          </a:xfrm>
        </p:grpSpPr>
        <p:sp>
          <p:nvSpPr>
            <p:cNvPr id="72" name="Google Shape;72;p6"/>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6"/>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6"/>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6"/>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76" name="Google Shape;76;p6"/>
          <p:cNvGrpSpPr/>
          <p:nvPr/>
        </p:nvGrpSpPr>
        <p:grpSpPr>
          <a:xfrm flipH="1">
            <a:off x="1097101" y="6138000"/>
            <a:ext cx="1564500" cy="117600"/>
            <a:chOff x="822825" y="450975"/>
            <a:chExt cx="1173375" cy="88200"/>
          </a:xfrm>
        </p:grpSpPr>
        <p:sp>
          <p:nvSpPr>
            <p:cNvPr id="77" name="Google Shape;77;p6"/>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8" name="Google Shape;78;p6"/>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9" name="Google Shape;79;p6"/>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0" name="Google Shape;80;p6"/>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1" name="Google Shape;8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lt1"/>
                </a:solidFill>
                <a:highlight>
                  <a:schemeClr val="accent2"/>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80950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2"/>
        <p:cNvGrpSpPr/>
        <p:nvPr/>
      </p:nvGrpSpPr>
      <p:grpSpPr>
        <a:xfrm>
          <a:off x="0" y="0"/>
          <a:ext cx="0" cy="0"/>
          <a:chOff x="0" y="0"/>
          <a:chExt cx="0" cy="0"/>
        </a:xfrm>
      </p:grpSpPr>
      <p:sp>
        <p:nvSpPr>
          <p:cNvPr id="83" name="Google Shape;83;p7"/>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4" name="Google Shape;84;p7"/>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85" name="Google Shape;85;p7"/>
          <p:cNvGrpSpPr/>
          <p:nvPr/>
        </p:nvGrpSpPr>
        <p:grpSpPr>
          <a:xfrm>
            <a:off x="9553934" y="601300"/>
            <a:ext cx="1564500" cy="117600"/>
            <a:chOff x="822825" y="450975"/>
            <a:chExt cx="1173375" cy="88200"/>
          </a:xfrm>
        </p:grpSpPr>
        <p:sp>
          <p:nvSpPr>
            <p:cNvPr id="86" name="Google Shape;86;p7"/>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7" name="Google Shape;87;p7"/>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8" name="Google Shape;88;p7"/>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9" name="Google Shape;89;p7"/>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90" name="Google Shape;90;p7"/>
          <p:cNvGrpSpPr/>
          <p:nvPr/>
        </p:nvGrpSpPr>
        <p:grpSpPr>
          <a:xfrm flipH="1">
            <a:off x="1097101" y="6138000"/>
            <a:ext cx="1564500" cy="117600"/>
            <a:chOff x="822825" y="450975"/>
            <a:chExt cx="1173375" cy="88200"/>
          </a:xfrm>
        </p:grpSpPr>
        <p:sp>
          <p:nvSpPr>
            <p:cNvPr id="91" name="Google Shape;91;p7"/>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2" name="Google Shape;92;p7"/>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3" name="Google Shape;93;p7"/>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94" name="Google Shape;94;p7"/>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95" name="Google Shape;95;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lt1"/>
                </a:solidFill>
                <a:highlight>
                  <a:schemeClr val="accent2"/>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6" name="Google Shape;96;p7"/>
          <p:cNvSpPr txBox="1">
            <a:spLocks noGrp="1"/>
          </p:cNvSpPr>
          <p:nvPr>
            <p:ph type="body" idx="1"/>
          </p:nvPr>
        </p:nvSpPr>
        <p:spPr>
          <a:xfrm>
            <a:off x="960000" y="2225167"/>
            <a:ext cx="6877200" cy="331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AutoNum type="arabicPeriod"/>
              <a:defRPr/>
            </a:lvl1pPr>
            <a:lvl2pPr marL="1219170" lvl="1" indent="-406390">
              <a:spcBef>
                <a:spcPts val="0"/>
              </a:spcBef>
              <a:spcAft>
                <a:spcPts val="0"/>
              </a:spcAft>
              <a:buSzPts val="1200"/>
              <a:buAutoNum type="alphaLcPeriod"/>
              <a:defRPr sz="1600"/>
            </a:lvl2pPr>
            <a:lvl3pPr marL="1828754" lvl="2" indent="-406390">
              <a:spcBef>
                <a:spcPts val="0"/>
              </a:spcBef>
              <a:spcAft>
                <a:spcPts val="0"/>
              </a:spcAft>
              <a:buSzPts val="1200"/>
              <a:buAutoNum type="romanLcPeriod"/>
              <a:defRPr sz="1600"/>
            </a:lvl3pPr>
            <a:lvl4pPr marL="2438339" lvl="3" indent="-406390">
              <a:spcBef>
                <a:spcPts val="0"/>
              </a:spcBef>
              <a:spcAft>
                <a:spcPts val="0"/>
              </a:spcAft>
              <a:buSzPts val="1200"/>
              <a:buAutoNum type="arabicPeriod"/>
              <a:defRPr sz="1600"/>
            </a:lvl4pPr>
            <a:lvl5pPr marL="3047924" lvl="4" indent="-406390">
              <a:spcBef>
                <a:spcPts val="0"/>
              </a:spcBef>
              <a:spcAft>
                <a:spcPts val="0"/>
              </a:spcAft>
              <a:buSzPts val="1200"/>
              <a:buAutoNum type="alphaLcPeriod"/>
              <a:defRPr sz="1600"/>
            </a:lvl5pPr>
            <a:lvl6pPr marL="3657509" lvl="5" indent="-406390">
              <a:spcBef>
                <a:spcPts val="0"/>
              </a:spcBef>
              <a:spcAft>
                <a:spcPts val="0"/>
              </a:spcAft>
              <a:buSzPts val="1200"/>
              <a:buAutoNum type="romanLcPeriod"/>
              <a:defRPr sz="1600"/>
            </a:lvl6pPr>
            <a:lvl7pPr marL="4267093" lvl="6" indent="-406390">
              <a:spcBef>
                <a:spcPts val="0"/>
              </a:spcBef>
              <a:spcAft>
                <a:spcPts val="0"/>
              </a:spcAft>
              <a:buSzPts val="1200"/>
              <a:buAutoNum type="arabicPeriod"/>
              <a:defRPr sz="1600"/>
            </a:lvl7pPr>
            <a:lvl8pPr marL="4876678" lvl="7" indent="-406390">
              <a:spcBef>
                <a:spcPts val="0"/>
              </a:spcBef>
              <a:spcAft>
                <a:spcPts val="0"/>
              </a:spcAft>
              <a:buSzPts val="1200"/>
              <a:buAutoNum type="alphaLcPeriod"/>
              <a:defRPr sz="1600"/>
            </a:lvl8pPr>
            <a:lvl9pPr marL="5486263" lvl="8" indent="-406390">
              <a:spcBef>
                <a:spcPts val="0"/>
              </a:spcBef>
              <a:spcAft>
                <a:spcPts val="0"/>
              </a:spcAft>
              <a:buSzPts val="1200"/>
              <a:buAutoNum type="romanLcPeriod"/>
              <a:defRPr sz="1600"/>
            </a:lvl9pPr>
          </a:lstStyle>
          <a:p>
            <a:endParaRPr/>
          </a:p>
        </p:txBody>
      </p:sp>
    </p:spTree>
    <p:extLst>
      <p:ext uri="{BB962C8B-B14F-4D97-AF65-F5344CB8AC3E}">
        <p14:creationId xmlns:p14="http://schemas.microsoft.com/office/powerpoint/2010/main" val="9358689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7"/>
        <p:cNvGrpSpPr/>
        <p:nvPr/>
      </p:nvGrpSpPr>
      <p:grpSpPr>
        <a:xfrm>
          <a:off x="0" y="0"/>
          <a:ext cx="0" cy="0"/>
          <a:chOff x="0" y="0"/>
          <a:chExt cx="0" cy="0"/>
        </a:xfrm>
      </p:grpSpPr>
      <p:sp>
        <p:nvSpPr>
          <p:cNvPr id="98" name="Google Shape;98;p8"/>
          <p:cNvSpPr/>
          <p:nvPr/>
        </p:nvSpPr>
        <p:spPr>
          <a:xfrm>
            <a:off x="-12267" y="0"/>
            <a:ext cx="12204400" cy="199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 name="Google Shape;99;p8"/>
          <p:cNvSpPr/>
          <p:nvPr/>
        </p:nvSpPr>
        <p:spPr>
          <a:xfrm>
            <a:off x="-842615" y="-5382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
        <p:nvSpPr>
          <p:cNvPr id="100" name="Google Shape;100;p8"/>
          <p:cNvSpPr txBox="1">
            <a:spLocks noGrp="1"/>
          </p:cNvSpPr>
          <p:nvPr>
            <p:ph type="title"/>
          </p:nvPr>
        </p:nvSpPr>
        <p:spPr>
          <a:xfrm>
            <a:off x="1362500" y="720000"/>
            <a:ext cx="9467200" cy="24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800">
                <a:solidFill>
                  <a:schemeClr val="lt1"/>
                </a:solidFill>
                <a:highlight>
                  <a:schemeClr val="lt2"/>
                </a:highlight>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01" name="Google Shape;101;p8"/>
          <p:cNvSpPr/>
          <p:nvPr/>
        </p:nvSpPr>
        <p:spPr>
          <a:xfrm>
            <a:off x="5158218" y="4070534"/>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102" name="Google Shape;102;p8"/>
          <p:cNvGrpSpPr/>
          <p:nvPr/>
        </p:nvGrpSpPr>
        <p:grpSpPr>
          <a:xfrm>
            <a:off x="9553934" y="601300"/>
            <a:ext cx="1564500" cy="117600"/>
            <a:chOff x="822825" y="450975"/>
            <a:chExt cx="1173375" cy="88200"/>
          </a:xfrm>
        </p:grpSpPr>
        <p:sp>
          <p:nvSpPr>
            <p:cNvPr id="103" name="Google Shape;103;p8"/>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4" name="Google Shape;104;p8"/>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5" name="Google Shape;105;p8"/>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6" name="Google Shape;106;p8"/>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07" name="Google Shape;107;p8"/>
          <p:cNvGrpSpPr/>
          <p:nvPr/>
        </p:nvGrpSpPr>
        <p:grpSpPr>
          <a:xfrm flipH="1">
            <a:off x="1097101" y="6138000"/>
            <a:ext cx="1564500" cy="117600"/>
            <a:chOff x="822825" y="450975"/>
            <a:chExt cx="1173375" cy="88200"/>
          </a:xfrm>
        </p:grpSpPr>
        <p:sp>
          <p:nvSpPr>
            <p:cNvPr id="108" name="Google Shape;108;p8"/>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9" name="Google Shape;109;p8"/>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8"/>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8"/>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12" name="Google Shape;112;p8"/>
          <p:cNvSpPr/>
          <p:nvPr/>
        </p:nvSpPr>
        <p:spPr>
          <a:xfrm>
            <a:off x="331980" y="1056745"/>
            <a:ext cx="1009347" cy="366377"/>
          </a:xfrm>
          <a:custGeom>
            <a:avLst/>
            <a:gdLst/>
            <a:ahLst/>
            <a:cxnLst/>
            <a:rect l="l" t="t" r="r" b="b"/>
            <a:pathLst>
              <a:path w="6273" h="2277" extrusionOk="0">
                <a:moveTo>
                  <a:pt x="2378" y="0"/>
                </a:moveTo>
                <a:cubicBezTo>
                  <a:pt x="1933" y="0"/>
                  <a:pt x="1569" y="364"/>
                  <a:pt x="1569" y="820"/>
                </a:cubicBezTo>
                <a:cubicBezTo>
                  <a:pt x="1569" y="941"/>
                  <a:pt x="1599" y="1063"/>
                  <a:pt x="1650" y="1174"/>
                </a:cubicBezTo>
                <a:cubicBezTo>
                  <a:pt x="1610" y="1164"/>
                  <a:pt x="1569" y="1164"/>
                  <a:pt x="1529" y="1164"/>
                </a:cubicBezTo>
                <a:cubicBezTo>
                  <a:pt x="1194" y="1164"/>
                  <a:pt x="922" y="1407"/>
                  <a:pt x="871" y="1720"/>
                </a:cubicBezTo>
                <a:cubicBezTo>
                  <a:pt x="780" y="1670"/>
                  <a:pt x="679" y="1639"/>
                  <a:pt x="567" y="1639"/>
                </a:cubicBezTo>
                <a:cubicBezTo>
                  <a:pt x="254" y="1639"/>
                  <a:pt x="1" y="1892"/>
                  <a:pt x="1" y="2206"/>
                </a:cubicBezTo>
                <a:lnTo>
                  <a:pt x="1" y="2277"/>
                </a:lnTo>
                <a:lnTo>
                  <a:pt x="6272" y="2277"/>
                </a:lnTo>
                <a:cubicBezTo>
                  <a:pt x="6272" y="2023"/>
                  <a:pt x="6070" y="1821"/>
                  <a:pt x="5827" y="1821"/>
                </a:cubicBezTo>
                <a:cubicBezTo>
                  <a:pt x="5787" y="1821"/>
                  <a:pt x="5746" y="1832"/>
                  <a:pt x="5717" y="1841"/>
                </a:cubicBezTo>
                <a:cubicBezTo>
                  <a:pt x="5666" y="1538"/>
                  <a:pt x="5413" y="1306"/>
                  <a:pt x="5099" y="1275"/>
                </a:cubicBezTo>
                <a:cubicBezTo>
                  <a:pt x="5099" y="861"/>
                  <a:pt x="4766" y="526"/>
                  <a:pt x="4361" y="526"/>
                </a:cubicBezTo>
                <a:cubicBezTo>
                  <a:pt x="4118" y="526"/>
                  <a:pt x="3896" y="648"/>
                  <a:pt x="3764" y="830"/>
                </a:cubicBezTo>
                <a:cubicBezTo>
                  <a:pt x="3673" y="739"/>
                  <a:pt x="3552" y="688"/>
                  <a:pt x="3420" y="688"/>
                </a:cubicBezTo>
                <a:cubicBezTo>
                  <a:pt x="3339" y="688"/>
                  <a:pt x="3269" y="708"/>
                  <a:pt x="3197" y="749"/>
                </a:cubicBezTo>
                <a:cubicBezTo>
                  <a:pt x="3157" y="324"/>
                  <a:pt x="2813" y="0"/>
                  <a:pt x="2378"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3" name="Google Shape;113;p8"/>
          <p:cNvSpPr/>
          <p:nvPr/>
        </p:nvSpPr>
        <p:spPr>
          <a:xfrm>
            <a:off x="2883357" y="372353"/>
            <a:ext cx="838467" cy="302820"/>
          </a:xfrm>
          <a:custGeom>
            <a:avLst/>
            <a:gdLst/>
            <a:ahLst/>
            <a:cxnLst/>
            <a:rect l="l" t="t" r="r" b="b"/>
            <a:pathLst>
              <a:path w="5211" h="1882" extrusionOk="0">
                <a:moveTo>
                  <a:pt x="3227" y="0"/>
                </a:moveTo>
                <a:cubicBezTo>
                  <a:pt x="2874" y="0"/>
                  <a:pt x="2580" y="274"/>
                  <a:pt x="2550" y="618"/>
                </a:cubicBezTo>
                <a:cubicBezTo>
                  <a:pt x="2499" y="587"/>
                  <a:pt x="2429" y="567"/>
                  <a:pt x="2368" y="567"/>
                </a:cubicBezTo>
                <a:cubicBezTo>
                  <a:pt x="2256" y="567"/>
                  <a:pt x="2155" y="618"/>
                  <a:pt x="2085" y="688"/>
                </a:cubicBezTo>
                <a:cubicBezTo>
                  <a:pt x="1973" y="537"/>
                  <a:pt x="1791" y="435"/>
                  <a:pt x="1589" y="435"/>
                </a:cubicBezTo>
                <a:cubicBezTo>
                  <a:pt x="1245" y="435"/>
                  <a:pt x="972" y="719"/>
                  <a:pt x="972" y="1052"/>
                </a:cubicBezTo>
                <a:lnTo>
                  <a:pt x="972" y="1063"/>
                </a:lnTo>
                <a:cubicBezTo>
                  <a:pt x="709" y="1083"/>
                  <a:pt x="507" y="1275"/>
                  <a:pt x="466" y="1528"/>
                </a:cubicBezTo>
                <a:cubicBezTo>
                  <a:pt x="436" y="1517"/>
                  <a:pt x="406" y="1517"/>
                  <a:pt x="375" y="1517"/>
                </a:cubicBezTo>
                <a:cubicBezTo>
                  <a:pt x="163" y="1517"/>
                  <a:pt x="1" y="1679"/>
                  <a:pt x="1" y="1882"/>
                </a:cubicBezTo>
                <a:lnTo>
                  <a:pt x="5200" y="1882"/>
                </a:lnTo>
                <a:cubicBezTo>
                  <a:pt x="5200" y="1872"/>
                  <a:pt x="5210" y="1852"/>
                  <a:pt x="5210" y="1831"/>
                </a:cubicBezTo>
                <a:cubicBezTo>
                  <a:pt x="5210" y="1568"/>
                  <a:pt x="4998" y="1356"/>
                  <a:pt x="4735" y="1356"/>
                </a:cubicBezTo>
                <a:cubicBezTo>
                  <a:pt x="4644" y="1356"/>
                  <a:pt x="4553" y="1386"/>
                  <a:pt x="4482" y="1427"/>
                </a:cubicBezTo>
                <a:cubicBezTo>
                  <a:pt x="4441" y="1164"/>
                  <a:pt x="4219" y="961"/>
                  <a:pt x="3936" y="961"/>
                </a:cubicBezTo>
                <a:cubicBezTo>
                  <a:pt x="3906" y="961"/>
                  <a:pt x="3875" y="971"/>
                  <a:pt x="3845" y="971"/>
                </a:cubicBezTo>
                <a:cubicBezTo>
                  <a:pt x="3885" y="881"/>
                  <a:pt x="3906" y="779"/>
                  <a:pt x="3906" y="678"/>
                </a:cubicBezTo>
                <a:cubicBezTo>
                  <a:pt x="3906" y="304"/>
                  <a:pt x="3602" y="0"/>
                  <a:pt x="3227"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4" name="Google Shape;114;p8"/>
          <p:cNvSpPr/>
          <p:nvPr/>
        </p:nvSpPr>
        <p:spPr>
          <a:xfrm>
            <a:off x="677125" y="572514"/>
            <a:ext cx="32664" cy="31055"/>
          </a:xfrm>
          <a:custGeom>
            <a:avLst/>
            <a:gdLst/>
            <a:ahLst/>
            <a:cxnLst/>
            <a:rect l="l" t="t" r="r" b="b"/>
            <a:pathLst>
              <a:path w="203" h="193" extrusionOk="0">
                <a:moveTo>
                  <a:pt x="101" y="1"/>
                </a:moveTo>
                <a:cubicBezTo>
                  <a:pt x="51" y="1"/>
                  <a:pt x="0" y="41"/>
                  <a:pt x="0" y="92"/>
                </a:cubicBezTo>
                <a:cubicBezTo>
                  <a:pt x="0" y="152"/>
                  <a:pt x="51" y="193"/>
                  <a:pt x="101" y="193"/>
                </a:cubicBezTo>
                <a:cubicBezTo>
                  <a:pt x="162" y="193"/>
                  <a:pt x="202" y="152"/>
                  <a:pt x="202" y="92"/>
                </a:cubicBezTo>
                <a:cubicBezTo>
                  <a:pt x="202" y="41"/>
                  <a:pt x="162" y="1"/>
                  <a:pt x="101" y="1"/>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5" name="Google Shape;115;p8"/>
          <p:cNvSpPr/>
          <p:nvPr/>
        </p:nvSpPr>
        <p:spPr>
          <a:xfrm>
            <a:off x="1901116" y="1573493"/>
            <a:ext cx="55512" cy="55512"/>
          </a:xfrm>
          <a:custGeom>
            <a:avLst/>
            <a:gdLst/>
            <a:ahLst/>
            <a:cxnLst/>
            <a:rect l="l" t="t" r="r" b="b"/>
            <a:pathLst>
              <a:path w="345" h="345" extrusionOk="0">
                <a:moveTo>
                  <a:pt x="173" y="1"/>
                </a:moveTo>
                <a:lnTo>
                  <a:pt x="112" y="112"/>
                </a:lnTo>
                <a:lnTo>
                  <a:pt x="0" y="173"/>
                </a:lnTo>
                <a:lnTo>
                  <a:pt x="112" y="234"/>
                </a:lnTo>
                <a:lnTo>
                  <a:pt x="173" y="345"/>
                </a:lnTo>
                <a:lnTo>
                  <a:pt x="233" y="234"/>
                </a:lnTo>
                <a:lnTo>
                  <a:pt x="344" y="173"/>
                </a:lnTo>
                <a:lnTo>
                  <a:pt x="233" y="112"/>
                </a:lnTo>
                <a:lnTo>
                  <a:pt x="17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6" name="Google Shape;116;p8"/>
          <p:cNvSpPr/>
          <p:nvPr/>
        </p:nvSpPr>
        <p:spPr>
          <a:xfrm>
            <a:off x="1440451" y="496085"/>
            <a:ext cx="55512" cy="55351"/>
          </a:xfrm>
          <a:custGeom>
            <a:avLst/>
            <a:gdLst/>
            <a:ahLst/>
            <a:cxnLst/>
            <a:rect l="l" t="t" r="r" b="b"/>
            <a:pathLst>
              <a:path w="345" h="344" extrusionOk="0">
                <a:moveTo>
                  <a:pt x="172" y="0"/>
                </a:moveTo>
                <a:lnTo>
                  <a:pt x="112" y="112"/>
                </a:lnTo>
                <a:lnTo>
                  <a:pt x="1" y="172"/>
                </a:lnTo>
                <a:lnTo>
                  <a:pt x="112" y="233"/>
                </a:lnTo>
                <a:lnTo>
                  <a:pt x="172" y="344"/>
                </a:lnTo>
                <a:lnTo>
                  <a:pt x="233" y="233"/>
                </a:lnTo>
                <a:lnTo>
                  <a:pt x="345" y="172"/>
                </a:lnTo>
                <a:lnTo>
                  <a:pt x="233" y="112"/>
                </a:lnTo>
                <a:lnTo>
                  <a:pt x="172" y="0"/>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7" name="Google Shape;117;p8"/>
          <p:cNvSpPr/>
          <p:nvPr/>
        </p:nvSpPr>
        <p:spPr>
          <a:xfrm>
            <a:off x="2355185" y="572514"/>
            <a:ext cx="66936" cy="65327"/>
          </a:xfrm>
          <a:custGeom>
            <a:avLst/>
            <a:gdLst/>
            <a:ahLst/>
            <a:cxnLst/>
            <a:rect l="l" t="t" r="r" b="b"/>
            <a:pathLst>
              <a:path w="416" h="406" extrusionOk="0">
                <a:moveTo>
                  <a:pt x="203" y="1"/>
                </a:moveTo>
                <a:lnTo>
                  <a:pt x="132" y="132"/>
                </a:lnTo>
                <a:lnTo>
                  <a:pt x="1" y="203"/>
                </a:lnTo>
                <a:lnTo>
                  <a:pt x="132" y="274"/>
                </a:lnTo>
                <a:lnTo>
                  <a:pt x="203" y="406"/>
                </a:lnTo>
                <a:lnTo>
                  <a:pt x="284" y="274"/>
                </a:lnTo>
                <a:lnTo>
                  <a:pt x="415" y="203"/>
                </a:lnTo>
                <a:lnTo>
                  <a:pt x="284" y="132"/>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18" name="Google Shape;118;p8"/>
          <p:cNvSpPr/>
          <p:nvPr/>
        </p:nvSpPr>
        <p:spPr>
          <a:xfrm>
            <a:off x="3269922" y="1420473"/>
            <a:ext cx="65327" cy="66936"/>
          </a:xfrm>
          <a:custGeom>
            <a:avLst/>
            <a:gdLst/>
            <a:ahLst/>
            <a:cxnLst/>
            <a:rect l="l" t="t" r="r" b="b"/>
            <a:pathLst>
              <a:path w="406" h="416" extrusionOk="0">
                <a:moveTo>
                  <a:pt x="203" y="1"/>
                </a:moveTo>
                <a:lnTo>
                  <a:pt x="132" y="133"/>
                </a:lnTo>
                <a:lnTo>
                  <a:pt x="1" y="214"/>
                </a:lnTo>
                <a:lnTo>
                  <a:pt x="132" y="284"/>
                </a:lnTo>
                <a:lnTo>
                  <a:pt x="203" y="416"/>
                </a:lnTo>
                <a:lnTo>
                  <a:pt x="274" y="284"/>
                </a:lnTo>
                <a:lnTo>
                  <a:pt x="405" y="214"/>
                </a:lnTo>
                <a:lnTo>
                  <a:pt x="274" y="133"/>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351887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9"/>
        <p:cNvGrpSpPr/>
        <p:nvPr/>
      </p:nvGrpSpPr>
      <p:grpSpPr>
        <a:xfrm>
          <a:off x="0" y="0"/>
          <a:ext cx="0" cy="0"/>
          <a:chOff x="0" y="0"/>
          <a:chExt cx="0" cy="0"/>
        </a:xfrm>
      </p:grpSpPr>
      <p:sp>
        <p:nvSpPr>
          <p:cNvPr id="120" name="Google Shape;120;p9"/>
          <p:cNvSpPr/>
          <p:nvPr/>
        </p:nvSpPr>
        <p:spPr>
          <a:xfrm>
            <a:off x="-12267" y="0"/>
            <a:ext cx="12204400" cy="3324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1" name="Google Shape;121;p9"/>
          <p:cNvSpPr/>
          <p:nvPr/>
        </p:nvSpPr>
        <p:spPr>
          <a:xfrm>
            <a:off x="-842615" y="-5382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
        <p:nvSpPr>
          <p:cNvPr id="122" name="Google Shape;122;p9"/>
          <p:cNvSpPr/>
          <p:nvPr/>
        </p:nvSpPr>
        <p:spPr>
          <a:xfrm>
            <a:off x="331980" y="1056745"/>
            <a:ext cx="1009347" cy="366377"/>
          </a:xfrm>
          <a:custGeom>
            <a:avLst/>
            <a:gdLst/>
            <a:ahLst/>
            <a:cxnLst/>
            <a:rect l="l" t="t" r="r" b="b"/>
            <a:pathLst>
              <a:path w="6273" h="2277" extrusionOk="0">
                <a:moveTo>
                  <a:pt x="2378" y="0"/>
                </a:moveTo>
                <a:cubicBezTo>
                  <a:pt x="1933" y="0"/>
                  <a:pt x="1569" y="364"/>
                  <a:pt x="1569" y="820"/>
                </a:cubicBezTo>
                <a:cubicBezTo>
                  <a:pt x="1569" y="941"/>
                  <a:pt x="1599" y="1063"/>
                  <a:pt x="1650" y="1174"/>
                </a:cubicBezTo>
                <a:cubicBezTo>
                  <a:pt x="1610" y="1164"/>
                  <a:pt x="1569" y="1164"/>
                  <a:pt x="1529" y="1164"/>
                </a:cubicBezTo>
                <a:cubicBezTo>
                  <a:pt x="1194" y="1164"/>
                  <a:pt x="922" y="1407"/>
                  <a:pt x="871" y="1720"/>
                </a:cubicBezTo>
                <a:cubicBezTo>
                  <a:pt x="780" y="1670"/>
                  <a:pt x="679" y="1639"/>
                  <a:pt x="567" y="1639"/>
                </a:cubicBezTo>
                <a:cubicBezTo>
                  <a:pt x="254" y="1639"/>
                  <a:pt x="1" y="1892"/>
                  <a:pt x="1" y="2206"/>
                </a:cubicBezTo>
                <a:lnTo>
                  <a:pt x="1" y="2277"/>
                </a:lnTo>
                <a:lnTo>
                  <a:pt x="6272" y="2277"/>
                </a:lnTo>
                <a:cubicBezTo>
                  <a:pt x="6272" y="2023"/>
                  <a:pt x="6070" y="1821"/>
                  <a:pt x="5827" y="1821"/>
                </a:cubicBezTo>
                <a:cubicBezTo>
                  <a:pt x="5787" y="1821"/>
                  <a:pt x="5746" y="1832"/>
                  <a:pt x="5717" y="1841"/>
                </a:cubicBezTo>
                <a:cubicBezTo>
                  <a:pt x="5666" y="1538"/>
                  <a:pt x="5413" y="1306"/>
                  <a:pt x="5099" y="1275"/>
                </a:cubicBezTo>
                <a:cubicBezTo>
                  <a:pt x="5099" y="861"/>
                  <a:pt x="4766" y="526"/>
                  <a:pt x="4361" y="526"/>
                </a:cubicBezTo>
                <a:cubicBezTo>
                  <a:pt x="4118" y="526"/>
                  <a:pt x="3896" y="648"/>
                  <a:pt x="3764" y="830"/>
                </a:cubicBezTo>
                <a:cubicBezTo>
                  <a:pt x="3673" y="739"/>
                  <a:pt x="3552" y="688"/>
                  <a:pt x="3420" y="688"/>
                </a:cubicBezTo>
                <a:cubicBezTo>
                  <a:pt x="3339" y="688"/>
                  <a:pt x="3269" y="708"/>
                  <a:pt x="3197" y="749"/>
                </a:cubicBezTo>
                <a:cubicBezTo>
                  <a:pt x="3157" y="324"/>
                  <a:pt x="2813" y="0"/>
                  <a:pt x="2378"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3" name="Google Shape;123;p9"/>
          <p:cNvSpPr/>
          <p:nvPr/>
        </p:nvSpPr>
        <p:spPr>
          <a:xfrm>
            <a:off x="2883357" y="372353"/>
            <a:ext cx="838467" cy="302820"/>
          </a:xfrm>
          <a:custGeom>
            <a:avLst/>
            <a:gdLst/>
            <a:ahLst/>
            <a:cxnLst/>
            <a:rect l="l" t="t" r="r" b="b"/>
            <a:pathLst>
              <a:path w="5211" h="1882" extrusionOk="0">
                <a:moveTo>
                  <a:pt x="3227" y="0"/>
                </a:moveTo>
                <a:cubicBezTo>
                  <a:pt x="2874" y="0"/>
                  <a:pt x="2580" y="274"/>
                  <a:pt x="2550" y="618"/>
                </a:cubicBezTo>
                <a:cubicBezTo>
                  <a:pt x="2499" y="587"/>
                  <a:pt x="2429" y="567"/>
                  <a:pt x="2368" y="567"/>
                </a:cubicBezTo>
                <a:cubicBezTo>
                  <a:pt x="2256" y="567"/>
                  <a:pt x="2155" y="618"/>
                  <a:pt x="2085" y="688"/>
                </a:cubicBezTo>
                <a:cubicBezTo>
                  <a:pt x="1973" y="537"/>
                  <a:pt x="1791" y="435"/>
                  <a:pt x="1589" y="435"/>
                </a:cubicBezTo>
                <a:cubicBezTo>
                  <a:pt x="1245" y="435"/>
                  <a:pt x="972" y="719"/>
                  <a:pt x="972" y="1052"/>
                </a:cubicBezTo>
                <a:lnTo>
                  <a:pt x="972" y="1063"/>
                </a:lnTo>
                <a:cubicBezTo>
                  <a:pt x="709" y="1083"/>
                  <a:pt x="507" y="1275"/>
                  <a:pt x="466" y="1528"/>
                </a:cubicBezTo>
                <a:cubicBezTo>
                  <a:pt x="436" y="1517"/>
                  <a:pt x="406" y="1517"/>
                  <a:pt x="375" y="1517"/>
                </a:cubicBezTo>
                <a:cubicBezTo>
                  <a:pt x="163" y="1517"/>
                  <a:pt x="1" y="1679"/>
                  <a:pt x="1" y="1882"/>
                </a:cubicBezTo>
                <a:lnTo>
                  <a:pt x="5200" y="1882"/>
                </a:lnTo>
                <a:cubicBezTo>
                  <a:pt x="5200" y="1872"/>
                  <a:pt x="5210" y="1852"/>
                  <a:pt x="5210" y="1831"/>
                </a:cubicBezTo>
                <a:cubicBezTo>
                  <a:pt x="5210" y="1568"/>
                  <a:pt x="4998" y="1356"/>
                  <a:pt x="4735" y="1356"/>
                </a:cubicBezTo>
                <a:cubicBezTo>
                  <a:pt x="4644" y="1356"/>
                  <a:pt x="4553" y="1386"/>
                  <a:pt x="4482" y="1427"/>
                </a:cubicBezTo>
                <a:cubicBezTo>
                  <a:pt x="4441" y="1164"/>
                  <a:pt x="4219" y="961"/>
                  <a:pt x="3936" y="961"/>
                </a:cubicBezTo>
                <a:cubicBezTo>
                  <a:pt x="3906" y="961"/>
                  <a:pt x="3875" y="971"/>
                  <a:pt x="3845" y="971"/>
                </a:cubicBezTo>
                <a:cubicBezTo>
                  <a:pt x="3885" y="881"/>
                  <a:pt x="3906" y="779"/>
                  <a:pt x="3906" y="678"/>
                </a:cubicBezTo>
                <a:cubicBezTo>
                  <a:pt x="3906" y="304"/>
                  <a:pt x="3602" y="0"/>
                  <a:pt x="3227"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4" name="Google Shape;124;p9"/>
          <p:cNvSpPr/>
          <p:nvPr/>
        </p:nvSpPr>
        <p:spPr>
          <a:xfrm>
            <a:off x="5590267" y="1018532"/>
            <a:ext cx="1723919" cy="442805"/>
          </a:xfrm>
          <a:custGeom>
            <a:avLst/>
            <a:gdLst/>
            <a:ahLst/>
            <a:cxnLst/>
            <a:rect l="l" t="t" r="r" b="b"/>
            <a:pathLst>
              <a:path w="10714" h="2752" extrusionOk="0">
                <a:moveTo>
                  <a:pt x="6788" y="0"/>
                </a:moveTo>
                <a:cubicBezTo>
                  <a:pt x="6262" y="0"/>
                  <a:pt x="5817" y="314"/>
                  <a:pt x="5615" y="769"/>
                </a:cubicBezTo>
                <a:cubicBezTo>
                  <a:pt x="5402" y="577"/>
                  <a:pt x="5119" y="456"/>
                  <a:pt x="4815" y="456"/>
                </a:cubicBezTo>
                <a:cubicBezTo>
                  <a:pt x="4188" y="456"/>
                  <a:pt x="3682" y="931"/>
                  <a:pt x="3632" y="1548"/>
                </a:cubicBezTo>
                <a:cubicBezTo>
                  <a:pt x="3491" y="1488"/>
                  <a:pt x="3339" y="1457"/>
                  <a:pt x="3187" y="1457"/>
                </a:cubicBezTo>
                <a:cubicBezTo>
                  <a:pt x="2893" y="1457"/>
                  <a:pt x="2621" y="1568"/>
                  <a:pt x="2428" y="1751"/>
                </a:cubicBezTo>
                <a:cubicBezTo>
                  <a:pt x="2246" y="1517"/>
                  <a:pt x="1973" y="1356"/>
                  <a:pt x="1650" y="1356"/>
                </a:cubicBezTo>
                <a:cubicBezTo>
                  <a:pt x="1275" y="1356"/>
                  <a:pt x="962" y="1578"/>
                  <a:pt x="800" y="1882"/>
                </a:cubicBezTo>
                <a:lnTo>
                  <a:pt x="688" y="1882"/>
                </a:lnTo>
                <a:cubicBezTo>
                  <a:pt x="304" y="1882"/>
                  <a:pt x="0" y="2185"/>
                  <a:pt x="0" y="2569"/>
                </a:cubicBezTo>
                <a:cubicBezTo>
                  <a:pt x="0" y="2630"/>
                  <a:pt x="11" y="2701"/>
                  <a:pt x="21" y="2752"/>
                </a:cubicBezTo>
                <a:lnTo>
                  <a:pt x="10713" y="2752"/>
                </a:lnTo>
                <a:cubicBezTo>
                  <a:pt x="10713" y="2317"/>
                  <a:pt x="10410" y="1953"/>
                  <a:pt x="10005" y="1852"/>
                </a:cubicBezTo>
                <a:cubicBezTo>
                  <a:pt x="9843" y="1356"/>
                  <a:pt x="9378" y="991"/>
                  <a:pt x="8821" y="991"/>
                </a:cubicBezTo>
                <a:cubicBezTo>
                  <a:pt x="8538" y="991"/>
                  <a:pt x="8286" y="1093"/>
                  <a:pt x="8073" y="1245"/>
                </a:cubicBezTo>
                <a:cubicBezTo>
                  <a:pt x="8052" y="557"/>
                  <a:pt x="7486" y="0"/>
                  <a:pt x="6788"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5" name="Google Shape;125;p9"/>
          <p:cNvSpPr/>
          <p:nvPr/>
        </p:nvSpPr>
        <p:spPr>
          <a:xfrm>
            <a:off x="4967612" y="1018538"/>
            <a:ext cx="74981" cy="74981"/>
          </a:xfrm>
          <a:custGeom>
            <a:avLst/>
            <a:gdLst/>
            <a:ahLst/>
            <a:cxnLst/>
            <a:rect l="l" t="t" r="r" b="b"/>
            <a:pathLst>
              <a:path w="466" h="466" extrusionOk="0">
                <a:moveTo>
                  <a:pt x="233" y="1"/>
                </a:moveTo>
                <a:lnTo>
                  <a:pt x="152" y="152"/>
                </a:lnTo>
                <a:lnTo>
                  <a:pt x="0" y="233"/>
                </a:lnTo>
                <a:lnTo>
                  <a:pt x="152" y="314"/>
                </a:lnTo>
                <a:lnTo>
                  <a:pt x="233" y="466"/>
                </a:lnTo>
                <a:lnTo>
                  <a:pt x="324" y="314"/>
                </a:lnTo>
                <a:lnTo>
                  <a:pt x="465" y="233"/>
                </a:lnTo>
                <a:lnTo>
                  <a:pt x="324" y="152"/>
                </a:lnTo>
                <a:lnTo>
                  <a:pt x="23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6" name="Google Shape;126;p9"/>
          <p:cNvSpPr/>
          <p:nvPr/>
        </p:nvSpPr>
        <p:spPr>
          <a:xfrm>
            <a:off x="7192660" y="1793739"/>
            <a:ext cx="75141" cy="74981"/>
          </a:xfrm>
          <a:custGeom>
            <a:avLst/>
            <a:gdLst/>
            <a:ahLst/>
            <a:cxnLst/>
            <a:rect l="l" t="t" r="r" b="b"/>
            <a:pathLst>
              <a:path w="467" h="466" extrusionOk="0">
                <a:moveTo>
                  <a:pt x="233" y="1"/>
                </a:moveTo>
                <a:lnTo>
                  <a:pt x="152" y="153"/>
                </a:lnTo>
                <a:lnTo>
                  <a:pt x="1" y="234"/>
                </a:lnTo>
                <a:lnTo>
                  <a:pt x="152" y="324"/>
                </a:lnTo>
                <a:lnTo>
                  <a:pt x="233" y="466"/>
                </a:lnTo>
                <a:lnTo>
                  <a:pt x="314" y="324"/>
                </a:lnTo>
                <a:lnTo>
                  <a:pt x="466" y="234"/>
                </a:lnTo>
                <a:lnTo>
                  <a:pt x="314" y="153"/>
                </a:lnTo>
                <a:lnTo>
                  <a:pt x="23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7" name="Google Shape;127;p9"/>
          <p:cNvSpPr/>
          <p:nvPr/>
        </p:nvSpPr>
        <p:spPr>
          <a:xfrm>
            <a:off x="808905" y="1637049"/>
            <a:ext cx="55512" cy="55512"/>
          </a:xfrm>
          <a:custGeom>
            <a:avLst/>
            <a:gdLst/>
            <a:ahLst/>
            <a:cxnLst/>
            <a:rect l="l" t="t" r="r" b="b"/>
            <a:pathLst>
              <a:path w="345" h="345" extrusionOk="0">
                <a:moveTo>
                  <a:pt x="173" y="1"/>
                </a:moveTo>
                <a:lnTo>
                  <a:pt x="112" y="111"/>
                </a:lnTo>
                <a:lnTo>
                  <a:pt x="1" y="172"/>
                </a:lnTo>
                <a:lnTo>
                  <a:pt x="112" y="233"/>
                </a:lnTo>
                <a:lnTo>
                  <a:pt x="173" y="344"/>
                </a:lnTo>
                <a:lnTo>
                  <a:pt x="233" y="233"/>
                </a:lnTo>
                <a:lnTo>
                  <a:pt x="345" y="172"/>
                </a:lnTo>
                <a:lnTo>
                  <a:pt x="233" y="111"/>
                </a:lnTo>
                <a:lnTo>
                  <a:pt x="17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8" name="Google Shape;128;p9"/>
          <p:cNvSpPr/>
          <p:nvPr/>
        </p:nvSpPr>
        <p:spPr>
          <a:xfrm>
            <a:off x="677125" y="572514"/>
            <a:ext cx="32664" cy="31055"/>
          </a:xfrm>
          <a:custGeom>
            <a:avLst/>
            <a:gdLst/>
            <a:ahLst/>
            <a:cxnLst/>
            <a:rect l="l" t="t" r="r" b="b"/>
            <a:pathLst>
              <a:path w="203" h="193" extrusionOk="0">
                <a:moveTo>
                  <a:pt x="101" y="1"/>
                </a:moveTo>
                <a:cubicBezTo>
                  <a:pt x="51" y="1"/>
                  <a:pt x="0" y="41"/>
                  <a:pt x="0" y="92"/>
                </a:cubicBezTo>
                <a:cubicBezTo>
                  <a:pt x="0" y="152"/>
                  <a:pt x="51" y="193"/>
                  <a:pt x="101" y="193"/>
                </a:cubicBezTo>
                <a:cubicBezTo>
                  <a:pt x="162" y="193"/>
                  <a:pt x="202" y="152"/>
                  <a:pt x="202" y="92"/>
                </a:cubicBezTo>
                <a:cubicBezTo>
                  <a:pt x="202" y="41"/>
                  <a:pt x="162" y="1"/>
                  <a:pt x="101" y="1"/>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9" name="Google Shape;129;p9"/>
          <p:cNvSpPr/>
          <p:nvPr/>
        </p:nvSpPr>
        <p:spPr>
          <a:xfrm>
            <a:off x="1901116" y="1573493"/>
            <a:ext cx="55512" cy="55512"/>
          </a:xfrm>
          <a:custGeom>
            <a:avLst/>
            <a:gdLst/>
            <a:ahLst/>
            <a:cxnLst/>
            <a:rect l="l" t="t" r="r" b="b"/>
            <a:pathLst>
              <a:path w="345" h="345" extrusionOk="0">
                <a:moveTo>
                  <a:pt x="173" y="1"/>
                </a:moveTo>
                <a:lnTo>
                  <a:pt x="112" y="112"/>
                </a:lnTo>
                <a:lnTo>
                  <a:pt x="0" y="173"/>
                </a:lnTo>
                <a:lnTo>
                  <a:pt x="112" y="234"/>
                </a:lnTo>
                <a:lnTo>
                  <a:pt x="173" y="345"/>
                </a:lnTo>
                <a:lnTo>
                  <a:pt x="233" y="234"/>
                </a:lnTo>
                <a:lnTo>
                  <a:pt x="344" y="173"/>
                </a:lnTo>
                <a:lnTo>
                  <a:pt x="233" y="112"/>
                </a:lnTo>
                <a:lnTo>
                  <a:pt x="17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0" name="Google Shape;130;p9"/>
          <p:cNvSpPr/>
          <p:nvPr/>
        </p:nvSpPr>
        <p:spPr>
          <a:xfrm>
            <a:off x="1440451" y="496085"/>
            <a:ext cx="55512" cy="55351"/>
          </a:xfrm>
          <a:custGeom>
            <a:avLst/>
            <a:gdLst/>
            <a:ahLst/>
            <a:cxnLst/>
            <a:rect l="l" t="t" r="r" b="b"/>
            <a:pathLst>
              <a:path w="345" h="344" extrusionOk="0">
                <a:moveTo>
                  <a:pt x="172" y="0"/>
                </a:moveTo>
                <a:lnTo>
                  <a:pt x="112" y="112"/>
                </a:lnTo>
                <a:lnTo>
                  <a:pt x="1" y="172"/>
                </a:lnTo>
                <a:lnTo>
                  <a:pt x="112" y="233"/>
                </a:lnTo>
                <a:lnTo>
                  <a:pt x="172" y="344"/>
                </a:lnTo>
                <a:lnTo>
                  <a:pt x="233" y="233"/>
                </a:lnTo>
                <a:lnTo>
                  <a:pt x="345" y="172"/>
                </a:lnTo>
                <a:lnTo>
                  <a:pt x="233" y="112"/>
                </a:lnTo>
                <a:lnTo>
                  <a:pt x="172" y="0"/>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1" name="Google Shape;131;p9"/>
          <p:cNvSpPr/>
          <p:nvPr/>
        </p:nvSpPr>
        <p:spPr>
          <a:xfrm>
            <a:off x="2355185" y="572514"/>
            <a:ext cx="66936" cy="65327"/>
          </a:xfrm>
          <a:custGeom>
            <a:avLst/>
            <a:gdLst/>
            <a:ahLst/>
            <a:cxnLst/>
            <a:rect l="l" t="t" r="r" b="b"/>
            <a:pathLst>
              <a:path w="416" h="406" extrusionOk="0">
                <a:moveTo>
                  <a:pt x="203" y="1"/>
                </a:moveTo>
                <a:lnTo>
                  <a:pt x="132" y="132"/>
                </a:lnTo>
                <a:lnTo>
                  <a:pt x="1" y="203"/>
                </a:lnTo>
                <a:lnTo>
                  <a:pt x="132" y="274"/>
                </a:lnTo>
                <a:lnTo>
                  <a:pt x="203" y="406"/>
                </a:lnTo>
                <a:lnTo>
                  <a:pt x="284" y="274"/>
                </a:lnTo>
                <a:lnTo>
                  <a:pt x="415" y="203"/>
                </a:lnTo>
                <a:lnTo>
                  <a:pt x="284" y="132"/>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2" name="Google Shape;132;p9"/>
          <p:cNvSpPr/>
          <p:nvPr/>
        </p:nvSpPr>
        <p:spPr>
          <a:xfrm>
            <a:off x="3269922" y="1420473"/>
            <a:ext cx="65327" cy="66936"/>
          </a:xfrm>
          <a:custGeom>
            <a:avLst/>
            <a:gdLst/>
            <a:ahLst/>
            <a:cxnLst/>
            <a:rect l="l" t="t" r="r" b="b"/>
            <a:pathLst>
              <a:path w="406" h="416" extrusionOk="0">
                <a:moveTo>
                  <a:pt x="203" y="1"/>
                </a:moveTo>
                <a:lnTo>
                  <a:pt x="132" y="133"/>
                </a:lnTo>
                <a:lnTo>
                  <a:pt x="1" y="214"/>
                </a:lnTo>
                <a:lnTo>
                  <a:pt x="132" y="284"/>
                </a:lnTo>
                <a:lnTo>
                  <a:pt x="203" y="416"/>
                </a:lnTo>
                <a:lnTo>
                  <a:pt x="274" y="284"/>
                </a:lnTo>
                <a:lnTo>
                  <a:pt x="405" y="214"/>
                </a:lnTo>
                <a:lnTo>
                  <a:pt x="274" y="133"/>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3" name="Google Shape;133;p9"/>
          <p:cNvSpPr txBox="1">
            <a:spLocks noGrp="1"/>
          </p:cNvSpPr>
          <p:nvPr>
            <p:ph type="title"/>
          </p:nvPr>
        </p:nvSpPr>
        <p:spPr>
          <a:xfrm>
            <a:off x="4596000" y="2693300"/>
            <a:ext cx="6636000" cy="10980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5600">
                <a:solidFill>
                  <a:schemeClr val="lt1"/>
                </a:solidFill>
                <a:highlight>
                  <a:schemeClr val="accent2"/>
                </a:highligh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4" name="Google Shape;134;p9"/>
          <p:cNvSpPr txBox="1">
            <a:spLocks noGrp="1"/>
          </p:cNvSpPr>
          <p:nvPr>
            <p:ph type="subTitle" idx="1"/>
          </p:nvPr>
        </p:nvSpPr>
        <p:spPr>
          <a:xfrm>
            <a:off x="4596000" y="3908000"/>
            <a:ext cx="6636000" cy="164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35" name="Google Shape;135;p9"/>
          <p:cNvGrpSpPr/>
          <p:nvPr/>
        </p:nvGrpSpPr>
        <p:grpSpPr>
          <a:xfrm>
            <a:off x="9553934" y="601300"/>
            <a:ext cx="1564500" cy="117600"/>
            <a:chOff x="822825" y="450975"/>
            <a:chExt cx="1173375" cy="88200"/>
          </a:xfrm>
        </p:grpSpPr>
        <p:sp>
          <p:nvSpPr>
            <p:cNvPr id="136" name="Google Shape;136;p9"/>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9"/>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8" name="Google Shape;138;p9"/>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9" name="Google Shape;139;p9"/>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40" name="Google Shape;140;p9"/>
          <p:cNvGrpSpPr/>
          <p:nvPr/>
        </p:nvGrpSpPr>
        <p:grpSpPr>
          <a:xfrm flipH="1">
            <a:off x="9553934" y="6138000"/>
            <a:ext cx="1564500" cy="117600"/>
            <a:chOff x="822825" y="450975"/>
            <a:chExt cx="1173375" cy="88200"/>
          </a:xfrm>
        </p:grpSpPr>
        <p:sp>
          <p:nvSpPr>
            <p:cNvPr id="141" name="Google Shape;141;p9"/>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2" name="Google Shape;142;p9"/>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3" name="Google Shape;143;p9"/>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4" name="Google Shape;144;p9"/>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255662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5"/>
        <p:cNvGrpSpPr/>
        <p:nvPr/>
      </p:nvGrpSpPr>
      <p:grpSpPr>
        <a:xfrm>
          <a:off x="0" y="0"/>
          <a:ext cx="0" cy="0"/>
          <a:chOff x="0" y="0"/>
          <a:chExt cx="0" cy="0"/>
        </a:xfrm>
      </p:grpSpPr>
      <p:sp>
        <p:nvSpPr>
          <p:cNvPr id="146" name="Google Shape;146;p10"/>
          <p:cNvSpPr txBox="1">
            <a:spLocks noGrp="1"/>
          </p:cNvSpPr>
          <p:nvPr>
            <p:ph type="body" idx="1"/>
          </p:nvPr>
        </p:nvSpPr>
        <p:spPr>
          <a:xfrm>
            <a:off x="960000" y="720000"/>
            <a:ext cx="5014400" cy="1662800"/>
          </a:xfrm>
          <a:prstGeom prst="rect">
            <a:avLst/>
          </a:prstGeom>
        </p:spPr>
        <p:txBody>
          <a:bodyPr spcFirstLastPara="1" wrap="square" lIns="91425" tIns="91425" rIns="91425" bIns="91425" anchor="ctr" anchorCtr="0">
            <a:noAutofit/>
          </a:bodyPr>
          <a:lstStyle>
            <a:lvl1pPr marL="609585" lvl="0" indent="-304792">
              <a:lnSpc>
                <a:spcPct val="115000"/>
              </a:lnSpc>
              <a:spcBef>
                <a:spcPts val="0"/>
              </a:spcBef>
              <a:spcAft>
                <a:spcPts val="0"/>
              </a:spcAft>
              <a:buSzPts val="1600"/>
              <a:buNone/>
              <a:defRPr sz="4000">
                <a:solidFill>
                  <a:schemeClr val="lt1"/>
                </a:solidFill>
                <a:highlight>
                  <a:schemeClr val="lt2"/>
                </a:highlight>
                <a:latin typeface="Lexend Deca"/>
                <a:ea typeface="Lexend Deca"/>
                <a:cs typeface="Lexend Deca"/>
                <a:sym typeface="Lexend Deca"/>
              </a:defRPr>
            </a:lvl1pPr>
          </a:lstStyle>
          <a:p>
            <a:endParaRPr/>
          </a:p>
        </p:txBody>
      </p:sp>
      <p:grpSp>
        <p:nvGrpSpPr>
          <p:cNvPr id="147" name="Google Shape;147;p10"/>
          <p:cNvGrpSpPr/>
          <p:nvPr/>
        </p:nvGrpSpPr>
        <p:grpSpPr>
          <a:xfrm>
            <a:off x="9553934" y="601300"/>
            <a:ext cx="1564500" cy="117600"/>
            <a:chOff x="822825" y="450975"/>
            <a:chExt cx="1173375" cy="88200"/>
          </a:xfrm>
        </p:grpSpPr>
        <p:sp>
          <p:nvSpPr>
            <p:cNvPr id="148" name="Google Shape;148;p10"/>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9" name="Google Shape;149;p10"/>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0" name="Google Shape;150;p10"/>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1" name="Google Shape;151;p10"/>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52" name="Google Shape;152;p10"/>
          <p:cNvGrpSpPr/>
          <p:nvPr/>
        </p:nvGrpSpPr>
        <p:grpSpPr>
          <a:xfrm flipH="1">
            <a:off x="1097101" y="6138000"/>
            <a:ext cx="1564500" cy="117600"/>
            <a:chOff x="822825" y="450975"/>
            <a:chExt cx="1173375" cy="88200"/>
          </a:xfrm>
        </p:grpSpPr>
        <p:sp>
          <p:nvSpPr>
            <p:cNvPr id="153" name="Google Shape;153;p10"/>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4" name="Google Shape;154;p10"/>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5" name="Google Shape;155;p10"/>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6" name="Google Shape;156;p10"/>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57" name="Google Shape;157;p10"/>
          <p:cNvSpPr/>
          <p:nvPr/>
        </p:nvSpPr>
        <p:spPr>
          <a:xfrm>
            <a:off x="4272867" y="3640167"/>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Tree>
    <p:extLst>
      <p:ext uri="{BB962C8B-B14F-4D97-AF65-F5344CB8AC3E}">
        <p14:creationId xmlns:p14="http://schemas.microsoft.com/office/powerpoint/2010/main" val="791290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8"/>
        <p:cNvGrpSpPr/>
        <p:nvPr/>
      </p:nvGrpSpPr>
      <p:grpSpPr>
        <a:xfrm>
          <a:off x="0" y="0"/>
          <a:ext cx="0" cy="0"/>
          <a:chOff x="0" y="0"/>
          <a:chExt cx="0" cy="0"/>
        </a:xfrm>
      </p:grpSpPr>
      <p:sp>
        <p:nvSpPr>
          <p:cNvPr id="159" name="Google Shape;159;p11"/>
          <p:cNvSpPr/>
          <p:nvPr/>
        </p:nvSpPr>
        <p:spPr>
          <a:xfrm>
            <a:off x="-12267" y="0"/>
            <a:ext cx="12204400" cy="32444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60" name="Google Shape;160;p11"/>
          <p:cNvSpPr/>
          <p:nvPr/>
        </p:nvSpPr>
        <p:spPr>
          <a:xfrm flipH="1">
            <a:off x="-2399533" y="3934867"/>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
        <p:nvSpPr>
          <p:cNvPr id="161" name="Google Shape;161;p11"/>
          <p:cNvSpPr txBox="1">
            <a:spLocks noGrp="1"/>
          </p:cNvSpPr>
          <p:nvPr>
            <p:ph type="title" hasCustomPrompt="1"/>
          </p:nvPr>
        </p:nvSpPr>
        <p:spPr>
          <a:xfrm>
            <a:off x="960000" y="1732217"/>
            <a:ext cx="10272000" cy="261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6000">
                <a:solidFill>
                  <a:schemeClr val="lt1"/>
                </a:solidFill>
                <a:highlight>
                  <a:schemeClr val="lt2"/>
                </a:highlight>
              </a:defRPr>
            </a:lvl1pPr>
            <a:lvl2pPr lvl="1">
              <a:spcBef>
                <a:spcPts val="0"/>
              </a:spcBef>
              <a:spcAft>
                <a:spcPts val="0"/>
              </a:spcAft>
              <a:buClr>
                <a:schemeClr val="lt1"/>
              </a:buClr>
              <a:buSzPts val="12000"/>
              <a:buNone/>
              <a:defRPr sz="16000">
                <a:solidFill>
                  <a:schemeClr val="lt1"/>
                </a:solidFill>
                <a:highlight>
                  <a:schemeClr val="lt2"/>
                </a:highlight>
              </a:defRPr>
            </a:lvl2pPr>
            <a:lvl3pPr lvl="2">
              <a:spcBef>
                <a:spcPts val="0"/>
              </a:spcBef>
              <a:spcAft>
                <a:spcPts val="0"/>
              </a:spcAft>
              <a:buClr>
                <a:schemeClr val="lt1"/>
              </a:buClr>
              <a:buSzPts val="12000"/>
              <a:buNone/>
              <a:defRPr sz="16000">
                <a:solidFill>
                  <a:schemeClr val="lt1"/>
                </a:solidFill>
                <a:highlight>
                  <a:schemeClr val="lt2"/>
                </a:highlight>
              </a:defRPr>
            </a:lvl3pPr>
            <a:lvl4pPr lvl="3">
              <a:spcBef>
                <a:spcPts val="0"/>
              </a:spcBef>
              <a:spcAft>
                <a:spcPts val="0"/>
              </a:spcAft>
              <a:buClr>
                <a:schemeClr val="lt1"/>
              </a:buClr>
              <a:buSzPts val="12000"/>
              <a:buNone/>
              <a:defRPr sz="16000">
                <a:solidFill>
                  <a:schemeClr val="lt1"/>
                </a:solidFill>
                <a:highlight>
                  <a:schemeClr val="lt2"/>
                </a:highlight>
              </a:defRPr>
            </a:lvl4pPr>
            <a:lvl5pPr lvl="4">
              <a:spcBef>
                <a:spcPts val="0"/>
              </a:spcBef>
              <a:spcAft>
                <a:spcPts val="0"/>
              </a:spcAft>
              <a:buClr>
                <a:schemeClr val="lt1"/>
              </a:buClr>
              <a:buSzPts val="12000"/>
              <a:buNone/>
              <a:defRPr sz="16000">
                <a:solidFill>
                  <a:schemeClr val="lt1"/>
                </a:solidFill>
                <a:highlight>
                  <a:schemeClr val="lt2"/>
                </a:highlight>
              </a:defRPr>
            </a:lvl5pPr>
            <a:lvl6pPr lvl="5">
              <a:spcBef>
                <a:spcPts val="0"/>
              </a:spcBef>
              <a:spcAft>
                <a:spcPts val="0"/>
              </a:spcAft>
              <a:buClr>
                <a:schemeClr val="lt1"/>
              </a:buClr>
              <a:buSzPts val="12000"/>
              <a:buNone/>
              <a:defRPr sz="16000">
                <a:solidFill>
                  <a:schemeClr val="lt1"/>
                </a:solidFill>
                <a:highlight>
                  <a:schemeClr val="lt2"/>
                </a:highlight>
              </a:defRPr>
            </a:lvl6pPr>
            <a:lvl7pPr lvl="6">
              <a:spcBef>
                <a:spcPts val="0"/>
              </a:spcBef>
              <a:spcAft>
                <a:spcPts val="0"/>
              </a:spcAft>
              <a:buClr>
                <a:schemeClr val="lt1"/>
              </a:buClr>
              <a:buSzPts val="12000"/>
              <a:buNone/>
              <a:defRPr sz="16000">
                <a:solidFill>
                  <a:schemeClr val="lt1"/>
                </a:solidFill>
                <a:highlight>
                  <a:schemeClr val="lt2"/>
                </a:highlight>
              </a:defRPr>
            </a:lvl7pPr>
            <a:lvl8pPr lvl="7">
              <a:spcBef>
                <a:spcPts val="0"/>
              </a:spcBef>
              <a:spcAft>
                <a:spcPts val="0"/>
              </a:spcAft>
              <a:buClr>
                <a:schemeClr val="lt1"/>
              </a:buClr>
              <a:buSzPts val="12000"/>
              <a:buNone/>
              <a:defRPr sz="16000">
                <a:solidFill>
                  <a:schemeClr val="lt1"/>
                </a:solidFill>
                <a:highlight>
                  <a:schemeClr val="lt2"/>
                </a:highlight>
              </a:defRPr>
            </a:lvl8pPr>
            <a:lvl9pPr lvl="8">
              <a:spcBef>
                <a:spcPts val="0"/>
              </a:spcBef>
              <a:spcAft>
                <a:spcPts val="0"/>
              </a:spcAft>
              <a:buClr>
                <a:schemeClr val="lt1"/>
              </a:buClr>
              <a:buSzPts val="12000"/>
              <a:buNone/>
              <a:defRPr sz="16000">
                <a:solidFill>
                  <a:schemeClr val="lt1"/>
                </a:solidFill>
                <a:highlight>
                  <a:schemeClr val="lt2"/>
                </a:highlight>
              </a:defRPr>
            </a:lvl9pPr>
          </a:lstStyle>
          <a:p>
            <a:r>
              <a:t>xx%</a:t>
            </a:r>
          </a:p>
        </p:txBody>
      </p:sp>
      <p:sp>
        <p:nvSpPr>
          <p:cNvPr id="162" name="Google Shape;162;p11"/>
          <p:cNvSpPr txBox="1">
            <a:spLocks noGrp="1"/>
          </p:cNvSpPr>
          <p:nvPr>
            <p:ph type="subTitle" idx="1"/>
          </p:nvPr>
        </p:nvSpPr>
        <p:spPr>
          <a:xfrm>
            <a:off x="1851600" y="4499384"/>
            <a:ext cx="8488800" cy="626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3" name="Google Shape;163;p11"/>
          <p:cNvSpPr/>
          <p:nvPr/>
        </p:nvSpPr>
        <p:spPr>
          <a:xfrm flipH="1">
            <a:off x="3720334"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164" name="Google Shape;164;p11"/>
          <p:cNvGrpSpPr/>
          <p:nvPr/>
        </p:nvGrpSpPr>
        <p:grpSpPr>
          <a:xfrm>
            <a:off x="1097101" y="601300"/>
            <a:ext cx="1564500" cy="117600"/>
            <a:chOff x="822825" y="450975"/>
            <a:chExt cx="1173375" cy="88200"/>
          </a:xfrm>
        </p:grpSpPr>
        <p:sp>
          <p:nvSpPr>
            <p:cNvPr id="165" name="Google Shape;165;p11"/>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6" name="Google Shape;166;p11"/>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11"/>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8" name="Google Shape;168;p11"/>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9" name="Google Shape;169;p11"/>
          <p:cNvGrpSpPr/>
          <p:nvPr/>
        </p:nvGrpSpPr>
        <p:grpSpPr>
          <a:xfrm flipH="1">
            <a:off x="9508667" y="6138000"/>
            <a:ext cx="1564500" cy="117600"/>
            <a:chOff x="822825" y="450975"/>
            <a:chExt cx="1173375" cy="88200"/>
          </a:xfrm>
        </p:grpSpPr>
        <p:sp>
          <p:nvSpPr>
            <p:cNvPr id="170" name="Google Shape;170;p11"/>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1" name="Google Shape;171;p11"/>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2" name="Google Shape;172;p11"/>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3" name="Google Shape;173;p11"/>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174" name="Google Shape;174;p11"/>
          <p:cNvSpPr/>
          <p:nvPr/>
        </p:nvSpPr>
        <p:spPr>
          <a:xfrm>
            <a:off x="842263" y="1123512"/>
            <a:ext cx="1009347" cy="366377"/>
          </a:xfrm>
          <a:custGeom>
            <a:avLst/>
            <a:gdLst/>
            <a:ahLst/>
            <a:cxnLst/>
            <a:rect l="l" t="t" r="r" b="b"/>
            <a:pathLst>
              <a:path w="6273" h="2277" extrusionOk="0">
                <a:moveTo>
                  <a:pt x="2378" y="0"/>
                </a:moveTo>
                <a:cubicBezTo>
                  <a:pt x="1933" y="0"/>
                  <a:pt x="1569" y="364"/>
                  <a:pt x="1569" y="820"/>
                </a:cubicBezTo>
                <a:cubicBezTo>
                  <a:pt x="1569" y="941"/>
                  <a:pt x="1599" y="1063"/>
                  <a:pt x="1650" y="1174"/>
                </a:cubicBezTo>
                <a:cubicBezTo>
                  <a:pt x="1610" y="1164"/>
                  <a:pt x="1569" y="1164"/>
                  <a:pt x="1529" y="1164"/>
                </a:cubicBezTo>
                <a:cubicBezTo>
                  <a:pt x="1194" y="1164"/>
                  <a:pt x="922" y="1407"/>
                  <a:pt x="871" y="1720"/>
                </a:cubicBezTo>
                <a:cubicBezTo>
                  <a:pt x="780" y="1670"/>
                  <a:pt x="679" y="1639"/>
                  <a:pt x="567" y="1639"/>
                </a:cubicBezTo>
                <a:cubicBezTo>
                  <a:pt x="254" y="1639"/>
                  <a:pt x="1" y="1892"/>
                  <a:pt x="1" y="2206"/>
                </a:cubicBezTo>
                <a:lnTo>
                  <a:pt x="1" y="2277"/>
                </a:lnTo>
                <a:lnTo>
                  <a:pt x="6272" y="2277"/>
                </a:lnTo>
                <a:cubicBezTo>
                  <a:pt x="6272" y="2023"/>
                  <a:pt x="6070" y="1821"/>
                  <a:pt x="5827" y="1821"/>
                </a:cubicBezTo>
                <a:cubicBezTo>
                  <a:pt x="5787" y="1821"/>
                  <a:pt x="5746" y="1832"/>
                  <a:pt x="5717" y="1841"/>
                </a:cubicBezTo>
                <a:cubicBezTo>
                  <a:pt x="5666" y="1538"/>
                  <a:pt x="5413" y="1306"/>
                  <a:pt x="5099" y="1275"/>
                </a:cubicBezTo>
                <a:cubicBezTo>
                  <a:pt x="5099" y="861"/>
                  <a:pt x="4766" y="526"/>
                  <a:pt x="4361" y="526"/>
                </a:cubicBezTo>
                <a:cubicBezTo>
                  <a:pt x="4118" y="526"/>
                  <a:pt x="3896" y="648"/>
                  <a:pt x="3764" y="830"/>
                </a:cubicBezTo>
                <a:cubicBezTo>
                  <a:pt x="3673" y="739"/>
                  <a:pt x="3552" y="688"/>
                  <a:pt x="3420" y="688"/>
                </a:cubicBezTo>
                <a:cubicBezTo>
                  <a:pt x="3339" y="688"/>
                  <a:pt x="3269" y="708"/>
                  <a:pt x="3197" y="749"/>
                </a:cubicBezTo>
                <a:cubicBezTo>
                  <a:pt x="3157" y="324"/>
                  <a:pt x="2813" y="0"/>
                  <a:pt x="2378"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5" name="Google Shape;175;p11"/>
          <p:cNvSpPr/>
          <p:nvPr/>
        </p:nvSpPr>
        <p:spPr>
          <a:xfrm>
            <a:off x="6478106" y="737986"/>
            <a:ext cx="838467" cy="302820"/>
          </a:xfrm>
          <a:custGeom>
            <a:avLst/>
            <a:gdLst/>
            <a:ahLst/>
            <a:cxnLst/>
            <a:rect l="l" t="t" r="r" b="b"/>
            <a:pathLst>
              <a:path w="5211" h="1882" extrusionOk="0">
                <a:moveTo>
                  <a:pt x="3227" y="0"/>
                </a:moveTo>
                <a:cubicBezTo>
                  <a:pt x="2874" y="0"/>
                  <a:pt x="2580" y="274"/>
                  <a:pt x="2550" y="618"/>
                </a:cubicBezTo>
                <a:cubicBezTo>
                  <a:pt x="2499" y="587"/>
                  <a:pt x="2429" y="567"/>
                  <a:pt x="2368" y="567"/>
                </a:cubicBezTo>
                <a:cubicBezTo>
                  <a:pt x="2256" y="567"/>
                  <a:pt x="2155" y="618"/>
                  <a:pt x="2085" y="688"/>
                </a:cubicBezTo>
                <a:cubicBezTo>
                  <a:pt x="1973" y="537"/>
                  <a:pt x="1791" y="435"/>
                  <a:pt x="1589" y="435"/>
                </a:cubicBezTo>
                <a:cubicBezTo>
                  <a:pt x="1245" y="435"/>
                  <a:pt x="972" y="719"/>
                  <a:pt x="972" y="1052"/>
                </a:cubicBezTo>
                <a:lnTo>
                  <a:pt x="972" y="1063"/>
                </a:lnTo>
                <a:cubicBezTo>
                  <a:pt x="709" y="1083"/>
                  <a:pt x="507" y="1275"/>
                  <a:pt x="466" y="1528"/>
                </a:cubicBezTo>
                <a:cubicBezTo>
                  <a:pt x="436" y="1517"/>
                  <a:pt x="406" y="1517"/>
                  <a:pt x="375" y="1517"/>
                </a:cubicBezTo>
                <a:cubicBezTo>
                  <a:pt x="163" y="1517"/>
                  <a:pt x="1" y="1679"/>
                  <a:pt x="1" y="1882"/>
                </a:cubicBezTo>
                <a:lnTo>
                  <a:pt x="5200" y="1882"/>
                </a:lnTo>
                <a:cubicBezTo>
                  <a:pt x="5200" y="1872"/>
                  <a:pt x="5210" y="1852"/>
                  <a:pt x="5210" y="1831"/>
                </a:cubicBezTo>
                <a:cubicBezTo>
                  <a:pt x="5210" y="1568"/>
                  <a:pt x="4998" y="1356"/>
                  <a:pt x="4735" y="1356"/>
                </a:cubicBezTo>
                <a:cubicBezTo>
                  <a:pt x="4644" y="1356"/>
                  <a:pt x="4553" y="1386"/>
                  <a:pt x="4482" y="1427"/>
                </a:cubicBezTo>
                <a:cubicBezTo>
                  <a:pt x="4441" y="1164"/>
                  <a:pt x="4219" y="961"/>
                  <a:pt x="3936" y="961"/>
                </a:cubicBezTo>
                <a:cubicBezTo>
                  <a:pt x="3906" y="961"/>
                  <a:pt x="3875" y="971"/>
                  <a:pt x="3845" y="971"/>
                </a:cubicBezTo>
                <a:cubicBezTo>
                  <a:pt x="3885" y="881"/>
                  <a:pt x="3906" y="779"/>
                  <a:pt x="3906" y="678"/>
                </a:cubicBezTo>
                <a:cubicBezTo>
                  <a:pt x="3906" y="304"/>
                  <a:pt x="3602" y="0"/>
                  <a:pt x="3227"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6" name="Google Shape;176;p11"/>
          <p:cNvSpPr/>
          <p:nvPr/>
        </p:nvSpPr>
        <p:spPr>
          <a:xfrm>
            <a:off x="10057418" y="396499"/>
            <a:ext cx="1723919" cy="442805"/>
          </a:xfrm>
          <a:custGeom>
            <a:avLst/>
            <a:gdLst/>
            <a:ahLst/>
            <a:cxnLst/>
            <a:rect l="l" t="t" r="r" b="b"/>
            <a:pathLst>
              <a:path w="10714" h="2752" extrusionOk="0">
                <a:moveTo>
                  <a:pt x="6788" y="0"/>
                </a:moveTo>
                <a:cubicBezTo>
                  <a:pt x="6262" y="0"/>
                  <a:pt x="5817" y="314"/>
                  <a:pt x="5615" y="769"/>
                </a:cubicBezTo>
                <a:cubicBezTo>
                  <a:pt x="5402" y="577"/>
                  <a:pt x="5119" y="456"/>
                  <a:pt x="4815" y="456"/>
                </a:cubicBezTo>
                <a:cubicBezTo>
                  <a:pt x="4188" y="456"/>
                  <a:pt x="3682" y="931"/>
                  <a:pt x="3632" y="1548"/>
                </a:cubicBezTo>
                <a:cubicBezTo>
                  <a:pt x="3491" y="1488"/>
                  <a:pt x="3339" y="1457"/>
                  <a:pt x="3187" y="1457"/>
                </a:cubicBezTo>
                <a:cubicBezTo>
                  <a:pt x="2893" y="1457"/>
                  <a:pt x="2621" y="1568"/>
                  <a:pt x="2428" y="1751"/>
                </a:cubicBezTo>
                <a:cubicBezTo>
                  <a:pt x="2246" y="1517"/>
                  <a:pt x="1973" y="1356"/>
                  <a:pt x="1650" y="1356"/>
                </a:cubicBezTo>
                <a:cubicBezTo>
                  <a:pt x="1275" y="1356"/>
                  <a:pt x="962" y="1578"/>
                  <a:pt x="800" y="1882"/>
                </a:cubicBezTo>
                <a:lnTo>
                  <a:pt x="688" y="1882"/>
                </a:lnTo>
                <a:cubicBezTo>
                  <a:pt x="304" y="1882"/>
                  <a:pt x="0" y="2185"/>
                  <a:pt x="0" y="2569"/>
                </a:cubicBezTo>
                <a:cubicBezTo>
                  <a:pt x="0" y="2630"/>
                  <a:pt x="11" y="2701"/>
                  <a:pt x="21" y="2752"/>
                </a:cubicBezTo>
                <a:lnTo>
                  <a:pt x="10713" y="2752"/>
                </a:lnTo>
                <a:cubicBezTo>
                  <a:pt x="10713" y="2317"/>
                  <a:pt x="10410" y="1953"/>
                  <a:pt x="10005" y="1852"/>
                </a:cubicBezTo>
                <a:cubicBezTo>
                  <a:pt x="9843" y="1356"/>
                  <a:pt x="9378" y="991"/>
                  <a:pt x="8821" y="991"/>
                </a:cubicBezTo>
                <a:cubicBezTo>
                  <a:pt x="8538" y="991"/>
                  <a:pt x="8286" y="1093"/>
                  <a:pt x="8073" y="1245"/>
                </a:cubicBezTo>
                <a:cubicBezTo>
                  <a:pt x="8052" y="557"/>
                  <a:pt x="7486" y="0"/>
                  <a:pt x="6788"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7" name="Google Shape;177;p11"/>
          <p:cNvSpPr/>
          <p:nvPr/>
        </p:nvSpPr>
        <p:spPr>
          <a:xfrm>
            <a:off x="9884163" y="457704"/>
            <a:ext cx="74981" cy="74981"/>
          </a:xfrm>
          <a:custGeom>
            <a:avLst/>
            <a:gdLst/>
            <a:ahLst/>
            <a:cxnLst/>
            <a:rect l="l" t="t" r="r" b="b"/>
            <a:pathLst>
              <a:path w="466" h="466" extrusionOk="0">
                <a:moveTo>
                  <a:pt x="233" y="1"/>
                </a:moveTo>
                <a:lnTo>
                  <a:pt x="152" y="152"/>
                </a:lnTo>
                <a:lnTo>
                  <a:pt x="0" y="233"/>
                </a:lnTo>
                <a:lnTo>
                  <a:pt x="152" y="314"/>
                </a:lnTo>
                <a:lnTo>
                  <a:pt x="233" y="466"/>
                </a:lnTo>
                <a:lnTo>
                  <a:pt x="324" y="314"/>
                </a:lnTo>
                <a:lnTo>
                  <a:pt x="465" y="233"/>
                </a:lnTo>
                <a:lnTo>
                  <a:pt x="324" y="152"/>
                </a:lnTo>
                <a:lnTo>
                  <a:pt x="23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8" name="Google Shape;178;p11"/>
          <p:cNvSpPr/>
          <p:nvPr/>
        </p:nvSpPr>
        <p:spPr>
          <a:xfrm>
            <a:off x="10881811" y="1893906"/>
            <a:ext cx="75141" cy="74981"/>
          </a:xfrm>
          <a:custGeom>
            <a:avLst/>
            <a:gdLst/>
            <a:ahLst/>
            <a:cxnLst/>
            <a:rect l="l" t="t" r="r" b="b"/>
            <a:pathLst>
              <a:path w="467" h="466" extrusionOk="0">
                <a:moveTo>
                  <a:pt x="233" y="1"/>
                </a:moveTo>
                <a:lnTo>
                  <a:pt x="152" y="153"/>
                </a:lnTo>
                <a:lnTo>
                  <a:pt x="1" y="234"/>
                </a:lnTo>
                <a:lnTo>
                  <a:pt x="152" y="324"/>
                </a:lnTo>
                <a:lnTo>
                  <a:pt x="233" y="466"/>
                </a:lnTo>
                <a:lnTo>
                  <a:pt x="314" y="324"/>
                </a:lnTo>
                <a:lnTo>
                  <a:pt x="466" y="234"/>
                </a:lnTo>
                <a:lnTo>
                  <a:pt x="314" y="153"/>
                </a:lnTo>
                <a:lnTo>
                  <a:pt x="23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79" name="Google Shape;179;p11"/>
          <p:cNvSpPr/>
          <p:nvPr/>
        </p:nvSpPr>
        <p:spPr>
          <a:xfrm>
            <a:off x="2059155" y="1419649"/>
            <a:ext cx="55512" cy="55512"/>
          </a:xfrm>
          <a:custGeom>
            <a:avLst/>
            <a:gdLst/>
            <a:ahLst/>
            <a:cxnLst/>
            <a:rect l="l" t="t" r="r" b="b"/>
            <a:pathLst>
              <a:path w="345" h="345" extrusionOk="0">
                <a:moveTo>
                  <a:pt x="173" y="1"/>
                </a:moveTo>
                <a:lnTo>
                  <a:pt x="112" y="111"/>
                </a:lnTo>
                <a:lnTo>
                  <a:pt x="1" y="172"/>
                </a:lnTo>
                <a:lnTo>
                  <a:pt x="112" y="233"/>
                </a:lnTo>
                <a:lnTo>
                  <a:pt x="173" y="344"/>
                </a:lnTo>
                <a:lnTo>
                  <a:pt x="233" y="233"/>
                </a:lnTo>
                <a:lnTo>
                  <a:pt x="345" y="172"/>
                </a:lnTo>
                <a:lnTo>
                  <a:pt x="233" y="111"/>
                </a:lnTo>
                <a:lnTo>
                  <a:pt x="17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0" name="Google Shape;180;p11"/>
          <p:cNvSpPr/>
          <p:nvPr/>
        </p:nvSpPr>
        <p:spPr>
          <a:xfrm>
            <a:off x="2795541" y="2792714"/>
            <a:ext cx="32664" cy="31055"/>
          </a:xfrm>
          <a:custGeom>
            <a:avLst/>
            <a:gdLst/>
            <a:ahLst/>
            <a:cxnLst/>
            <a:rect l="l" t="t" r="r" b="b"/>
            <a:pathLst>
              <a:path w="203" h="193" extrusionOk="0">
                <a:moveTo>
                  <a:pt x="101" y="1"/>
                </a:moveTo>
                <a:cubicBezTo>
                  <a:pt x="51" y="1"/>
                  <a:pt x="0" y="41"/>
                  <a:pt x="0" y="92"/>
                </a:cubicBezTo>
                <a:cubicBezTo>
                  <a:pt x="0" y="152"/>
                  <a:pt x="51" y="193"/>
                  <a:pt x="101" y="193"/>
                </a:cubicBezTo>
                <a:cubicBezTo>
                  <a:pt x="162" y="193"/>
                  <a:pt x="202" y="152"/>
                  <a:pt x="202" y="92"/>
                </a:cubicBezTo>
                <a:cubicBezTo>
                  <a:pt x="202" y="41"/>
                  <a:pt x="162" y="1"/>
                  <a:pt x="101" y="1"/>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1" name="Google Shape;181;p11"/>
          <p:cNvSpPr/>
          <p:nvPr/>
        </p:nvSpPr>
        <p:spPr>
          <a:xfrm>
            <a:off x="4465867" y="1244493"/>
            <a:ext cx="55512" cy="55512"/>
          </a:xfrm>
          <a:custGeom>
            <a:avLst/>
            <a:gdLst/>
            <a:ahLst/>
            <a:cxnLst/>
            <a:rect l="l" t="t" r="r" b="b"/>
            <a:pathLst>
              <a:path w="345" h="345" extrusionOk="0">
                <a:moveTo>
                  <a:pt x="173" y="1"/>
                </a:moveTo>
                <a:lnTo>
                  <a:pt x="112" y="112"/>
                </a:lnTo>
                <a:lnTo>
                  <a:pt x="0" y="173"/>
                </a:lnTo>
                <a:lnTo>
                  <a:pt x="112" y="234"/>
                </a:lnTo>
                <a:lnTo>
                  <a:pt x="173" y="345"/>
                </a:lnTo>
                <a:lnTo>
                  <a:pt x="233" y="234"/>
                </a:lnTo>
                <a:lnTo>
                  <a:pt x="344" y="173"/>
                </a:lnTo>
                <a:lnTo>
                  <a:pt x="233" y="112"/>
                </a:lnTo>
                <a:lnTo>
                  <a:pt x="17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2" name="Google Shape;182;p11"/>
          <p:cNvSpPr/>
          <p:nvPr/>
        </p:nvSpPr>
        <p:spPr>
          <a:xfrm>
            <a:off x="3258467" y="467518"/>
            <a:ext cx="55512" cy="55351"/>
          </a:xfrm>
          <a:custGeom>
            <a:avLst/>
            <a:gdLst/>
            <a:ahLst/>
            <a:cxnLst/>
            <a:rect l="l" t="t" r="r" b="b"/>
            <a:pathLst>
              <a:path w="345" h="344" extrusionOk="0">
                <a:moveTo>
                  <a:pt x="172" y="0"/>
                </a:moveTo>
                <a:lnTo>
                  <a:pt x="112" y="112"/>
                </a:lnTo>
                <a:lnTo>
                  <a:pt x="1" y="172"/>
                </a:lnTo>
                <a:lnTo>
                  <a:pt x="112" y="233"/>
                </a:lnTo>
                <a:lnTo>
                  <a:pt x="172" y="344"/>
                </a:lnTo>
                <a:lnTo>
                  <a:pt x="233" y="233"/>
                </a:lnTo>
                <a:lnTo>
                  <a:pt x="345" y="172"/>
                </a:lnTo>
                <a:lnTo>
                  <a:pt x="233" y="112"/>
                </a:lnTo>
                <a:lnTo>
                  <a:pt x="172" y="0"/>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3" name="Google Shape;183;p11"/>
          <p:cNvSpPr/>
          <p:nvPr/>
        </p:nvSpPr>
        <p:spPr>
          <a:xfrm>
            <a:off x="6044336" y="672681"/>
            <a:ext cx="66936" cy="65327"/>
          </a:xfrm>
          <a:custGeom>
            <a:avLst/>
            <a:gdLst/>
            <a:ahLst/>
            <a:cxnLst/>
            <a:rect l="l" t="t" r="r" b="b"/>
            <a:pathLst>
              <a:path w="416" h="406" extrusionOk="0">
                <a:moveTo>
                  <a:pt x="203" y="1"/>
                </a:moveTo>
                <a:lnTo>
                  <a:pt x="132" y="132"/>
                </a:lnTo>
                <a:lnTo>
                  <a:pt x="1" y="203"/>
                </a:lnTo>
                <a:lnTo>
                  <a:pt x="132" y="274"/>
                </a:lnTo>
                <a:lnTo>
                  <a:pt x="203" y="406"/>
                </a:lnTo>
                <a:lnTo>
                  <a:pt x="284" y="274"/>
                </a:lnTo>
                <a:lnTo>
                  <a:pt x="415" y="203"/>
                </a:lnTo>
                <a:lnTo>
                  <a:pt x="284" y="132"/>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4" name="Google Shape;184;p11"/>
          <p:cNvSpPr/>
          <p:nvPr/>
        </p:nvSpPr>
        <p:spPr>
          <a:xfrm>
            <a:off x="6959071" y="1520640"/>
            <a:ext cx="65327" cy="66936"/>
          </a:xfrm>
          <a:custGeom>
            <a:avLst/>
            <a:gdLst/>
            <a:ahLst/>
            <a:cxnLst/>
            <a:rect l="l" t="t" r="r" b="b"/>
            <a:pathLst>
              <a:path w="406" h="416" extrusionOk="0">
                <a:moveTo>
                  <a:pt x="203" y="1"/>
                </a:moveTo>
                <a:lnTo>
                  <a:pt x="132" y="133"/>
                </a:lnTo>
                <a:lnTo>
                  <a:pt x="1" y="214"/>
                </a:lnTo>
                <a:lnTo>
                  <a:pt x="132" y="284"/>
                </a:lnTo>
                <a:lnTo>
                  <a:pt x="203" y="416"/>
                </a:lnTo>
                <a:lnTo>
                  <a:pt x="274" y="284"/>
                </a:lnTo>
                <a:lnTo>
                  <a:pt x="405" y="214"/>
                </a:lnTo>
                <a:lnTo>
                  <a:pt x="274" y="133"/>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9437317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5"/>
        <p:cNvGrpSpPr/>
        <p:nvPr/>
      </p:nvGrpSpPr>
      <p:grpSpPr>
        <a:xfrm>
          <a:off x="0" y="0"/>
          <a:ext cx="0" cy="0"/>
          <a:chOff x="0" y="0"/>
          <a:chExt cx="0" cy="0"/>
        </a:xfrm>
      </p:grpSpPr>
    </p:spTree>
    <p:extLst>
      <p:ext uri="{BB962C8B-B14F-4D97-AF65-F5344CB8AC3E}">
        <p14:creationId xmlns:p14="http://schemas.microsoft.com/office/powerpoint/2010/main" val="14077446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6"/>
        <p:cNvGrpSpPr/>
        <p:nvPr/>
      </p:nvGrpSpPr>
      <p:grpSpPr>
        <a:xfrm>
          <a:off x="0" y="0"/>
          <a:ext cx="0" cy="0"/>
          <a:chOff x="0" y="0"/>
          <a:chExt cx="0" cy="0"/>
        </a:xfrm>
      </p:grpSpPr>
      <p:sp>
        <p:nvSpPr>
          <p:cNvPr id="187" name="Google Shape;187;p13"/>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8" name="Google Shape;188;p13"/>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
        <p:nvSpPr>
          <p:cNvPr id="189" name="Google Shape;189;p13"/>
          <p:cNvSpPr/>
          <p:nvPr/>
        </p:nvSpPr>
        <p:spPr>
          <a:xfrm>
            <a:off x="7189067" y="3961634"/>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190" name="Google Shape;190;p13"/>
          <p:cNvGrpSpPr/>
          <p:nvPr/>
        </p:nvGrpSpPr>
        <p:grpSpPr>
          <a:xfrm>
            <a:off x="9553934" y="601300"/>
            <a:ext cx="1564500" cy="117600"/>
            <a:chOff x="822825" y="450975"/>
            <a:chExt cx="1173375" cy="88200"/>
          </a:xfrm>
        </p:grpSpPr>
        <p:sp>
          <p:nvSpPr>
            <p:cNvPr id="191" name="Google Shape;191;p13"/>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13"/>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3" name="Google Shape;193;p13"/>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4" name="Google Shape;194;p13"/>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95" name="Google Shape;195;p13"/>
          <p:cNvGrpSpPr/>
          <p:nvPr/>
        </p:nvGrpSpPr>
        <p:grpSpPr>
          <a:xfrm flipH="1">
            <a:off x="1097101" y="6138000"/>
            <a:ext cx="1564500" cy="117600"/>
            <a:chOff x="822825" y="450975"/>
            <a:chExt cx="1173375" cy="88200"/>
          </a:xfrm>
        </p:grpSpPr>
        <p:sp>
          <p:nvSpPr>
            <p:cNvPr id="196" name="Google Shape;196;p13"/>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13"/>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13"/>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13"/>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00" name="Google Shape;200;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lt1"/>
                </a:solidFill>
                <a:highlight>
                  <a:schemeClr val="lt2"/>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1" name="Google Shape;201;p13"/>
          <p:cNvSpPr txBox="1">
            <a:spLocks noGrp="1"/>
          </p:cNvSpPr>
          <p:nvPr>
            <p:ph type="title" idx="2" hasCustomPrompt="1"/>
          </p:nvPr>
        </p:nvSpPr>
        <p:spPr>
          <a:xfrm>
            <a:off x="909200" y="2198233"/>
            <a:ext cx="1851200" cy="135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2" name="Google Shape;202;p13"/>
          <p:cNvSpPr txBox="1">
            <a:spLocks noGrp="1"/>
          </p:cNvSpPr>
          <p:nvPr>
            <p:ph type="subTitle" idx="1"/>
          </p:nvPr>
        </p:nvSpPr>
        <p:spPr>
          <a:xfrm>
            <a:off x="2765600" y="2530833"/>
            <a:ext cx="3302000" cy="700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03" name="Google Shape;203;p13"/>
          <p:cNvSpPr txBox="1">
            <a:spLocks noGrp="1"/>
          </p:cNvSpPr>
          <p:nvPr>
            <p:ph type="subTitle" idx="3"/>
          </p:nvPr>
        </p:nvSpPr>
        <p:spPr>
          <a:xfrm>
            <a:off x="2765600" y="2071467"/>
            <a:ext cx="33020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rtl="0">
              <a:spcBef>
                <a:spcPts val="0"/>
              </a:spcBef>
              <a:spcAft>
                <a:spcPts val="0"/>
              </a:spcAft>
              <a:buSzPts val="2000"/>
              <a:buFont typeface="Lexend Deca"/>
              <a:buNone/>
              <a:defRPr sz="2667" b="1">
                <a:latin typeface="Lexend Deca"/>
                <a:ea typeface="Lexend Deca"/>
                <a:cs typeface="Lexend Deca"/>
                <a:sym typeface="Lexend Deca"/>
              </a:defRPr>
            </a:lvl2pPr>
            <a:lvl3pPr lvl="2" rtl="0">
              <a:spcBef>
                <a:spcPts val="0"/>
              </a:spcBef>
              <a:spcAft>
                <a:spcPts val="0"/>
              </a:spcAft>
              <a:buSzPts val="2000"/>
              <a:buFont typeface="Lexend Deca"/>
              <a:buNone/>
              <a:defRPr sz="2667" b="1">
                <a:latin typeface="Lexend Deca"/>
                <a:ea typeface="Lexend Deca"/>
                <a:cs typeface="Lexend Deca"/>
                <a:sym typeface="Lexend Deca"/>
              </a:defRPr>
            </a:lvl3pPr>
            <a:lvl4pPr lvl="3" rtl="0">
              <a:spcBef>
                <a:spcPts val="0"/>
              </a:spcBef>
              <a:spcAft>
                <a:spcPts val="0"/>
              </a:spcAft>
              <a:buSzPts val="2000"/>
              <a:buFont typeface="Lexend Deca"/>
              <a:buNone/>
              <a:defRPr sz="2667" b="1">
                <a:latin typeface="Lexend Deca"/>
                <a:ea typeface="Lexend Deca"/>
                <a:cs typeface="Lexend Deca"/>
                <a:sym typeface="Lexend Deca"/>
              </a:defRPr>
            </a:lvl4pPr>
            <a:lvl5pPr lvl="4" rtl="0">
              <a:spcBef>
                <a:spcPts val="0"/>
              </a:spcBef>
              <a:spcAft>
                <a:spcPts val="0"/>
              </a:spcAft>
              <a:buSzPts val="2000"/>
              <a:buFont typeface="Lexend Deca"/>
              <a:buNone/>
              <a:defRPr sz="2667" b="1">
                <a:latin typeface="Lexend Deca"/>
                <a:ea typeface="Lexend Deca"/>
                <a:cs typeface="Lexend Deca"/>
                <a:sym typeface="Lexend Deca"/>
              </a:defRPr>
            </a:lvl5pPr>
            <a:lvl6pPr lvl="5" rtl="0">
              <a:spcBef>
                <a:spcPts val="0"/>
              </a:spcBef>
              <a:spcAft>
                <a:spcPts val="0"/>
              </a:spcAft>
              <a:buSzPts val="2000"/>
              <a:buFont typeface="Lexend Deca"/>
              <a:buNone/>
              <a:defRPr sz="2667" b="1">
                <a:latin typeface="Lexend Deca"/>
                <a:ea typeface="Lexend Deca"/>
                <a:cs typeface="Lexend Deca"/>
                <a:sym typeface="Lexend Deca"/>
              </a:defRPr>
            </a:lvl6pPr>
            <a:lvl7pPr lvl="6" rtl="0">
              <a:spcBef>
                <a:spcPts val="0"/>
              </a:spcBef>
              <a:spcAft>
                <a:spcPts val="0"/>
              </a:spcAft>
              <a:buSzPts val="2000"/>
              <a:buFont typeface="Lexend Deca"/>
              <a:buNone/>
              <a:defRPr sz="2667" b="1">
                <a:latin typeface="Lexend Deca"/>
                <a:ea typeface="Lexend Deca"/>
                <a:cs typeface="Lexend Deca"/>
                <a:sym typeface="Lexend Deca"/>
              </a:defRPr>
            </a:lvl7pPr>
            <a:lvl8pPr lvl="7" rtl="0">
              <a:spcBef>
                <a:spcPts val="0"/>
              </a:spcBef>
              <a:spcAft>
                <a:spcPts val="0"/>
              </a:spcAft>
              <a:buSzPts val="2000"/>
              <a:buFont typeface="Lexend Deca"/>
              <a:buNone/>
              <a:defRPr sz="2667" b="1">
                <a:latin typeface="Lexend Deca"/>
                <a:ea typeface="Lexend Deca"/>
                <a:cs typeface="Lexend Deca"/>
                <a:sym typeface="Lexend Deca"/>
              </a:defRPr>
            </a:lvl8pPr>
            <a:lvl9pPr lvl="8"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
        <p:nvSpPr>
          <p:cNvPr id="204" name="Google Shape;204;p13"/>
          <p:cNvSpPr txBox="1">
            <a:spLocks noGrp="1"/>
          </p:cNvSpPr>
          <p:nvPr>
            <p:ph type="title" idx="4" hasCustomPrompt="1"/>
          </p:nvPr>
        </p:nvSpPr>
        <p:spPr>
          <a:xfrm>
            <a:off x="6124400" y="2198233"/>
            <a:ext cx="1851200" cy="135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5" name="Google Shape;205;p13"/>
          <p:cNvSpPr txBox="1">
            <a:spLocks noGrp="1"/>
          </p:cNvSpPr>
          <p:nvPr>
            <p:ph type="subTitle" idx="5"/>
          </p:nvPr>
        </p:nvSpPr>
        <p:spPr>
          <a:xfrm>
            <a:off x="7980800" y="2530833"/>
            <a:ext cx="33020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6" name="Google Shape;206;p13"/>
          <p:cNvSpPr txBox="1">
            <a:spLocks noGrp="1"/>
          </p:cNvSpPr>
          <p:nvPr>
            <p:ph type="subTitle" idx="6"/>
          </p:nvPr>
        </p:nvSpPr>
        <p:spPr>
          <a:xfrm>
            <a:off x="7980800" y="2071467"/>
            <a:ext cx="33020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rtl="0">
              <a:spcBef>
                <a:spcPts val="0"/>
              </a:spcBef>
              <a:spcAft>
                <a:spcPts val="0"/>
              </a:spcAft>
              <a:buSzPts val="2000"/>
              <a:buFont typeface="Lexend Deca"/>
              <a:buNone/>
              <a:defRPr sz="2667" b="1">
                <a:latin typeface="Lexend Deca"/>
                <a:ea typeface="Lexend Deca"/>
                <a:cs typeface="Lexend Deca"/>
                <a:sym typeface="Lexend Deca"/>
              </a:defRPr>
            </a:lvl2pPr>
            <a:lvl3pPr lvl="2" rtl="0">
              <a:spcBef>
                <a:spcPts val="0"/>
              </a:spcBef>
              <a:spcAft>
                <a:spcPts val="0"/>
              </a:spcAft>
              <a:buSzPts val="2000"/>
              <a:buFont typeface="Lexend Deca"/>
              <a:buNone/>
              <a:defRPr sz="2667" b="1">
                <a:latin typeface="Lexend Deca"/>
                <a:ea typeface="Lexend Deca"/>
                <a:cs typeface="Lexend Deca"/>
                <a:sym typeface="Lexend Deca"/>
              </a:defRPr>
            </a:lvl3pPr>
            <a:lvl4pPr lvl="3" rtl="0">
              <a:spcBef>
                <a:spcPts val="0"/>
              </a:spcBef>
              <a:spcAft>
                <a:spcPts val="0"/>
              </a:spcAft>
              <a:buSzPts val="2000"/>
              <a:buFont typeface="Lexend Deca"/>
              <a:buNone/>
              <a:defRPr sz="2667" b="1">
                <a:latin typeface="Lexend Deca"/>
                <a:ea typeface="Lexend Deca"/>
                <a:cs typeface="Lexend Deca"/>
                <a:sym typeface="Lexend Deca"/>
              </a:defRPr>
            </a:lvl4pPr>
            <a:lvl5pPr lvl="4" rtl="0">
              <a:spcBef>
                <a:spcPts val="0"/>
              </a:spcBef>
              <a:spcAft>
                <a:spcPts val="0"/>
              </a:spcAft>
              <a:buSzPts val="2000"/>
              <a:buFont typeface="Lexend Deca"/>
              <a:buNone/>
              <a:defRPr sz="2667" b="1">
                <a:latin typeface="Lexend Deca"/>
                <a:ea typeface="Lexend Deca"/>
                <a:cs typeface="Lexend Deca"/>
                <a:sym typeface="Lexend Deca"/>
              </a:defRPr>
            </a:lvl5pPr>
            <a:lvl6pPr lvl="5" rtl="0">
              <a:spcBef>
                <a:spcPts val="0"/>
              </a:spcBef>
              <a:spcAft>
                <a:spcPts val="0"/>
              </a:spcAft>
              <a:buSzPts val="2000"/>
              <a:buFont typeface="Lexend Deca"/>
              <a:buNone/>
              <a:defRPr sz="2667" b="1">
                <a:latin typeface="Lexend Deca"/>
                <a:ea typeface="Lexend Deca"/>
                <a:cs typeface="Lexend Deca"/>
                <a:sym typeface="Lexend Deca"/>
              </a:defRPr>
            </a:lvl6pPr>
            <a:lvl7pPr lvl="6" rtl="0">
              <a:spcBef>
                <a:spcPts val="0"/>
              </a:spcBef>
              <a:spcAft>
                <a:spcPts val="0"/>
              </a:spcAft>
              <a:buSzPts val="2000"/>
              <a:buFont typeface="Lexend Deca"/>
              <a:buNone/>
              <a:defRPr sz="2667" b="1">
                <a:latin typeface="Lexend Deca"/>
                <a:ea typeface="Lexend Deca"/>
                <a:cs typeface="Lexend Deca"/>
                <a:sym typeface="Lexend Deca"/>
              </a:defRPr>
            </a:lvl7pPr>
            <a:lvl8pPr lvl="7" rtl="0">
              <a:spcBef>
                <a:spcPts val="0"/>
              </a:spcBef>
              <a:spcAft>
                <a:spcPts val="0"/>
              </a:spcAft>
              <a:buSzPts val="2000"/>
              <a:buFont typeface="Lexend Deca"/>
              <a:buNone/>
              <a:defRPr sz="2667" b="1">
                <a:latin typeface="Lexend Deca"/>
                <a:ea typeface="Lexend Deca"/>
                <a:cs typeface="Lexend Deca"/>
                <a:sym typeface="Lexend Deca"/>
              </a:defRPr>
            </a:lvl8pPr>
            <a:lvl9pPr lvl="8"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
        <p:nvSpPr>
          <p:cNvPr id="207" name="Google Shape;207;p13"/>
          <p:cNvSpPr txBox="1">
            <a:spLocks noGrp="1"/>
          </p:cNvSpPr>
          <p:nvPr>
            <p:ph type="title" idx="7" hasCustomPrompt="1"/>
          </p:nvPr>
        </p:nvSpPr>
        <p:spPr>
          <a:xfrm>
            <a:off x="909200" y="4191433"/>
            <a:ext cx="1851200" cy="135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8" name="Google Shape;208;p13"/>
          <p:cNvSpPr txBox="1">
            <a:spLocks noGrp="1"/>
          </p:cNvSpPr>
          <p:nvPr>
            <p:ph type="subTitle" idx="8"/>
          </p:nvPr>
        </p:nvSpPr>
        <p:spPr>
          <a:xfrm>
            <a:off x="2765600" y="4577233"/>
            <a:ext cx="33020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9" name="Google Shape;209;p13"/>
          <p:cNvSpPr txBox="1">
            <a:spLocks noGrp="1"/>
          </p:cNvSpPr>
          <p:nvPr>
            <p:ph type="subTitle" idx="9"/>
          </p:nvPr>
        </p:nvSpPr>
        <p:spPr>
          <a:xfrm>
            <a:off x="2765600" y="4117867"/>
            <a:ext cx="33020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rtl="0">
              <a:spcBef>
                <a:spcPts val="0"/>
              </a:spcBef>
              <a:spcAft>
                <a:spcPts val="0"/>
              </a:spcAft>
              <a:buSzPts val="2000"/>
              <a:buFont typeface="Lexend Deca"/>
              <a:buNone/>
              <a:defRPr sz="2667" b="1">
                <a:latin typeface="Lexend Deca"/>
                <a:ea typeface="Lexend Deca"/>
                <a:cs typeface="Lexend Deca"/>
                <a:sym typeface="Lexend Deca"/>
              </a:defRPr>
            </a:lvl2pPr>
            <a:lvl3pPr lvl="2" rtl="0">
              <a:spcBef>
                <a:spcPts val="0"/>
              </a:spcBef>
              <a:spcAft>
                <a:spcPts val="0"/>
              </a:spcAft>
              <a:buSzPts val="2000"/>
              <a:buFont typeface="Lexend Deca"/>
              <a:buNone/>
              <a:defRPr sz="2667" b="1">
                <a:latin typeface="Lexend Deca"/>
                <a:ea typeface="Lexend Deca"/>
                <a:cs typeface="Lexend Deca"/>
                <a:sym typeface="Lexend Deca"/>
              </a:defRPr>
            </a:lvl3pPr>
            <a:lvl4pPr lvl="3" rtl="0">
              <a:spcBef>
                <a:spcPts val="0"/>
              </a:spcBef>
              <a:spcAft>
                <a:spcPts val="0"/>
              </a:spcAft>
              <a:buSzPts val="2000"/>
              <a:buFont typeface="Lexend Deca"/>
              <a:buNone/>
              <a:defRPr sz="2667" b="1">
                <a:latin typeface="Lexend Deca"/>
                <a:ea typeface="Lexend Deca"/>
                <a:cs typeface="Lexend Deca"/>
                <a:sym typeface="Lexend Deca"/>
              </a:defRPr>
            </a:lvl4pPr>
            <a:lvl5pPr lvl="4" rtl="0">
              <a:spcBef>
                <a:spcPts val="0"/>
              </a:spcBef>
              <a:spcAft>
                <a:spcPts val="0"/>
              </a:spcAft>
              <a:buSzPts val="2000"/>
              <a:buFont typeface="Lexend Deca"/>
              <a:buNone/>
              <a:defRPr sz="2667" b="1">
                <a:latin typeface="Lexend Deca"/>
                <a:ea typeface="Lexend Deca"/>
                <a:cs typeface="Lexend Deca"/>
                <a:sym typeface="Lexend Deca"/>
              </a:defRPr>
            </a:lvl5pPr>
            <a:lvl6pPr lvl="5" rtl="0">
              <a:spcBef>
                <a:spcPts val="0"/>
              </a:spcBef>
              <a:spcAft>
                <a:spcPts val="0"/>
              </a:spcAft>
              <a:buSzPts val="2000"/>
              <a:buFont typeface="Lexend Deca"/>
              <a:buNone/>
              <a:defRPr sz="2667" b="1">
                <a:latin typeface="Lexend Deca"/>
                <a:ea typeface="Lexend Deca"/>
                <a:cs typeface="Lexend Deca"/>
                <a:sym typeface="Lexend Deca"/>
              </a:defRPr>
            </a:lvl6pPr>
            <a:lvl7pPr lvl="6" rtl="0">
              <a:spcBef>
                <a:spcPts val="0"/>
              </a:spcBef>
              <a:spcAft>
                <a:spcPts val="0"/>
              </a:spcAft>
              <a:buSzPts val="2000"/>
              <a:buFont typeface="Lexend Deca"/>
              <a:buNone/>
              <a:defRPr sz="2667" b="1">
                <a:latin typeface="Lexend Deca"/>
                <a:ea typeface="Lexend Deca"/>
                <a:cs typeface="Lexend Deca"/>
                <a:sym typeface="Lexend Deca"/>
              </a:defRPr>
            </a:lvl7pPr>
            <a:lvl8pPr lvl="7" rtl="0">
              <a:spcBef>
                <a:spcPts val="0"/>
              </a:spcBef>
              <a:spcAft>
                <a:spcPts val="0"/>
              </a:spcAft>
              <a:buSzPts val="2000"/>
              <a:buFont typeface="Lexend Deca"/>
              <a:buNone/>
              <a:defRPr sz="2667" b="1">
                <a:latin typeface="Lexend Deca"/>
                <a:ea typeface="Lexend Deca"/>
                <a:cs typeface="Lexend Deca"/>
                <a:sym typeface="Lexend Deca"/>
              </a:defRPr>
            </a:lvl8pPr>
            <a:lvl9pPr lvl="8"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
        <p:nvSpPr>
          <p:cNvPr id="210" name="Google Shape;210;p13"/>
          <p:cNvSpPr txBox="1">
            <a:spLocks noGrp="1"/>
          </p:cNvSpPr>
          <p:nvPr>
            <p:ph type="title" idx="13" hasCustomPrompt="1"/>
          </p:nvPr>
        </p:nvSpPr>
        <p:spPr>
          <a:xfrm>
            <a:off x="6124400" y="4191433"/>
            <a:ext cx="1851200" cy="135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11" name="Google Shape;211;p13"/>
          <p:cNvSpPr txBox="1">
            <a:spLocks noGrp="1"/>
          </p:cNvSpPr>
          <p:nvPr>
            <p:ph type="subTitle" idx="14"/>
          </p:nvPr>
        </p:nvSpPr>
        <p:spPr>
          <a:xfrm>
            <a:off x="7980800" y="4577233"/>
            <a:ext cx="33020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12" name="Google Shape;212;p13"/>
          <p:cNvSpPr txBox="1">
            <a:spLocks noGrp="1"/>
          </p:cNvSpPr>
          <p:nvPr>
            <p:ph type="subTitle" idx="15"/>
          </p:nvPr>
        </p:nvSpPr>
        <p:spPr>
          <a:xfrm>
            <a:off x="7980800" y="4117867"/>
            <a:ext cx="3302000" cy="586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rtl="0">
              <a:spcBef>
                <a:spcPts val="0"/>
              </a:spcBef>
              <a:spcAft>
                <a:spcPts val="0"/>
              </a:spcAft>
              <a:buSzPts val="2000"/>
              <a:buFont typeface="Lexend Deca"/>
              <a:buNone/>
              <a:defRPr sz="2667" b="1">
                <a:latin typeface="Lexend Deca"/>
                <a:ea typeface="Lexend Deca"/>
                <a:cs typeface="Lexend Deca"/>
                <a:sym typeface="Lexend Deca"/>
              </a:defRPr>
            </a:lvl2pPr>
            <a:lvl3pPr lvl="2" rtl="0">
              <a:spcBef>
                <a:spcPts val="0"/>
              </a:spcBef>
              <a:spcAft>
                <a:spcPts val="0"/>
              </a:spcAft>
              <a:buSzPts val="2000"/>
              <a:buFont typeface="Lexend Deca"/>
              <a:buNone/>
              <a:defRPr sz="2667" b="1">
                <a:latin typeface="Lexend Deca"/>
                <a:ea typeface="Lexend Deca"/>
                <a:cs typeface="Lexend Deca"/>
                <a:sym typeface="Lexend Deca"/>
              </a:defRPr>
            </a:lvl3pPr>
            <a:lvl4pPr lvl="3" rtl="0">
              <a:spcBef>
                <a:spcPts val="0"/>
              </a:spcBef>
              <a:spcAft>
                <a:spcPts val="0"/>
              </a:spcAft>
              <a:buSzPts val="2000"/>
              <a:buFont typeface="Lexend Deca"/>
              <a:buNone/>
              <a:defRPr sz="2667" b="1">
                <a:latin typeface="Lexend Deca"/>
                <a:ea typeface="Lexend Deca"/>
                <a:cs typeface="Lexend Deca"/>
                <a:sym typeface="Lexend Deca"/>
              </a:defRPr>
            </a:lvl4pPr>
            <a:lvl5pPr lvl="4" rtl="0">
              <a:spcBef>
                <a:spcPts val="0"/>
              </a:spcBef>
              <a:spcAft>
                <a:spcPts val="0"/>
              </a:spcAft>
              <a:buSzPts val="2000"/>
              <a:buFont typeface="Lexend Deca"/>
              <a:buNone/>
              <a:defRPr sz="2667" b="1">
                <a:latin typeface="Lexend Deca"/>
                <a:ea typeface="Lexend Deca"/>
                <a:cs typeface="Lexend Deca"/>
                <a:sym typeface="Lexend Deca"/>
              </a:defRPr>
            </a:lvl5pPr>
            <a:lvl6pPr lvl="5" rtl="0">
              <a:spcBef>
                <a:spcPts val="0"/>
              </a:spcBef>
              <a:spcAft>
                <a:spcPts val="0"/>
              </a:spcAft>
              <a:buSzPts val="2000"/>
              <a:buFont typeface="Lexend Deca"/>
              <a:buNone/>
              <a:defRPr sz="2667" b="1">
                <a:latin typeface="Lexend Deca"/>
                <a:ea typeface="Lexend Deca"/>
                <a:cs typeface="Lexend Deca"/>
                <a:sym typeface="Lexend Deca"/>
              </a:defRPr>
            </a:lvl6pPr>
            <a:lvl7pPr lvl="6" rtl="0">
              <a:spcBef>
                <a:spcPts val="0"/>
              </a:spcBef>
              <a:spcAft>
                <a:spcPts val="0"/>
              </a:spcAft>
              <a:buSzPts val="2000"/>
              <a:buFont typeface="Lexend Deca"/>
              <a:buNone/>
              <a:defRPr sz="2667" b="1">
                <a:latin typeface="Lexend Deca"/>
                <a:ea typeface="Lexend Deca"/>
                <a:cs typeface="Lexend Deca"/>
                <a:sym typeface="Lexend Deca"/>
              </a:defRPr>
            </a:lvl7pPr>
            <a:lvl8pPr lvl="7" rtl="0">
              <a:spcBef>
                <a:spcPts val="0"/>
              </a:spcBef>
              <a:spcAft>
                <a:spcPts val="0"/>
              </a:spcAft>
              <a:buSzPts val="2000"/>
              <a:buFont typeface="Lexend Deca"/>
              <a:buNone/>
              <a:defRPr sz="2667" b="1">
                <a:latin typeface="Lexend Deca"/>
                <a:ea typeface="Lexend Deca"/>
                <a:cs typeface="Lexend Deca"/>
                <a:sym typeface="Lexend Deca"/>
              </a:defRPr>
            </a:lvl8pPr>
            <a:lvl9pPr lvl="8"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1296951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3"/>
        <p:cNvGrpSpPr/>
        <p:nvPr/>
      </p:nvGrpSpPr>
      <p:grpSpPr>
        <a:xfrm>
          <a:off x="0" y="0"/>
          <a:ext cx="0" cy="0"/>
          <a:chOff x="0" y="0"/>
          <a:chExt cx="0" cy="0"/>
        </a:xfrm>
      </p:grpSpPr>
      <p:sp>
        <p:nvSpPr>
          <p:cNvPr id="214" name="Google Shape;214;p14"/>
          <p:cNvSpPr/>
          <p:nvPr/>
        </p:nvSpPr>
        <p:spPr>
          <a:xfrm flipH="1">
            <a:off x="-12267" y="0"/>
            <a:ext cx="12204400" cy="4723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5" name="Google Shape;215;p14"/>
          <p:cNvSpPr/>
          <p:nvPr/>
        </p:nvSpPr>
        <p:spPr>
          <a:xfrm>
            <a:off x="-842615" y="-1092567"/>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
        <p:nvSpPr>
          <p:cNvPr id="216" name="Google Shape;216;p14"/>
          <p:cNvSpPr/>
          <p:nvPr/>
        </p:nvSpPr>
        <p:spPr>
          <a:xfrm>
            <a:off x="6148781" y="946578"/>
            <a:ext cx="1009347" cy="366377"/>
          </a:xfrm>
          <a:custGeom>
            <a:avLst/>
            <a:gdLst/>
            <a:ahLst/>
            <a:cxnLst/>
            <a:rect l="l" t="t" r="r" b="b"/>
            <a:pathLst>
              <a:path w="6273" h="2277" extrusionOk="0">
                <a:moveTo>
                  <a:pt x="2378" y="0"/>
                </a:moveTo>
                <a:cubicBezTo>
                  <a:pt x="1933" y="0"/>
                  <a:pt x="1569" y="364"/>
                  <a:pt x="1569" y="820"/>
                </a:cubicBezTo>
                <a:cubicBezTo>
                  <a:pt x="1569" y="941"/>
                  <a:pt x="1599" y="1063"/>
                  <a:pt x="1650" y="1174"/>
                </a:cubicBezTo>
                <a:cubicBezTo>
                  <a:pt x="1610" y="1164"/>
                  <a:pt x="1569" y="1164"/>
                  <a:pt x="1529" y="1164"/>
                </a:cubicBezTo>
                <a:cubicBezTo>
                  <a:pt x="1194" y="1164"/>
                  <a:pt x="922" y="1407"/>
                  <a:pt x="871" y="1720"/>
                </a:cubicBezTo>
                <a:cubicBezTo>
                  <a:pt x="780" y="1670"/>
                  <a:pt x="679" y="1639"/>
                  <a:pt x="567" y="1639"/>
                </a:cubicBezTo>
                <a:cubicBezTo>
                  <a:pt x="254" y="1639"/>
                  <a:pt x="1" y="1892"/>
                  <a:pt x="1" y="2206"/>
                </a:cubicBezTo>
                <a:lnTo>
                  <a:pt x="1" y="2277"/>
                </a:lnTo>
                <a:lnTo>
                  <a:pt x="6272" y="2277"/>
                </a:lnTo>
                <a:cubicBezTo>
                  <a:pt x="6272" y="2023"/>
                  <a:pt x="6070" y="1821"/>
                  <a:pt x="5827" y="1821"/>
                </a:cubicBezTo>
                <a:cubicBezTo>
                  <a:pt x="5787" y="1821"/>
                  <a:pt x="5746" y="1832"/>
                  <a:pt x="5717" y="1841"/>
                </a:cubicBezTo>
                <a:cubicBezTo>
                  <a:pt x="5666" y="1538"/>
                  <a:pt x="5413" y="1306"/>
                  <a:pt x="5099" y="1275"/>
                </a:cubicBezTo>
                <a:cubicBezTo>
                  <a:pt x="5099" y="861"/>
                  <a:pt x="4766" y="526"/>
                  <a:pt x="4361" y="526"/>
                </a:cubicBezTo>
                <a:cubicBezTo>
                  <a:pt x="4118" y="526"/>
                  <a:pt x="3896" y="648"/>
                  <a:pt x="3764" y="830"/>
                </a:cubicBezTo>
                <a:cubicBezTo>
                  <a:pt x="3673" y="739"/>
                  <a:pt x="3552" y="688"/>
                  <a:pt x="3420" y="688"/>
                </a:cubicBezTo>
                <a:cubicBezTo>
                  <a:pt x="3339" y="688"/>
                  <a:pt x="3269" y="708"/>
                  <a:pt x="3197" y="749"/>
                </a:cubicBezTo>
                <a:cubicBezTo>
                  <a:pt x="3157" y="324"/>
                  <a:pt x="2813" y="0"/>
                  <a:pt x="2378"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7" name="Google Shape;217;p14"/>
          <p:cNvSpPr/>
          <p:nvPr/>
        </p:nvSpPr>
        <p:spPr>
          <a:xfrm>
            <a:off x="8700159" y="262186"/>
            <a:ext cx="838467" cy="302820"/>
          </a:xfrm>
          <a:custGeom>
            <a:avLst/>
            <a:gdLst/>
            <a:ahLst/>
            <a:cxnLst/>
            <a:rect l="l" t="t" r="r" b="b"/>
            <a:pathLst>
              <a:path w="5211" h="1882" extrusionOk="0">
                <a:moveTo>
                  <a:pt x="3227" y="0"/>
                </a:moveTo>
                <a:cubicBezTo>
                  <a:pt x="2874" y="0"/>
                  <a:pt x="2580" y="274"/>
                  <a:pt x="2550" y="618"/>
                </a:cubicBezTo>
                <a:cubicBezTo>
                  <a:pt x="2499" y="587"/>
                  <a:pt x="2429" y="567"/>
                  <a:pt x="2368" y="567"/>
                </a:cubicBezTo>
                <a:cubicBezTo>
                  <a:pt x="2256" y="567"/>
                  <a:pt x="2155" y="618"/>
                  <a:pt x="2085" y="688"/>
                </a:cubicBezTo>
                <a:cubicBezTo>
                  <a:pt x="1973" y="537"/>
                  <a:pt x="1791" y="435"/>
                  <a:pt x="1589" y="435"/>
                </a:cubicBezTo>
                <a:cubicBezTo>
                  <a:pt x="1245" y="435"/>
                  <a:pt x="972" y="719"/>
                  <a:pt x="972" y="1052"/>
                </a:cubicBezTo>
                <a:lnTo>
                  <a:pt x="972" y="1063"/>
                </a:lnTo>
                <a:cubicBezTo>
                  <a:pt x="709" y="1083"/>
                  <a:pt x="507" y="1275"/>
                  <a:pt x="466" y="1528"/>
                </a:cubicBezTo>
                <a:cubicBezTo>
                  <a:pt x="436" y="1517"/>
                  <a:pt x="406" y="1517"/>
                  <a:pt x="375" y="1517"/>
                </a:cubicBezTo>
                <a:cubicBezTo>
                  <a:pt x="163" y="1517"/>
                  <a:pt x="1" y="1679"/>
                  <a:pt x="1" y="1882"/>
                </a:cubicBezTo>
                <a:lnTo>
                  <a:pt x="5200" y="1882"/>
                </a:lnTo>
                <a:cubicBezTo>
                  <a:pt x="5200" y="1872"/>
                  <a:pt x="5210" y="1852"/>
                  <a:pt x="5210" y="1831"/>
                </a:cubicBezTo>
                <a:cubicBezTo>
                  <a:pt x="5210" y="1568"/>
                  <a:pt x="4998" y="1356"/>
                  <a:pt x="4735" y="1356"/>
                </a:cubicBezTo>
                <a:cubicBezTo>
                  <a:pt x="4644" y="1356"/>
                  <a:pt x="4553" y="1386"/>
                  <a:pt x="4482" y="1427"/>
                </a:cubicBezTo>
                <a:cubicBezTo>
                  <a:pt x="4441" y="1164"/>
                  <a:pt x="4219" y="961"/>
                  <a:pt x="3936" y="961"/>
                </a:cubicBezTo>
                <a:cubicBezTo>
                  <a:pt x="3906" y="961"/>
                  <a:pt x="3875" y="971"/>
                  <a:pt x="3845" y="971"/>
                </a:cubicBezTo>
                <a:cubicBezTo>
                  <a:pt x="3885" y="881"/>
                  <a:pt x="3906" y="779"/>
                  <a:pt x="3906" y="678"/>
                </a:cubicBezTo>
                <a:cubicBezTo>
                  <a:pt x="3906" y="304"/>
                  <a:pt x="3602" y="0"/>
                  <a:pt x="3227"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8" name="Google Shape;218;p14"/>
          <p:cNvSpPr/>
          <p:nvPr/>
        </p:nvSpPr>
        <p:spPr>
          <a:xfrm>
            <a:off x="9718202" y="908366"/>
            <a:ext cx="1723919" cy="442805"/>
          </a:xfrm>
          <a:custGeom>
            <a:avLst/>
            <a:gdLst/>
            <a:ahLst/>
            <a:cxnLst/>
            <a:rect l="l" t="t" r="r" b="b"/>
            <a:pathLst>
              <a:path w="10714" h="2752" extrusionOk="0">
                <a:moveTo>
                  <a:pt x="6788" y="0"/>
                </a:moveTo>
                <a:cubicBezTo>
                  <a:pt x="6262" y="0"/>
                  <a:pt x="5817" y="314"/>
                  <a:pt x="5615" y="769"/>
                </a:cubicBezTo>
                <a:cubicBezTo>
                  <a:pt x="5402" y="577"/>
                  <a:pt x="5119" y="456"/>
                  <a:pt x="4815" y="456"/>
                </a:cubicBezTo>
                <a:cubicBezTo>
                  <a:pt x="4188" y="456"/>
                  <a:pt x="3682" y="931"/>
                  <a:pt x="3632" y="1548"/>
                </a:cubicBezTo>
                <a:cubicBezTo>
                  <a:pt x="3491" y="1488"/>
                  <a:pt x="3339" y="1457"/>
                  <a:pt x="3187" y="1457"/>
                </a:cubicBezTo>
                <a:cubicBezTo>
                  <a:pt x="2893" y="1457"/>
                  <a:pt x="2621" y="1568"/>
                  <a:pt x="2428" y="1751"/>
                </a:cubicBezTo>
                <a:cubicBezTo>
                  <a:pt x="2246" y="1517"/>
                  <a:pt x="1973" y="1356"/>
                  <a:pt x="1650" y="1356"/>
                </a:cubicBezTo>
                <a:cubicBezTo>
                  <a:pt x="1275" y="1356"/>
                  <a:pt x="962" y="1578"/>
                  <a:pt x="800" y="1882"/>
                </a:cubicBezTo>
                <a:lnTo>
                  <a:pt x="688" y="1882"/>
                </a:lnTo>
                <a:cubicBezTo>
                  <a:pt x="304" y="1882"/>
                  <a:pt x="0" y="2185"/>
                  <a:pt x="0" y="2569"/>
                </a:cubicBezTo>
                <a:cubicBezTo>
                  <a:pt x="0" y="2630"/>
                  <a:pt x="11" y="2701"/>
                  <a:pt x="21" y="2752"/>
                </a:cubicBezTo>
                <a:lnTo>
                  <a:pt x="10713" y="2752"/>
                </a:lnTo>
                <a:cubicBezTo>
                  <a:pt x="10713" y="2317"/>
                  <a:pt x="10410" y="1953"/>
                  <a:pt x="10005" y="1852"/>
                </a:cubicBezTo>
                <a:cubicBezTo>
                  <a:pt x="9843" y="1356"/>
                  <a:pt x="9378" y="991"/>
                  <a:pt x="8821" y="991"/>
                </a:cubicBezTo>
                <a:cubicBezTo>
                  <a:pt x="8538" y="991"/>
                  <a:pt x="8286" y="1093"/>
                  <a:pt x="8073" y="1245"/>
                </a:cubicBezTo>
                <a:cubicBezTo>
                  <a:pt x="8052" y="557"/>
                  <a:pt x="7486" y="0"/>
                  <a:pt x="6788"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9" name="Google Shape;219;p14"/>
          <p:cNvSpPr/>
          <p:nvPr/>
        </p:nvSpPr>
        <p:spPr>
          <a:xfrm>
            <a:off x="6625707" y="1526883"/>
            <a:ext cx="55512" cy="55512"/>
          </a:xfrm>
          <a:custGeom>
            <a:avLst/>
            <a:gdLst/>
            <a:ahLst/>
            <a:cxnLst/>
            <a:rect l="l" t="t" r="r" b="b"/>
            <a:pathLst>
              <a:path w="345" h="345" extrusionOk="0">
                <a:moveTo>
                  <a:pt x="173" y="1"/>
                </a:moveTo>
                <a:lnTo>
                  <a:pt x="112" y="111"/>
                </a:lnTo>
                <a:lnTo>
                  <a:pt x="1" y="172"/>
                </a:lnTo>
                <a:lnTo>
                  <a:pt x="112" y="233"/>
                </a:lnTo>
                <a:lnTo>
                  <a:pt x="173" y="344"/>
                </a:lnTo>
                <a:lnTo>
                  <a:pt x="233" y="233"/>
                </a:lnTo>
                <a:lnTo>
                  <a:pt x="345" y="172"/>
                </a:lnTo>
                <a:lnTo>
                  <a:pt x="233" y="111"/>
                </a:lnTo>
                <a:lnTo>
                  <a:pt x="17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0" name="Google Shape;220;p14"/>
          <p:cNvSpPr/>
          <p:nvPr/>
        </p:nvSpPr>
        <p:spPr>
          <a:xfrm>
            <a:off x="6493927" y="462347"/>
            <a:ext cx="32664" cy="31055"/>
          </a:xfrm>
          <a:custGeom>
            <a:avLst/>
            <a:gdLst/>
            <a:ahLst/>
            <a:cxnLst/>
            <a:rect l="l" t="t" r="r" b="b"/>
            <a:pathLst>
              <a:path w="203" h="193" extrusionOk="0">
                <a:moveTo>
                  <a:pt x="101" y="1"/>
                </a:moveTo>
                <a:cubicBezTo>
                  <a:pt x="51" y="1"/>
                  <a:pt x="0" y="41"/>
                  <a:pt x="0" y="92"/>
                </a:cubicBezTo>
                <a:cubicBezTo>
                  <a:pt x="0" y="152"/>
                  <a:pt x="51" y="193"/>
                  <a:pt x="101" y="193"/>
                </a:cubicBezTo>
                <a:cubicBezTo>
                  <a:pt x="162" y="193"/>
                  <a:pt x="202" y="152"/>
                  <a:pt x="202" y="92"/>
                </a:cubicBezTo>
                <a:cubicBezTo>
                  <a:pt x="202" y="41"/>
                  <a:pt x="162" y="1"/>
                  <a:pt x="101" y="1"/>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1" name="Google Shape;221;p14"/>
          <p:cNvSpPr/>
          <p:nvPr/>
        </p:nvSpPr>
        <p:spPr>
          <a:xfrm>
            <a:off x="7717919" y="1463327"/>
            <a:ext cx="55512" cy="55512"/>
          </a:xfrm>
          <a:custGeom>
            <a:avLst/>
            <a:gdLst/>
            <a:ahLst/>
            <a:cxnLst/>
            <a:rect l="l" t="t" r="r" b="b"/>
            <a:pathLst>
              <a:path w="345" h="345" extrusionOk="0">
                <a:moveTo>
                  <a:pt x="173" y="1"/>
                </a:moveTo>
                <a:lnTo>
                  <a:pt x="112" y="112"/>
                </a:lnTo>
                <a:lnTo>
                  <a:pt x="0" y="173"/>
                </a:lnTo>
                <a:lnTo>
                  <a:pt x="112" y="234"/>
                </a:lnTo>
                <a:lnTo>
                  <a:pt x="173" y="345"/>
                </a:lnTo>
                <a:lnTo>
                  <a:pt x="233" y="234"/>
                </a:lnTo>
                <a:lnTo>
                  <a:pt x="344" y="173"/>
                </a:lnTo>
                <a:lnTo>
                  <a:pt x="233" y="112"/>
                </a:lnTo>
                <a:lnTo>
                  <a:pt x="17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2" name="Google Shape;222;p14"/>
          <p:cNvSpPr/>
          <p:nvPr/>
        </p:nvSpPr>
        <p:spPr>
          <a:xfrm>
            <a:off x="7257252" y="385918"/>
            <a:ext cx="55512" cy="55351"/>
          </a:xfrm>
          <a:custGeom>
            <a:avLst/>
            <a:gdLst/>
            <a:ahLst/>
            <a:cxnLst/>
            <a:rect l="l" t="t" r="r" b="b"/>
            <a:pathLst>
              <a:path w="345" h="344" extrusionOk="0">
                <a:moveTo>
                  <a:pt x="172" y="0"/>
                </a:moveTo>
                <a:lnTo>
                  <a:pt x="112" y="112"/>
                </a:lnTo>
                <a:lnTo>
                  <a:pt x="1" y="172"/>
                </a:lnTo>
                <a:lnTo>
                  <a:pt x="112" y="233"/>
                </a:lnTo>
                <a:lnTo>
                  <a:pt x="172" y="344"/>
                </a:lnTo>
                <a:lnTo>
                  <a:pt x="233" y="233"/>
                </a:lnTo>
                <a:lnTo>
                  <a:pt x="345" y="172"/>
                </a:lnTo>
                <a:lnTo>
                  <a:pt x="233" y="112"/>
                </a:lnTo>
                <a:lnTo>
                  <a:pt x="172" y="0"/>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3" name="Google Shape;223;p14"/>
          <p:cNvSpPr/>
          <p:nvPr/>
        </p:nvSpPr>
        <p:spPr>
          <a:xfrm>
            <a:off x="8171988" y="462347"/>
            <a:ext cx="66936" cy="65327"/>
          </a:xfrm>
          <a:custGeom>
            <a:avLst/>
            <a:gdLst/>
            <a:ahLst/>
            <a:cxnLst/>
            <a:rect l="l" t="t" r="r" b="b"/>
            <a:pathLst>
              <a:path w="416" h="406" extrusionOk="0">
                <a:moveTo>
                  <a:pt x="203" y="1"/>
                </a:moveTo>
                <a:lnTo>
                  <a:pt x="132" y="132"/>
                </a:lnTo>
                <a:lnTo>
                  <a:pt x="1" y="203"/>
                </a:lnTo>
                <a:lnTo>
                  <a:pt x="132" y="274"/>
                </a:lnTo>
                <a:lnTo>
                  <a:pt x="203" y="406"/>
                </a:lnTo>
                <a:lnTo>
                  <a:pt x="284" y="274"/>
                </a:lnTo>
                <a:lnTo>
                  <a:pt x="415" y="203"/>
                </a:lnTo>
                <a:lnTo>
                  <a:pt x="284" y="132"/>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4" name="Google Shape;224;p14"/>
          <p:cNvSpPr/>
          <p:nvPr/>
        </p:nvSpPr>
        <p:spPr>
          <a:xfrm>
            <a:off x="9086723" y="1310307"/>
            <a:ext cx="65327" cy="66936"/>
          </a:xfrm>
          <a:custGeom>
            <a:avLst/>
            <a:gdLst/>
            <a:ahLst/>
            <a:cxnLst/>
            <a:rect l="l" t="t" r="r" b="b"/>
            <a:pathLst>
              <a:path w="406" h="416" extrusionOk="0">
                <a:moveTo>
                  <a:pt x="203" y="1"/>
                </a:moveTo>
                <a:lnTo>
                  <a:pt x="132" y="133"/>
                </a:lnTo>
                <a:lnTo>
                  <a:pt x="1" y="214"/>
                </a:lnTo>
                <a:lnTo>
                  <a:pt x="132" y="284"/>
                </a:lnTo>
                <a:lnTo>
                  <a:pt x="203" y="416"/>
                </a:lnTo>
                <a:lnTo>
                  <a:pt x="274" y="284"/>
                </a:lnTo>
                <a:lnTo>
                  <a:pt x="405" y="214"/>
                </a:lnTo>
                <a:lnTo>
                  <a:pt x="274" y="133"/>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225" name="Google Shape;225;p14"/>
          <p:cNvGrpSpPr/>
          <p:nvPr/>
        </p:nvGrpSpPr>
        <p:grpSpPr>
          <a:xfrm flipH="1">
            <a:off x="1061434" y="601300"/>
            <a:ext cx="1564500" cy="117600"/>
            <a:chOff x="822825" y="450975"/>
            <a:chExt cx="1173375" cy="88200"/>
          </a:xfrm>
        </p:grpSpPr>
        <p:sp>
          <p:nvSpPr>
            <p:cNvPr id="226" name="Google Shape;226;p14"/>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14"/>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14"/>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14"/>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30" name="Google Shape;230;p14"/>
          <p:cNvGrpSpPr/>
          <p:nvPr/>
        </p:nvGrpSpPr>
        <p:grpSpPr>
          <a:xfrm>
            <a:off x="1061434" y="6138000"/>
            <a:ext cx="1564500" cy="117600"/>
            <a:chOff x="822825" y="450975"/>
            <a:chExt cx="1173375" cy="88200"/>
          </a:xfrm>
        </p:grpSpPr>
        <p:sp>
          <p:nvSpPr>
            <p:cNvPr id="231" name="Google Shape;231;p14"/>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14"/>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3" name="Google Shape;233;p14"/>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4" name="Google Shape;234;p14"/>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35" name="Google Shape;235;p14"/>
          <p:cNvSpPr txBox="1">
            <a:spLocks noGrp="1"/>
          </p:cNvSpPr>
          <p:nvPr>
            <p:ph type="subTitle" idx="1"/>
          </p:nvPr>
        </p:nvSpPr>
        <p:spPr>
          <a:xfrm>
            <a:off x="2162967" y="4383651"/>
            <a:ext cx="7733600" cy="65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000"/>
              <a:buFont typeface="Lexend Deca"/>
              <a:buNone/>
              <a:defRPr sz="2667">
                <a:solidFill>
                  <a:schemeClr val="lt1"/>
                </a:solidFill>
                <a:highlight>
                  <a:schemeClr val="lt2"/>
                </a:highlight>
                <a:latin typeface="Lexend Deca"/>
                <a:ea typeface="Lexend Deca"/>
                <a:cs typeface="Lexend Deca"/>
                <a:sym typeface="Lexend Deca"/>
              </a:defRPr>
            </a:lvl1pPr>
            <a:lvl2pPr lvl="1" algn="ctr" rtl="0">
              <a:spcBef>
                <a:spcPts val="0"/>
              </a:spcBef>
              <a:spcAft>
                <a:spcPts val="0"/>
              </a:spcAft>
              <a:buClr>
                <a:schemeClr val="lt1"/>
              </a:buClr>
              <a:buSzPts val="2000"/>
              <a:buFont typeface="Lexend Deca"/>
              <a:buNone/>
              <a:defRPr sz="2667">
                <a:solidFill>
                  <a:schemeClr val="lt1"/>
                </a:solidFill>
                <a:highlight>
                  <a:schemeClr val="lt2"/>
                </a:highlight>
                <a:latin typeface="Lexend Deca"/>
                <a:ea typeface="Lexend Deca"/>
                <a:cs typeface="Lexend Deca"/>
                <a:sym typeface="Lexend Deca"/>
              </a:defRPr>
            </a:lvl2pPr>
            <a:lvl3pPr lvl="2" algn="ctr" rtl="0">
              <a:spcBef>
                <a:spcPts val="0"/>
              </a:spcBef>
              <a:spcAft>
                <a:spcPts val="0"/>
              </a:spcAft>
              <a:buClr>
                <a:schemeClr val="lt1"/>
              </a:buClr>
              <a:buSzPts val="2000"/>
              <a:buFont typeface="Lexend Deca"/>
              <a:buNone/>
              <a:defRPr sz="2667">
                <a:solidFill>
                  <a:schemeClr val="lt1"/>
                </a:solidFill>
                <a:highlight>
                  <a:schemeClr val="lt2"/>
                </a:highlight>
                <a:latin typeface="Lexend Deca"/>
                <a:ea typeface="Lexend Deca"/>
                <a:cs typeface="Lexend Deca"/>
                <a:sym typeface="Lexend Deca"/>
              </a:defRPr>
            </a:lvl3pPr>
            <a:lvl4pPr lvl="3" algn="ctr" rtl="0">
              <a:spcBef>
                <a:spcPts val="0"/>
              </a:spcBef>
              <a:spcAft>
                <a:spcPts val="0"/>
              </a:spcAft>
              <a:buClr>
                <a:schemeClr val="lt1"/>
              </a:buClr>
              <a:buSzPts val="2000"/>
              <a:buFont typeface="Lexend Deca"/>
              <a:buNone/>
              <a:defRPr sz="2667">
                <a:solidFill>
                  <a:schemeClr val="lt1"/>
                </a:solidFill>
                <a:highlight>
                  <a:schemeClr val="lt2"/>
                </a:highlight>
                <a:latin typeface="Lexend Deca"/>
                <a:ea typeface="Lexend Deca"/>
                <a:cs typeface="Lexend Deca"/>
                <a:sym typeface="Lexend Deca"/>
              </a:defRPr>
            </a:lvl4pPr>
            <a:lvl5pPr lvl="4" algn="ctr" rtl="0">
              <a:spcBef>
                <a:spcPts val="0"/>
              </a:spcBef>
              <a:spcAft>
                <a:spcPts val="0"/>
              </a:spcAft>
              <a:buClr>
                <a:schemeClr val="lt1"/>
              </a:buClr>
              <a:buSzPts val="2000"/>
              <a:buFont typeface="Lexend Deca"/>
              <a:buNone/>
              <a:defRPr sz="2667">
                <a:solidFill>
                  <a:schemeClr val="lt1"/>
                </a:solidFill>
                <a:highlight>
                  <a:schemeClr val="lt2"/>
                </a:highlight>
                <a:latin typeface="Lexend Deca"/>
                <a:ea typeface="Lexend Deca"/>
                <a:cs typeface="Lexend Deca"/>
                <a:sym typeface="Lexend Deca"/>
              </a:defRPr>
            </a:lvl5pPr>
            <a:lvl6pPr lvl="5" algn="ctr" rtl="0">
              <a:spcBef>
                <a:spcPts val="0"/>
              </a:spcBef>
              <a:spcAft>
                <a:spcPts val="0"/>
              </a:spcAft>
              <a:buClr>
                <a:schemeClr val="lt1"/>
              </a:buClr>
              <a:buSzPts val="2000"/>
              <a:buFont typeface="Lexend Deca"/>
              <a:buNone/>
              <a:defRPr sz="2667">
                <a:solidFill>
                  <a:schemeClr val="lt1"/>
                </a:solidFill>
                <a:highlight>
                  <a:schemeClr val="lt2"/>
                </a:highlight>
                <a:latin typeface="Lexend Deca"/>
                <a:ea typeface="Lexend Deca"/>
                <a:cs typeface="Lexend Deca"/>
                <a:sym typeface="Lexend Deca"/>
              </a:defRPr>
            </a:lvl6pPr>
            <a:lvl7pPr lvl="6" algn="ctr" rtl="0">
              <a:spcBef>
                <a:spcPts val="0"/>
              </a:spcBef>
              <a:spcAft>
                <a:spcPts val="0"/>
              </a:spcAft>
              <a:buClr>
                <a:schemeClr val="lt1"/>
              </a:buClr>
              <a:buSzPts val="2000"/>
              <a:buFont typeface="Lexend Deca"/>
              <a:buNone/>
              <a:defRPr sz="2667">
                <a:solidFill>
                  <a:schemeClr val="lt1"/>
                </a:solidFill>
                <a:highlight>
                  <a:schemeClr val="lt2"/>
                </a:highlight>
                <a:latin typeface="Lexend Deca"/>
                <a:ea typeface="Lexend Deca"/>
                <a:cs typeface="Lexend Deca"/>
                <a:sym typeface="Lexend Deca"/>
              </a:defRPr>
            </a:lvl7pPr>
            <a:lvl8pPr lvl="7" algn="ctr" rtl="0">
              <a:spcBef>
                <a:spcPts val="0"/>
              </a:spcBef>
              <a:spcAft>
                <a:spcPts val="0"/>
              </a:spcAft>
              <a:buClr>
                <a:schemeClr val="lt1"/>
              </a:buClr>
              <a:buSzPts val="2000"/>
              <a:buFont typeface="Lexend Deca"/>
              <a:buNone/>
              <a:defRPr sz="2667">
                <a:solidFill>
                  <a:schemeClr val="lt1"/>
                </a:solidFill>
                <a:highlight>
                  <a:schemeClr val="lt2"/>
                </a:highlight>
                <a:latin typeface="Lexend Deca"/>
                <a:ea typeface="Lexend Deca"/>
                <a:cs typeface="Lexend Deca"/>
                <a:sym typeface="Lexend Deca"/>
              </a:defRPr>
            </a:lvl8pPr>
            <a:lvl9pPr lvl="8" algn="ctr" rtl="0">
              <a:spcBef>
                <a:spcPts val="0"/>
              </a:spcBef>
              <a:spcAft>
                <a:spcPts val="0"/>
              </a:spcAft>
              <a:buClr>
                <a:schemeClr val="lt1"/>
              </a:buClr>
              <a:buSzPts val="2000"/>
              <a:buFont typeface="Lexend Deca"/>
              <a:buNone/>
              <a:defRPr sz="2667">
                <a:solidFill>
                  <a:schemeClr val="lt1"/>
                </a:solidFill>
                <a:highlight>
                  <a:schemeClr val="lt2"/>
                </a:highlight>
                <a:latin typeface="Lexend Deca"/>
                <a:ea typeface="Lexend Deca"/>
                <a:cs typeface="Lexend Deca"/>
                <a:sym typeface="Lexend Deca"/>
              </a:defRPr>
            </a:lvl9pPr>
          </a:lstStyle>
          <a:p>
            <a:endParaRPr/>
          </a:p>
        </p:txBody>
      </p:sp>
      <p:sp>
        <p:nvSpPr>
          <p:cNvPr id="236" name="Google Shape;236;p14"/>
          <p:cNvSpPr txBox="1">
            <a:spLocks noGrp="1"/>
          </p:cNvSpPr>
          <p:nvPr>
            <p:ph type="subTitle" idx="2"/>
          </p:nvPr>
        </p:nvSpPr>
        <p:spPr>
          <a:xfrm>
            <a:off x="1868800" y="2107684"/>
            <a:ext cx="8454400" cy="221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37" name="Google Shape;237;p14"/>
          <p:cNvSpPr/>
          <p:nvPr/>
        </p:nvSpPr>
        <p:spPr>
          <a:xfrm>
            <a:off x="5508985" y="3645367"/>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Tree>
    <p:extLst>
      <p:ext uri="{BB962C8B-B14F-4D97-AF65-F5344CB8AC3E}">
        <p14:creationId xmlns:p14="http://schemas.microsoft.com/office/powerpoint/2010/main" val="496974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38"/>
        <p:cNvGrpSpPr/>
        <p:nvPr/>
      </p:nvGrpSpPr>
      <p:grpSpPr>
        <a:xfrm>
          <a:off x="0" y="0"/>
          <a:ext cx="0" cy="0"/>
          <a:chOff x="0" y="0"/>
          <a:chExt cx="0" cy="0"/>
        </a:xfrm>
      </p:grpSpPr>
      <p:sp>
        <p:nvSpPr>
          <p:cNvPr id="239" name="Google Shape;239;p15"/>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0" name="Google Shape;240;p15"/>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241" name="Google Shape;241;p15"/>
          <p:cNvGrpSpPr/>
          <p:nvPr/>
        </p:nvGrpSpPr>
        <p:grpSpPr>
          <a:xfrm>
            <a:off x="9553934" y="601300"/>
            <a:ext cx="1564500" cy="117600"/>
            <a:chOff x="822825" y="450975"/>
            <a:chExt cx="1173375" cy="88200"/>
          </a:xfrm>
        </p:grpSpPr>
        <p:sp>
          <p:nvSpPr>
            <p:cNvPr id="242" name="Google Shape;242;p15"/>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3" name="Google Shape;243;p15"/>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4" name="Google Shape;244;p15"/>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5" name="Google Shape;245;p15"/>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46" name="Google Shape;246;p15"/>
          <p:cNvGrpSpPr/>
          <p:nvPr/>
        </p:nvGrpSpPr>
        <p:grpSpPr>
          <a:xfrm flipH="1">
            <a:off x="1097101" y="6138000"/>
            <a:ext cx="1564500" cy="117600"/>
            <a:chOff x="822825" y="450975"/>
            <a:chExt cx="1173375" cy="88200"/>
          </a:xfrm>
        </p:grpSpPr>
        <p:sp>
          <p:nvSpPr>
            <p:cNvPr id="247" name="Google Shape;247;p15"/>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8" name="Google Shape;248;p15"/>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49" name="Google Shape;249;p15"/>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0" name="Google Shape;250;p15"/>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51" name="Google Shape;251;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lt1"/>
                </a:solidFill>
                <a:highlight>
                  <a:schemeClr val="accent2"/>
                </a:highlight>
              </a:defRPr>
            </a:lvl1pPr>
            <a:lvl2pPr lvl="1" rtl="0">
              <a:spcBef>
                <a:spcPts val="0"/>
              </a:spcBef>
              <a:spcAft>
                <a:spcPts val="0"/>
              </a:spcAft>
              <a:buSzPts val="3000"/>
              <a:buNone/>
              <a:defRPr>
                <a:highlight>
                  <a:schemeClr val="accent2"/>
                </a:highlight>
              </a:defRPr>
            </a:lvl2pPr>
            <a:lvl3pPr lvl="2" rtl="0">
              <a:spcBef>
                <a:spcPts val="0"/>
              </a:spcBef>
              <a:spcAft>
                <a:spcPts val="0"/>
              </a:spcAft>
              <a:buSzPts val="3000"/>
              <a:buNone/>
              <a:defRPr>
                <a:highlight>
                  <a:schemeClr val="accent2"/>
                </a:highlight>
              </a:defRPr>
            </a:lvl3pPr>
            <a:lvl4pPr lvl="3" rtl="0">
              <a:spcBef>
                <a:spcPts val="0"/>
              </a:spcBef>
              <a:spcAft>
                <a:spcPts val="0"/>
              </a:spcAft>
              <a:buSzPts val="3000"/>
              <a:buNone/>
              <a:defRPr>
                <a:highlight>
                  <a:schemeClr val="accent2"/>
                </a:highlight>
              </a:defRPr>
            </a:lvl4pPr>
            <a:lvl5pPr lvl="4" rtl="0">
              <a:spcBef>
                <a:spcPts val="0"/>
              </a:spcBef>
              <a:spcAft>
                <a:spcPts val="0"/>
              </a:spcAft>
              <a:buSzPts val="3000"/>
              <a:buNone/>
              <a:defRPr>
                <a:highlight>
                  <a:schemeClr val="accent2"/>
                </a:highlight>
              </a:defRPr>
            </a:lvl5pPr>
            <a:lvl6pPr lvl="5" rtl="0">
              <a:spcBef>
                <a:spcPts val="0"/>
              </a:spcBef>
              <a:spcAft>
                <a:spcPts val="0"/>
              </a:spcAft>
              <a:buSzPts val="3000"/>
              <a:buNone/>
              <a:defRPr>
                <a:highlight>
                  <a:schemeClr val="accent2"/>
                </a:highlight>
              </a:defRPr>
            </a:lvl6pPr>
            <a:lvl7pPr lvl="6" rtl="0">
              <a:spcBef>
                <a:spcPts val="0"/>
              </a:spcBef>
              <a:spcAft>
                <a:spcPts val="0"/>
              </a:spcAft>
              <a:buSzPts val="3000"/>
              <a:buNone/>
              <a:defRPr>
                <a:highlight>
                  <a:schemeClr val="accent2"/>
                </a:highlight>
              </a:defRPr>
            </a:lvl7pPr>
            <a:lvl8pPr lvl="7" rtl="0">
              <a:spcBef>
                <a:spcPts val="0"/>
              </a:spcBef>
              <a:spcAft>
                <a:spcPts val="0"/>
              </a:spcAft>
              <a:buSzPts val="3000"/>
              <a:buNone/>
              <a:defRPr>
                <a:highlight>
                  <a:schemeClr val="accent2"/>
                </a:highlight>
              </a:defRPr>
            </a:lvl8pPr>
            <a:lvl9pPr lvl="8" rtl="0">
              <a:spcBef>
                <a:spcPts val="0"/>
              </a:spcBef>
              <a:spcAft>
                <a:spcPts val="0"/>
              </a:spcAft>
              <a:buSzPts val="3000"/>
              <a:buNone/>
              <a:defRPr>
                <a:highlight>
                  <a:schemeClr val="accent2"/>
                </a:highlight>
              </a:defRPr>
            </a:lvl9pPr>
          </a:lstStyle>
          <a:p>
            <a:endParaRPr/>
          </a:p>
        </p:txBody>
      </p:sp>
      <p:sp>
        <p:nvSpPr>
          <p:cNvPr id="252" name="Google Shape;252;p15"/>
          <p:cNvSpPr txBox="1">
            <a:spLocks noGrp="1"/>
          </p:cNvSpPr>
          <p:nvPr>
            <p:ph type="subTitle" idx="1"/>
          </p:nvPr>
        </p:nvSpPr>
        <p:spPr>
          <a:xfrm>
            <a:off x="960000" y="4850833"/>
            <a:ext cx="3296800" cy="90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53" name="Google Shape;253;p15"/>
          <p:cNvSpPr txBox="1">
            <a:spLocks noGrp="1"/>
          </p:cNvSpPr>
          <p:nvPr>
            <p:ph type="subTitle" idx="2"/>
          </p:nvPr>
        </p:nvSpPr>
        <p:spPr>
          <a:xfrm>
            <a:off x="960000" y="4264033"/>
            <a:ext cx="3296800" cy="58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
        <p:nvSpPr>
          <p:cNvPr id="254" name="Google Shape;254;p15"/>
          <p:cNvSpPr txBox="1">
            <a:spLocks noGrp="1"/>
          </p:cNvSpPr>
          <p:nvPr>
            <p:ph type="subTitle" idx="3"/>
          </p:nvPr>
        </p:nvSpPr>
        <p:spPr>
          <a:xfrm>
            <a:off x="7935200" y="4850833"/>
            <a:ext cx="3296800" cy="900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55" name="Google Shape;255;p15"/>
          <p:cNvSpPr txBox="1">
            <a:spLocks noGrp="1"/>
          </p:cNvSpPr>
          <p:nvPr>
            <p:ph type="subTitle" idx="4"/>
          </p:nvPr>
        </p:nvSpPr>
        <p:spPr>
          <a:xfrm>
            <a:off x="7935200" y="4264033"/>
            <a:ext cx="3296800" cy="586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
        <p:nvSpPr>
          <p:cNvPr id="256" name="Google Shape;256;p15"/>
          <p:cNvSpPr txBox="1">
            <a:spLocks noGrp="1"/>
          </p:cNvSpPr>
          <p:nvPr>
            <p:ph type="subTitle" idx="5"/>
          </p:nvPr>
        </p:nvSpPr>
        <p:spPr>
          <a:xfrm>
            <a:off x="960000" y="2928200"/>
            <a:ext cx="3296800" cy="90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57" name="Google Shape;257;p15"/>
          <p:cNvSpPr txBox="1">
            <a:spLocks noGrp="1"/>
          </p:cNvSpPr>
          <p:nvPr>
            <p:ph type="subTitle" idx="6"/>
          </p:nvPr>
        </p:nvSpPr>
        <p:spPr>
          <a:xfrm>
            <a:off x="960000" y="2341400"/>
            <a:ext cx="3296800" cy="58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algn="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
        <p:nvSpPr>
          <p:cNvPr id="258" name="Google Shape;258;p15"/>
          <p:cNvSpPr txBox="1">
            <a:spLocks noGrp="1"/>
          </p:cNvSpPr>
          <p:nvPr>
            <p:ph type="subTitle" idx="7"/>
          </p:nvPr>
        </p:nvSpPr>
        <p:spPr>
          <a:xfrm>
            <a:off x="7935200" y="2928200"/>
            <a:ext cx="3296800" cy="900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59" name="Google Shape;259;p15"/>
          <p:cNvSpPr txBox="1">
            <a:spLocks noGrp="1"/>
          </p:cNvSpPr>
          <p:nvPr>
            <p:ph type="subTitle" idx="8"/>
          </p:nvPr>
        </p:nvSpPr>
        <p:spPr>
          <a:xfrm>
            <a:off x="7935200" y="2341400"/>
            <a:ext cx="3296800" cy="586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1137552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0"/>
        <p:cNvGrpSpPr/>
        <p:nvPr/>
      </p:nvGrpSpPr>
      <p:grpSpPr>
        <a:xfrm>
          <a:off x="0" y="0"/>
          <a:ext cx="0" cy="0"/>
          <a:chOff x="0" y="0"/>
          <a:chExt cx="0" cy="0"/>
        </a:xfrm>
      </p:grpSpPr>
      <p:sp>
        <p:nvSpPr>
          <p:cNvPr id="261" name="Google Shape;261;p16"/>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62" name="Google Shape;262;p16"/>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263" name="Google Shape;263;p16"/>
          <p:cNvGrpSpPr/>
          <p:nvPr/>
        </p:nvGrpSpPr>
        <p:grpSpPr>
          <a:xfrm>
            <a:off x="9553934" y="601300"/>
            <a:ext cx="1564500" cy="117600"/>
            <a:chOff x="822825" y="450975"/>
            <a:chExt cx="1173375" cy="88200"/>
          </a:xfrm>
        </p:grpSpPr>
        <p:sp>
          <p:nvSpPr>
            <p:cNvPr id="264" name="Google Shape;264;p16"/>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5" name="Google Shape;265;p16"/>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6" name="Google Shape;266;p16"/>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7" name="Google Shape;267;p16"/>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68" name="Google Shape;268;p16"/>
          <p:cNvGrpSpPr/>
          <p:nvPr/>
        </p:nvGrpSpPr>
        <p:grpSpPr>
          <a:xfrm flipH="1">
            <a:off x="1097101" y="6138000"/>
            <a:ext cx="1564500" cy="117600"/>
            <a:chOff x="822825" y="450975"/>
            <a:chExt cx="1173375" cy="88200"/>
          </a:xfrm>
        </p:grpSpPr>
        <p:sp>
          <p:nvSpPr>
            <p:cNvPr id="269" name="Google Shape;269;p16"/>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0" name="Google Shape;270;p16"/>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1" name="Google Shape;271;p16"/>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2" name="Google Shape;272;p16"/>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73" name="Google Shape;27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lt1"/>
                </a:solidFill>
                <a:highlight>
                  <a:schemeClr val="lt2"/>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4" name="Google Shape;274;p16"/>
          <p:cNvSpPr txBox="1">
            <a:spLocks noGrp="1"/>
          </p:cNvSpPr>
          <p:nvPr>
            <p:ph type="subTitle" idx="1"/>
          </p:nvPr>
        </p:nvSpPr>
        <p:spPr>
          <a:xfrm>
            <a:off x="960000" y="5184200"/>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5" name="Google Shape;275;p16"/>
          <p:cNvSpPr txBox="1">
            <a:spLocks noGrp="1"/>
          </p:cNvSpPr>
          <p:nvPr>
            <p:ph type="subTitle" idx="2"/>
          </p:nvPr>
        </p:nvSpPr>
        <p:spPr>
          <a:xfrm>
            <a:off x="960000" y="4800600"/>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latin typeface="Lexend Deca"/>
                <a:ea typeface="Lexend Deca"/>
                <a:cs typeface="Lexend Deca"/>
                <a:sym typeface="Lexend Deca"/>
              </a:defRPr>
            </a:lvl2pPr>
            <a:lvl3pPr lvl="2" algn="ctr" rtl="0">
              <a:spcBef>
                <a:spcPts val="0"/>
              </a:spcBef>
              <a:spcAft>
                <a:spcPts val="0"/>
              </a:spcAft>
              <a:buSzPts val="2000"/>
              <a:buFont typeface="Lexend Deca"/>
              <a:buNone/>
              <a:defRPr sz="2667" b="1">
                <a:latin typeface="Lexend Deca"/>
                <a:ea typeface="Lexend Deca"/>
                <a:cs typeface="Lexend Deca"/>
                <a:sym typeface="Lexend Deca"/>
              </a:defRPr>
            </a:lvl3pPr>
            <a:lvl4pPr lvl="3" algn="ctr" rtl="0">
              <a:spcBef>
                <a:spcPts val="0"/>
              </a:spcBef>
              <a:spcAft>
                <a:spcPts val="0"/>
              </a:spcAft>
              <a:buSzPts val="2000"/>
              <a:buFont typeface="Lexend Deca"/>
              <a:buNone/>
              <a:defRPr sz="2667" b="1">
                <a:latin typeface="Lexend Deca"/>
                <a:ea typeface="Lexend Deca"/>
                <a:cs typeface="Lexend Deca"/>
                <a:sym typeface="Lexend Deca"/>
              </a:defRPr>
            </a:lvl4pPr>
            <a:lvl5pPr lvl="4" algn="ctr" rtl="0">
              <a:spcBef>
                <a:spcPts val="0"/>
              </a:spcBef>
              <a:spcAft>
                <a:spcPts val="0"/>
              </a:spcAft>
              <a:buSzPts val="2000"/>
              <a:buFont typeface="Lexend Deca"/>
              <a:buNone/>
              <a:defRPr sz="2667" b="1">
                <a:latin typeface="Lexend Deca"/>
                <a:ea typeface="Lexend Deca"/>
                <a:cs typeface="Lexend Deca"/>
                <a:sym typeface="Lexend Deca"/>
              </a:defRPr>
            </a:lvl5pPr>
            <a:lvl6pPr lvl="5" algn="ctr" rtl="0">
              <a:spcBef>
                <a:spcPts val="0"/>
              </a:spcBef>
              <a:spcAft>
                <a:spcPts val="0"/>
              </a:spcAft>
              <a:buSzPts val="2000"/>
              <a:buFont typeface="Lexend Deca"/>
              <a:buNone/>
              <a:defRPr sz="2667" b="1">
                <a:latin typeface="Lexend Deca"/>
                <a:ea typeface="Lexend Deca"/>
                <a:cs typeface="Lexend Deca"/>
                <a:sym typeface="Lexend Deca"/>
              </a:defRPr>
            </a:lvl6pPr>
            <a:lvl7pPr lvl="6" algn="ctr" rtl="0">
              <a:spcBef>
                <a:spcPts val="0"/>
              </a:spcBef>
              <a:spcAft>
                <a:spcPts val="0"/>
              </a:spcAft>
              <a:buSzPts val="2000"/>
              <a:buFont typeface="Lexend Deca"/>
              <a:buNone/>
              <a:defRPr sz="2667" b="1">
                <a:latin typeface="Lexend Deca"/>
                <a:ea typeface="Lexend Deca"/>
                <a:cs typeface="Lexend Deca"/>
                <a:sym typeface="Lexend Deca"/>
              </a:defRPr>
            </a:lvl7pPr>
            <a:lvl8pPr lvl="7" algn="ctr" rtl="0">
              <a:spcBef>
                <a:spcPts val="0"/>
              </a:spcBef>
              <a:spcAft>
                <a:spcPts val="0"/>
              </a:spcAft>
              <a:buSzPts val="2000"/>
              <a:buFont typeface="Lexend Deca"/>
              <a:buNone/>
              <a:defRPr sz="2667" b="1">
                <a:latin typeface="Lexend Deca"/>
                <a:ea typeface="Lexend Deca"/>
                <a:cs typeface="Lexend Deca"/>
                <a:sym typeface="Lexend Deca"/>
              </a:defRPr>
            </a:lvl8pPr>
            <a:lvl9pPr lvl="8" algn="ctr"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
        <p:nvSpPr>
          <p:cNvPr id="276" name="Google Shape;276;p16"/>
          <p:cNvSpPr txBox="1">
            <a:spLocks noGrp="1"/>
          </p:cNvSpPr>
          <p:nvPr>
            <p:ph type="subTitle" idx="3"/>
          </p:nvPr>
        </p:nvSpPr>
        <p:spPr>
          <a:xfrm>
            <a:off x="4560400" y="5184200"/>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7" name="Google Shape;277;p16"/>
          <p:cNvSpPr txBox="1">
            <a:spLocks noGrp="1"/>
          </p:cNvSpPr>
          <p:nvPr>
            <p:ph type="subTitle" idx="4"/>
          </p:nvPr>
        </p:nvSpPr>
        <p:spPr>
          <a:xfrm>
            <a:off x="4560400" y="4800600"/>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latin typeface="Lexend Deca"/>
                <a:ea typeface="Lexend Deca"/>
                <a:cs typeface="Lexend Deca"/>
                <a:sym typeface="Lexend Deca"/>
              </a:defRPr>
            </a:lvl2pPr>
            <a:lvl3pPr lvl="2" algn="ctr" rtl="0">
              <a:spcBef>
                <a:spcPts val="0"/>
              </a:spcBef>
              <a:spcAft>
                <a:spcPts val="0"/>
              </a:spcAft>
              <a:buSzPts val="2000"/>
              <a:buFont typeface="Lexend Deca"/>
              <a:buNone/>
              <a:defRPr sz="2667" b="1">
                <a:latin typeface="Lexend Deca"/>
                <a:ea typeface="Lexend Deca"/>
                <a:cs typeface="Lexend Deca"/>
                <a:sym typeface="Lexend Deca"/>
              </a:defRPr>
            </a:lvl3pPr>
            <a:lvl4pPr lvl="3" algn="ctr" rtl="0">
              <a:spcBef>
                <a:spcPts val="0"/>
              </a:spcBef>
              <a:spcAft>
                <a:spcPts val="0"/>
              </a:spcAft>
              <a:buSzPts val="2000"/>
              <a:buFont typeface="Lexend Deca"/>
              <a:buNone/>
              <a:defRPr sz="2667" b="1">
                <a:latin typeface="Lexend Deca"/>
                <a:ea typeface="Lexend Deca"/>
                <a:cs typeface="Lexend Deca"/>
                <a:sym typeface="Lexend Deca"/>
              </a:defRPr>
            </a:lvl4pPr>
            <a:lvl5pPr lvl="4" algn="ctr" rtl="0">
              <a:spcBef>
                <a:spcPts val="0"/>
              </a:spcBef>
              <a:spcAft>
                <a:spcPts val="0"/>
              </a:spcAft>
              <a:buSzPts val="2000"/>
              <a:buFont typeface="Lexend Deca"/>
              <a:buNone/>
              <a:defRPr sz="2667" b="1">
                <a:latin typeface="Lexend Deca"/>
                <a:ea typeface="Lexend Deca"/>
                <a:cs typeface="Lexend Deca"/>
                <a:sym typeface="Lexend Deca"/>
              </a:defRPr>
            </a:lvl5pPr>
            <a:lvl6pPr lvl="5" algn="ctr" rtl="0">
              <a:spcBef>
                <a:spcPts val="0"/>
              </a:spcBef>
              <a:spcAft>
                <a:spcPts val="0"/>
              </a:spcAft>
              <a:buSzPts val="2000"/>
              <a:buFont typeface="Lexend Deca"/>
              <a:buNone/>
              <a:defRPr sz="2667" b="1">
                <a:latin typeface="Lexend Deca"/>
                <a:ea typeface="Lexend Deca"/>
                <a:cs typeface="Lexend Deca"/>
                <a:sym typeface="Lexend Deca"/>
              </a:defRPr>
            </a:lvl6pPr>
            <a:lvl7pPr lvl="6" algn="ctr" rtl="0">
              <a:spcBef>
                <a:spcPts val="0"/>
              </a:spcBef>
              <a:spcAft>
                <a:spcPts val="0"/>
              </a:spcAft>
              <a:buSzPts val="2000"/>
              <a:buFont typeface="Lexend Deca"/>
              <a:buNone/>
              <a:defRPr sz="2667" b="1">
                <a:latin typeface="Lexend Deca"/>
                <a:ea typeface="Lexend Deca"/>
                <a:cs typeface="Lexend Deca"/>
                <a:sym typeface="Lexend Deca"/>
              </a:defRPr>
            </a:lvl7pPr>
            <a:lvl8pPr lvl="7" algn="ctr" rtl="0">
              <a:spcBef>
                <a:spcPts val="0"/>
              </a:spcBef>
              <a:spcAft>
                <a:spcPts val="0"/>
              </a:spcAft>
              <a:buSzPts val="2000"/>
              <a:buFont typeface="Lexend Deca"/>
              <a:buNone/>
              <a:defRPr sz="2667" b="1">
                <a:latin typeface="Lexend Deca"/>
                <a:ea typeface="Lexend Deca"/>
                <a:cs typeface="Lexend Deca"/>
                <a:sym typeface="Lexend Deca"/>
              </a:defRPr>
            </a:lvl8pPr>
            <a:lvl9pPr lvl="8" algn="ctr"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
        <p:nvSpPr>
          <p:cNvPr id="278" name="Google Shape;278;p16"/>
          <p:cNvSpPr txBox="1">
            <a:spLocks noGrp="1"/>
          </p:cNvSpPr>
          <p:nvPr>
            <p:ph type="subTitle" idx="5"/>
          </p:nvPr>
        </p:nvSpPr>
        <p:spPr>
          <a:xfrm>
            <a:off x="8160800" y="5184200"/>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79" name="Google Shape;279;p16"/>
          <p:cNvSpPr txBox="1">
            <a:spLocks noGrp="1"/>
          </p:cNvSpPr>
          <p:nvPr>
            <p:ph type="subTitle" idx="6"/>
          </p:nvPr>
        </p:nvSpPr>
        <p:spPr>
          <a:xfrm>
            <a:off x="8160800" y="4800600"/>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latin typeface="Lexend Deca"/>
                <a:ea typeface="Lexend Deca"/>
                <a:cs typeface="Lexend Deca"/>
                <a:sym typeface="Lexend Deca"/>
              </a:defRPr>
            </a:lvl2pPr>
            <a:lvl3pPr lvl="2" algn="ctr" rtl="0">
              <a:spcBef>
                <a:spcPts val="0"/>
              </a:spcBef>
              <a:spcAft>
                <a:spcPts val="0"/>
              </a:spcAft>
              <a:buSzPts val="2000"/>
              <a:buFont typeface="Lexend Deca"/>
              <a:buNone/>
              <a:defRPr sz="2667" b="1">
                <a:latin typeface="Lexend Deca"/>
                <a:ea typeface="Lexend Deca"/>
                <a:cs typeface="Lexend Deca"/>
                <a:sym typeface="Lexend Deca"/>
              </a:defRPr>
            </a:lvl3pPr>
            <a:lvl4pPr lvl="3" algn="ctr" rtl="0">
              <a:spcBef>
                <a:spcPts val="0"/>
              </a:spcBef>
              <a:spcAft>
                <a:spcPts val="0"/>
              </a:spcAft>
              <a:buSzPts val="2000"/>
              <a:buFont typeface="Lexend Deca"/>
              <a:buNone/>
              <a:defRPr sz="2667" b="1">
                <a:latin typeface="Lexend Deca"/>
                <a:ea typeface="Lexend Deca"/>
                <a:cs typeface="Lexend Deca"/>
                <a:sym typeface="Lexend Deca"/>
              </a:defRPr>
            </a:lvl4pPr>
            <a:lvl5pPr lvl="4" algn="ctr" rtl="0">
              <a:spcBef>
                <a:spcPts val="0"/>
              </a:spcBef>
              <a:spcAft>
                <a:spcPts val="0"/>
              </a:spcAft>
              <a:buSzPts val="2000"/>
              <a:buFont typeface="Lexend Deca"/>
              <a:buNone/>
              <a:defRPr sz="2667" b="1">
                <a:latin typeface="Lexend Deca"/>
                <a:ea typeface="Lexend Deca"/>
                <a:cs typeface="Lexend Deca"/>
                <a:sym typeface="Lexend Deca"/>
              </a:defRPr>
            </a:lvl5pPr>
            <a:lvl6pPr lvl="5" algn="ctr" rtl="0">
              <a:spcBef>
                <a:spcPts val="0"/>
              </a:spcBef>
              <a:spcAft>
                <a:spcPts val="0"/>
              </a:spcAft>
              <a:buSzPts val="2000"/>
              <a:buFont typeface="Lexend Deca"/>
              <a:buNone/>
              <a:defRPr sz="2667" b="1">
                <a:latin typeface="Lexend Deca"/>
                <a:ea typeface="Lexend Deca"/>
                <a:cs typeface="Lexend Deca"/>
                <a:sym typeface="Lexend Deca"/>
              </a:defRPr>
            </a:lvl6pPr>
            <a:lvl7pPr lvl="6" algn="ctr" rtl="0">
              <a:spcBef>
                <a:spcPts val="0"/>
              </a:spcBef>
              <a:spcAft>
                <a:spcPts val="0"/>
              </a:spcAft>
              <a:buSzPts val="2000"/>
              <a:buFont typeface="Lexend Deca"/>
              <a:buNone/>
              <a:defRPr sz="2667" b="1">
                <a:latin typeface="Lexend Deca"/>
                <a:ea typeface="Lexend Deca"/>
                <a:cs typeface="Lexend Deca"/>
                <a:sym typeface="Lexend Deca"/>
              </a:defRPr>
            </a:lvl7pPr>
            <a:lvl8pPr lvl="7" algn="ctr" rtl="0">
              <a:spcBef>
                <a:spcPts val="0"/>
              </a:spcBef>
              <a:spcAft>
                <a:spcPts val="0"/>
              </a:spcAft>
              <a:buSzPts val="2000"/>
              <a:buFont typeface="Lexend Deca"/>
              <a:buNone/>
              <a:defRPr sz="2667" b="1">
                <a:latin typeface="Lexend Deca"/>
                <a:ea typeface="Lexend Deca"/>
                <a:cs typeface="Lexend Deca"/>
                <a:sym typeface="Lexend Deca"/>
              </a:defRPr>
            </a:lvl8pPr>
            <a:lvl9pPr lvl="8" algn="ctr"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
        <p:nvSpPr>
          <p:cNvPr id="280" name="Google Shape;280;p16"/>
          <p:cNvSpPr txBox="1">
            <a:spLocks noGrp="1"/>
          </p:cNvSpPr>
          <p:nvPr>
            <p:ph type="subTitle" idx="7"/>
          </p:nvPr>
        </p:nvSpPr>
        <p:spPr>
          <a:xfrm>
            <a:off x="960000" y="2818033"/>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81" name="Google Shape;281;p16"/>
          <p:cNvSpPr txBox="1">
            <a:spLocks noGrp="1"/>
          </p:cNvSpPr>
          <p:nvPr>
            <p:ph type="subTitle" idx="8"/>
          </p:nvPr>
        </p:nvSpPr>
        <p:spPr>
          <a:xfrm>
            <a:off x="960000" y="2434433"/>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latin typeface="Lexend Deca"/>
                <a:ea typeface="Lexend Deca"/>
                <a:cs typeface="Lexend Deca"/>
                <a:sym typeface="Lexend Deca"/>
              </a:defRPr>
            </a:lvl2pPr>
            <a:lvl3pPr lvl="2" algn="ctr" rtl="0">
              <a:spcBef>
                <a:spcPts val="0"/>
              </a:spcBef>
              <a:spcAft>
                <a:spcPts val="0"/>
              </a:spcAft>
              <a:buSzPts val="2000"/>
              <a:buFont typeface="Lexend Deca"/>
              <a:buNone/>
              <a:defRPr sz="2667" b="1">
                <a:latin typeface="Lexend Deca"/>
                <a:ea typeface="Lexend Deca"/>
                <a:cs typeface="Lexend Deca"/>
                <a:sym typeface="Lexend Deca"/>
              </a:defRPr>
            </a:lvl3pPr>
            <a:lvl4pPr lvl="3" algn="ctr" rtl="0">
              <a:spcBef>
                <a:spcPts val="0"/>
              </a:spcBef>
              <a:spcAft>
                <a:spcPts val="0"/>
              </a:spcAft>
              <a:buSzPts val="2000"/>
              <a:buFont typeface="Lexend Deca"/>
              <a:buNone/>
              <a:defRPr sz="2667" b="1">
                <a:latin typeface="Lexend Deca"/>
                <a:ea typeface="Lexend Deca"/>
                <a:cs typeface="Lexend Deca"/>
                <a:sym typeface="Lexend Deca"/>
              </a:defRPr>
            </a:lvl4pPr>
            <a:lvl5pPr lvl="4" algn="ctr" rtl="0">
              <a:spcBef>
                <a:spcPts val="0"/>
              </a:spcBef>
              <a:spcAft>
                <a:spcPts val="0"/>
              </a:spcAft>
              <a:buSzPts val="2000"/>
              <a:buFont typeface="Lexend Deca"/>
              <a:buNone/>
              <a:defRPr sz="2667" b="1">
                <a:latin typeface="Lexend Deca"/>
                <a:ea typeface="Lexend Deca"/>
                <a:cs typeface="Lexend Deca"/>
                <a:sym typeface="Lexend Deca"/>
              </a:defRPr>
            </a:lvl5pPr>
            <a:lvl6pPr lvl="5" algn="ctr" rtl="0">
              <a:spcBef>
                <a:spcPts val="0"/>
              </a:spcBef>
              <a:spcAft>
                <a:spcPts val="0"/>
              </a:spcAft>
              <a:buSzPts val="2000"/>
              <a:buFont typeface="Lexend Deca"/>
              <a:buNone/>
              <a:defRPr sz="2667" b="1">
                <a:latin typeface="Lexend Deca"/>
                <a:ea typeface="Lexend Deca"/>
                <a:cs typeface="Lexend Deca"/>
                <a:sym typeface="Lexend Deca"/>
              </a:defRPr>
            </a:lvl6pPr>
            <a:lvl7pPr lvl="6" algn="ctr" rtl="0">
              <a:spcBef>
                <a:spcPts val="0"/>
              </a:spcBef>
              <a:spcAft>
                <a:spcPts val="0"/>
              </a:spcAft>
              <a:buSzPts val="2000"/>
              <a:buFont typeface="Lexend Deca"/>
              <a:buNone/>
              <a:defRPr sz="2667" b="1">
                <a:latin typeface="Lexend Deca"/>
                <a:ea typeface="Lexend Deca"/>
                <a:cs typeface="Lexend Deca"/>
                <a:sym typeface="Lexend Deca"/>
              </a:defRPr>
            </a:lvl7pPr>
            <a:lvl8pPr lvl="7" algn="ctr" rtl="0">
              <a:spcBef>
                <a:spcPts val="0"/>
              </a:spcBef>
              <a:spcAft>
                <a:spcPts val="0"/>
              </a:spcAft>
              <a:buSzPts val="2000"/>
              <a:buFont typeface="Lexend Deca"/>
              <a:buNone/>
              <a:defRPr sz="2667" b="1">
                <a:latin typeface="Lexend Deca"/>
                <a:ea typeface="Lexend Deca"/>
                <a:cs typeface="Lexend Deca"/>
                <a:sym typeface="Lexend Deca"/>
              </a:defRPr>
            </a:lvl8pPr>
            <a:lvl9pPr lvl="8" algn="ctr"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
        <p:nvSpPr>
          <p:cNvPr id="282" name="Google Shape;282;p16"/>
          <p:cNvSpPr txBox="1">
            <a:spLocks noGrp="1"/>
          </p:cNvSpPr>
          <p:nvPr>
            <p:ph type="subTitle" idx="9"/>
          </p:nvPr>
        </p:nvSpPr>
        <p:spPr>
          <a:xfrm>
            <a:off x="4560400" y="2818033"/>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83" name="Google Shape;283;p16"/>
          <p:cNvSpPr txBox="1">
            <a:spLocks noGrp="1"/>
          </p:cNvSpPr>
          <p:nvPr>
            <p:ph type="subTitle" idx="13"/>
          </p:nvPr>
        </p:nvSpPr>
        <p:spPr>
          <a:xfrm>
            <a:off x="4560400" y="2434433"/>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latin typeface="Lexend Deca"/>
                <a:ea typeface="Lexend Deca"/>
                <a:cs typeface="Lexend Deca"/>
                <a:sym typeface="Lexend Deca"/>
              </a:defRPr>
            </a:lvl2pPr>
            <a:lvl3pPr lvl="2" algn="ctr" rtl="0">
              <a:spcBef>
                <a:spcPts val="0"/>
              </a:spcBef>
              <a:spcAft>
                <a:spcPts val="0"/>
              </a:spcAft>
              <a:buSzPts val="2000"/>
              <a:buFont typeface="Lexend Deca"/>
              <a:buNone/>
              <a:defRPr sz="2667" b="1">
                <a:latin typeface="Lexend Deca"/>
                <a:ea typeface="Lexend Deca"/>
                <a:cs typeface="Lexend Deca"/>
                <a:sym typeface="Lexend Deca"/>
              </a:defRPr>
            </a:lvl3pPr>
            <a:lvl4pPr lvl="3" algn="ctr" rtl="0">
              <a:spcBef>
                <a:spcPts val="0"/>
              </a:spcBef>
              <a:spcAft>
                <a:spcPts val="0"/>
              </a:spcAft>
              <a:buSzPts val="2000"/>
              <a:buFont typeface="Lexend Deca"/>
              <a:buNone/>
              <a:defRPr sz="2667" b="1">
                <a:latin typeface="Lexend Deca"/>
                <a:ea typeface="Lexend Deca"/>
                <a:cs typeface="Lexend Deca"/>
                <a:sym typeface="Lexend Deca"/>
              </a:defRPr>
            </a:lvl4pPr>
            <a:lvl5pPr lvl="4" algn="ctr" rtl="0">
              <a:spcBef>
                <a:spcPts val="0"/>
              </a:spcBef>
              <a:spcAft>
                <a:spcPts val="0"/>
              </a:spcAft>
              <a:buSzPts val="2000"/>
              <a:buFont typeface="Lexend Deca"/>
              <a:buNone/>
              <a:defRPr sz="2667" b="1">
                <a:latin typeface="Lexend Deca"/>
                <a:ea typeface="Lexend Deca"/>
                <a:cs typeface="Lexend Deca"/>
                <a:sym typeface="Lexend Deca"/>
              </a:defRPr>
            </a:lvl5pPr>
            <a:lvl6pPr lvl="5" algn="ctr" rtl="0">
              <a:spcBef>
                <a:spcPts val="0"/>
              </a:spcBef>
              <a:spcAft>
                <a:spcPts val="0"/>
              </a:spcAft>
              <a:buSzPts val="2000"/>
              <a:buFont typeface="Lexend Deca"/>
              <a:buNone/>
              <a:defRPr sz="2667" b="1">
                <a:latin typeface="Lexend Deca"/>
                <a:ea typeface="Lexend Deca"/>
                <a:cs typeface="Lexend Deca"/>
                <a:sym typeface="Lexend Deca"/>
              </a:defRPr>
            </a:lvl6pPr>
            <a:lvl7pPr lvl="6" algn="ctr" rtl="0">
              <a:spcBef>
                <a:spcPts val="0"/>
              </a:spcBef>
              <a:spcAft>
                <a:spcPts val="0"/>
              </a:spcAft>
              <a:buSzPts val="2000"/>
              <a:buFont typeface="Lexend Deca"/>
              <a:buNone/>
              <a:defRPr sz="2667" b="1">
                <a:latin typeface="Lexend Deca"/>
                <a:ea typeface="Lexend Deca"/>
                <a:cs typeface="Lexend Deca"/>
                <a:sym typeface="Lexend Deca"/>
              </a:defRPr>
            </a:lvl7pPr>
            <a:lvl8pPr lvl="7" algn="ctr" rtl="0">
              <a:spcBef>
                <a:spcPts val="0"/>
              </a:spcBef>
              <a:spcAft>
                <a:spcPts val="0"/>
              </a:spcAft>
              <a:buSzPts val="2000"/>
              <a:buFont typeface="Lexend Deca"/>
              <a:buNone/>
              <a:defRPr sz="2667" b="1">
                <a:latin typeface="Lexend Deca"/>
                <a:ea typeface="Lexend Deca"/>
                <a:cs typeface="Lexend Deca"/>
                <a:sym typeface="Lexend Deca"/>
              </a:defRPr>
            </a:lvl8pPr>
            <a:lvl9pPr lvl="8" algn="ctr"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
        <p:nvSpPr>
          <p:cNvPr id="284" name="Google Shape;284;p16"/>
          <p:cNvSpPr txBox="1">
            <a:spLocks noGrp="1"/>
          </p:cNvSpPr>
          <p:nvPr>
            <p:ph type="subTitle" idx="14"/>
          </p:nvPr>
        </p:nvSpPr>
        <p:spPr>
          <a:xfrm>
            <a:off x="8160800" y="2818033"/>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85" name="Google Shape;285;p16"/>
          <p:cNvSpPr txBox="1">
            <a:spLocks noGrp="1"/>
          </p:cNvSpPr>
          <p:nvPr>
            <p:ph type="subTitle" idx="15"/>
          </p:nvPr>
        </p:nvSpPr>
        <p:spPr>
          <a:xfrm>
            <a:off x="8160800" y="2434433"/>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accen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latin typeface="Lexend Deca"/>
                <a:ea typeface="Lexend Deca"/>
                <a:cs typeface="Lexend Deca"/>
                <a:sym typeface="Lexend Deca"/>
              </a:defRPr>
            </a:lvl2pPr>
            <a:lvl3pPr lvl="2" algn="ctr" rtl="0">
              <a:spcBef>
                <a:spcPts val="0"/>
              </a:spcBef>
              <a:spcAft>
                <a:spcPts val="0"/>
              </a:spcAft>
              <a:buSzPts val="2000"/>
              <a:buFont typeface="Lexend Deca"/>
              <a:buNone/>
              <a:defRPr sz="2667" b="1">
                <a:latin typeface="Lexend Deca"/>
                <a:ea typeface="Lexend Deca"/>
                <a:cs typeface="Lexend Deca"/>
                <a:sym typeface="Lexend Deca"/>
              </a:defRPr>
            </a:lvl3pPr>
            <a:lvl4pPr lvl="3" algn="ctr" rtl="0">
              <a:spcBef>
                <a:spcPts val="0"/>
              </a:spcBef>
              <a:spcAft>
                <a:spcPts val="0"/>
              </a:spcAft>
              <a:buSzPts val="2000"/>
              <a:buFont typeface="Lexend Deca"/>
              <a:buNone/>
              <a:defRPr sz="2667" b="1">
                <a:latin typeface="Lexend Deca"/>
                <a:ea typeface="Lexend Deca"/>
                <a:cs typeface="Lexend Deca"/>
                <a:sym typeface="Lexend Deca"/>
              </a:defRPr>
            </a:lvl4pPr>
            <a:lvl5pPr lvl="4" algn="ctr" rtl="0">
              <a:spcBef>
                <a:spcPts val="0"/>
              </a:spcBef>
              <a:spcAft>
                <a:spcPts val="0"/>
              </a:spcAft>
              <a:buSzPts val="2000"/>
              <a:buFont typeface="Lexend Deca"/>
              <a:buNone/>
              <a:defRPr sz="2667" b="1">
                <a:latin typeface="Lexend Deca"/>
                <a:ea typeface="Lexend Deca"/>
                <a:cs typeface="Lexend Deca"/>
                <a:sym typeface="Lexend Deca"/>
              </a:defRPr>
            </a:lvl5pPr>
            <a:lvl6pPr lvl="5" algn="ctr" rtl="0">
              <a:spcBef>
                <a:spcPts val="0"/>
              </a:spcBef>
              <a:spcAft>
                <a:spcPts val="0"/>
              </a:spcAft>
              <a:buSzPts val="2000"/>
              <a:buFont typeface="Lexend Deca"/>
              <a:buNone/>
              <a:defRPr sz="2667" b="1">
                <a:latin typeface="Lexend Deca"/>
                <a:ea typeface="Lexend Deca"/>
                <a:cs typeface="Lexend Deca"/>
                <a:sym typeface="Lexend Deca"/>
              </a:defRPr>
            </a:lvl6pPr>
            <a:lvl7pPr lvl="6" algn="ctr" rtl="0">
              <a:spcBef>
                <a:spcPts val="0"/>
              </a:spcBef>
              <a:spcAft>
                <a:spcPts val="0"/>
              </a:spcAft>
              <a:buSzPts val="2000"/>
              <a:buFont typeface="Lexend Deca"/>
              <a:buNone/>
              <a:defRPr sz="2667" b="1">
                <a:latin typeface="Lexend Deca"/>
                <a:ea typeface="Lexend Deca"/>
                <a:cs typeface="Lexend Deca"/>
                <a:sym typeface="Lexend Deca"/>
              </a:defRPr>
            </a:lvl7pPr>
            <a:lvl8pPr lvl="7" algn="ctr" rtl="0">
              <a:spcBef>
                <a:spcPts val="0"/>
              </a:spcBef>
              <a:spcAft>
                <a:spcPts val="0"/>
              </a:spcAft>
              <a:buSzPts val="2000"/>
              <a:buFont typeface="Lexend Deca"/>
              <a:buNone/>
              <a:defRPr sz="2667" b="1">
                <a:latin typeface="Lexend Deca"/>
                <a:ea typeface="Lexend Deca"/>
                <a:cs typeface="Lexend Deca"/>
                <a:sym typeface="Lexend Deca"/>
              </a:defRPr>
            </a:lvl8pPr>
            <a:lvl9pPr lvl="8" algn="ctr" rtl="0">
              <a:spcBef>
                <a:spcPts val="0"/>
              </a:spcBef>
              <a:spcAft>
                <a:spcPts val="0"/>
              </a:spcAft>
              <a:buSzPts val="2000"/>
              <a:buFont typeface="Lexend Deca"/>
              <a:buNone/>
              <a:defRPr sz="2667" b="1">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17138585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6"/>
        <p:cNvGrpSpPr/>
        <p:nvPr/>
      </p:nvGrpSpPr>
      <p:grpSpPr>
        <a:xfrm>
          <a:off x="0" y="0"/>
          <a:ext cx="0" cy="0"/>
          <a:chOff x="0" y="0"/>
          <a:chExt cx="0" cy="0"/>
        </a:xfrm>
      </p:grpSpPr>
      <p:sp>
        <p:nvSpPr>
          <p:cNvPr id="287" name="Google Shape;287;p17"/>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88" name="Google Shape;288;p17"/>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289" name="Google Shape;289;p17"/>
          <p:cNvGrpSpPr/>
          <p:nvPr/>
        </p:nvGrpSpPr>
        <p:grpSpPr>
          <a:xfrm>
            <a:off x="9553934" y="601300"/>
            <a:ext cx="1564500" cy="117600"/>
            <a:chOff x="822825" y="450975"/>
            <a:chExt cx="1173375" cy="88200"/>
          </a:xfrm>
        </p:grpSpPr>
        <p:sp>
          <p:nvSpPr>
            <p:cNvPr id="290" name="Google Shape;290;p17"/>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1" name="Google Shape;291;p17"/>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2" name="Google Shape;292;p17"/>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3" name="Google Shape;293;p17"/>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94" name="Google Shape;294;p17"/>
          <p:cNvGrpSpPr/>
          <p:nvPr/>
        </p:nvGrpSpPr>
        <p:grpSpPr>
          <a:xfrm flipH="1">
            <a:off x="1097101" y="6138000"/>
            <a:ext cx="1564500" cy="117600"/>
            <a:chOff x="822825" y="450975"/>
            <a:chExt cx="1173375" cy="88200"/>
          </a:xfrm>
        </p:grpSpPr>
        <p:sp>
          <p:nvSpPr>
            <p:cNvPr id="295" name="Google Shape;295;p17"/>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6" name="Google Shape;296;p17"/>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7" name="Google Shape;297;p17"/>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8" name="Google Shape;298;p17"/>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299" name="Google Shape;299;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lt1"/>
                </a:solidFill>
                <a:highlight>
                  <a:schemeClr val="accent2"/>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0" name="Google Shape;300;p17"/>
          <p:cNvSpPr txBox="1">
            <a:spLocks noGrp="1"/>
          </p:cNvSpPr>
          <p:nvPr>
            <p:ph type="subTitle" idx="1"/>
          </p:nvPr>
        </p:nvSpPr>
        <p:spPr>
          <a:xfrm>
            <a:off x="960000" y="4879400"/>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01" name="Google Shape;301;p17"/>
          <p:cNvSpPr txBox="1">
            <a:spLocks noGrp="1"/>
          </p:cNvSpPr>
          <p:nvPr>
            <p:ph type="subTitle" idx="2"/>
          </p:nvPr>
        </p:nvSpPr>
        <p:spPr>
          <a:xfrm>
            <a:off x="960000" y="4292600"/>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
        <p:nvSpPr>
          <p:cNvPr id="302" name="Google Shape;302;p17"/>
          <p:cNvSpPr txBox="1">
            <a:spLocks noGrp="1"/>
          </p:cNvSpPr>
          <p:nvPr>
            <p:ph type="subTitle" idx="3"/>
          </p:nvPr>
        </p:nvSpPr>
        <p:spPr>
          <a:xfrm>
            <a:off x="4560400" y="4879400"/>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03" name="Google Shape;303;p17"/>
          <p:cNvSpPr txBox="1">
            <a:spLocks noGrp="1"/>
          </p:cNvSpPr>
          <p:nvPr>
            <p:ph type="subTitle" idx="4"/>
          </p:nvPr>
        </p:nvSpPr>
        <p:spPr>
          <a:xfrm>
            <a:off x="4560400" y="4292600"/>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
        <p:nvSpPr>
          <p:cNvPr id="304" name="Google Shape;304;p17"/>
          <p:cNvSpPr txBox="1">
            <a:spLocks noGrp="1"/>
          </p:cNvSpPr>
          <p:nvPr>
            <p:ph type="subTitle" idx="5"/>
          </p:nvPr>
        </p:nvSpPr>
        <p:spPr>
          <a:xfrm>
            <a:off x="8160800" y="4879400"/>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05" name="Google Shape;305;p17"/>
          <p:cNvSpPr txBox="1">
            <a:spLocks noGrp="1"/>
          </p:cNvSpPr>
          <p:nvPr>
            <p:ph type="subTitle" idx="6"/>
          </p:nvPr>
        </p:nvSpPr>
        <p:spPr>
          <a:xfrm>
            <a:off x="8160800" y="4292600"/>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
        <p:nvSpPr>
          <p:cNvPr id="306" name="Google Shape;306;p17"/>
          <p:cNvSpPr txBox="1">
            <a:spLocks noGrp="1"/>
          </p:cNvSpPr>
          <p:nvPr>
            <p:ph type="title" idx="7" hasCustomPrompt="1"/>
          </p:nvPr>
        </p:nvSpPr>
        <p:spPr>
          <a:xfrm>
            <a:off x="960000" y="2117167"/>
            <a:ext cx="3071200" cy="141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7" name="Google Shape;307;p17"/>
          <p:cNvSpPr txBox="1">
            <a:spLocks noGrp="1"/>
          </p:cNvSpPr>
          <p:nvPr>
            <p:ph type="title" idx="8" hasCustomPrompt="1"/>
          </p:nvPr>
        </p:nvSpPr>
        <p:spPr>
          <a:xfrm>
            <a:off x="4560400" y="2117167"/>
            <a:ext cx="3071200" cy="141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8" name="Google Shape;308;p17"/>
          <p:cNvSpPr txBox="1">
            <a:spLocks noGrp="1"/>
          </p:cNvSpPr>
          <p:nvPr>
            <p:ph type="title" idx="9" hasCustomPrompt="1"/>
          </p:nvPr>
        </p:nvSpPr>
        <p:spPr>
          <a:xfrm>
            <a:off x="8160800" y="2117167"/>
            <a:ext cx="3071200" cy="141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2981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09"/>
        <p:cNvGrpSpPr/>
        <p:nvPr/>
      </p:nvGrpSpPr>
      <p:grpSpPr>
        <a:xfrm>
          <a:off x="0" y="0"/>
          <a:ext cx="0" cy="0"/>
          <a:chOff x="0" y="0"/>
          <a:chExt cx="0" cy="0"/>
        </a:xfrm>
      </p:grpSpPr>
      <p:sp>
        <p:nvSpPr>
          <p:cNvPr id="310" name="Google Shape;310;p18"/>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1" name="Google Shape;311;p18"/>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312" name="Google Shape;312;p18"/>
          <p:cNvGrpSpPr/>
          <p:nvPr/>
        </p:nvGrpSpPr>
        <p:grpSpPr>
          <a:xfrm>
            <a:off x="9553934" y="601300"/>
            <a:ext cx="1564500" cy="117600"/>
            <a:chOff x="822825" y="450975"/>
            <a:chExt cx="1173375" cy="88200"/>
          </a:xfrm>
        </p:grpSpPr>
        <p:sp>
          <p:nvSpPr>
            <p:cNvPr id="313" name="Google Shape;313;p18"/>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4" name="Google Shape;314;p18"/>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5" name="Google Shape;315;p18"/>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6" name="Google Shape;316;p18"/>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17" name="Google Shape;317;p18"/>
          <p:cNvGrpSpPr/>
          <p:nvPr/>
        </p:nvGrpSpPr>
        <p:grpSpPr>
          <a:xfrm flipH="1">
            <a:off x="1097101" y="6138000"/>
            <a:ext cx="1564500" cy="117600"/>
            <a:chOff x="822825" y="450975"/>
            <a:chExt cx="1173375" cy="88200"/>
          </a:xfrm>
        </p:grpSpPr>
        <p:sp>
          <p:nvSpPr>
            <p:cNvPr id="318" name="Google Shape;318;p18"/>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9" name="Google Shape;319;p18"/>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0" name="Google Shape;320;p18"/>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1" name="Google Shape;321;p18"/>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22" name="Google Shape;322;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lt1"/>
                </a:solidFill>
                <a:highlight>
                  <a:schemeClr val="accent2"/>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23" name="Google Shape;323;p18"/>
          <p:cNvSpPr txBox="1">
            <a:spLocks noGrp="1"/>
          </p:cNvSpPr>
          <p:nvPr>
            <p:ph type="subTitle" idx="1"/>
          </p:nvPr>
        </p:nvSpPr>
        <p:spPr>
          <a:xfrm>
            <a:off x="960000" y="4879400"/>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4" name="Google Shape;324;p18"/>
          <p:cNvSpPr txBox="1">
            <a:spLocks noGrp="1"/>
          </p:cNvSpPr>
          <p:nvPr>
            <p:ph type="subTitle" idx="2"/>
          </p:nvPr>
        </p:nvSpPr>
        <p:spPr>
          <a:xfrm>
            <a:off x="960000" y="4292600"/>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
        <p:nvSpPr>
          <p:cNvPr id="325" name="Google Shape;325;p18"/>
          <p:cNvSpPr txBox="1">
            <a:spLocks noGrp="1"/>
          </p:cNvSpPr>
          <p:nvPr>
            <p:ph type="subTitle" idx="3"/>
          </p:nvPr>
        </p:nvSpPr>
        <p:spPr>
          <a:xfrm>
            <a:off x="4560400" y="4879400"/>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6" name="Google Shape;326;p18"/>
          <p:cNvSpPr txBox="1">
            <a:spLocks noGrp="1"/>
          </p:cNvSpPr>
          <p:nvPr>
            <p:ph type="subTitle" idx="4"/>
          </p:nvPr>
        </p:nvSpPr>
        <p:spPr>
          <a:xfrm>
            <a:off x="4560400" y="4292600"/>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
        <p:nvSpPr>
          <p:cNvPr id="327" name="Google Shape;327;p18"/>
          <p:cNvSpPr txBox="1">
            <a:spLocks noGrp="1"/>
          </p:cNvSpPr>
          <p:nvPr>
            <p:ph type="subTitle" idx="5"/>
          </p:nvPr>
        </p:nvSpPr>
        <p:spPr>
          <a:xfrm>
            <a:off x="8160800" y="4879400"/>
            <a:ext cx="3071200" cy="80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8" name="Google Shape;328;p18"/>
          <p:cNvSpPr txBox="1">
            <a:spLocks noGrp="1"/>
          </p:cNvSpPr>
          <p:nvPr>
            <p:ph type="subTitle" idx="6"/>
          </p:nvPr>
        </p:nvSpPr>
        <p:spPr>
          <a:xfrm>
            <a:off x="8160800" y="4292600"/>
            <a:ext cx="3071200" cy="58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Lexend Deca"/>
              <a:buNone/>
              <a:defRPr sz="2667" b="1">
                <a:solidFill>
                  <a:schemeClr val="lt1"/>
                </a:solidFill>
                <a:highlight>
                  <a:schemeClr val="lt2"/>
                </a:highlight>
                <a:latin typeface="Lexend Deca"/>
                <a:ea typeface="Lexend Deca"/>
                <a:cs typeface="Lexend Deca"/>
                <a:sym typeface="Lexend Deca"/>
              </a:defRPr>
            </a:lvl1pPr>
            <a:lvl2pPr lvl="1"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2pPr>
            <a:lvl3pPr lvl="2"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3pPr>
            <a:lvl4pPr lvl="3"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4pPr>
            <a:lvl5pPr lvl="4"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5pPr>
            <a:lvl6pPr lvl="5"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6pPr>
            <a:lvl7pPr lvl="6"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7pPr>
            <a:lvl8pPr lvl="7"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8pPr>
            <a:lvl9pPr lvl="8" algn="ctr" rtl="0">
              <a:spcBef>
                <a:spcPts val="0"/>
              </a:spcBef>
              <a:spcAft>
                <a:spcPts val="0"/>
              </a:spcAft>
              <a:buSzPts val="2000"/>
              <a:buFont typeface="Lexend Deca"/>
              <a:buNone/>
              <a:defRPr sz="2667" b="1">
                <a:highlight>
                  <a:schemeClr val="lt2"/>
                </a:highlight>
                <a:latin typeface="Lexend Deca"/>
                <a:ea typeface="Lexend Deca"/>
                <a:cs typeface="Lexend Deca"/>
                <a:sym typeface="Lexend Deca"/>
              </a:defRPr>
            </a:lvl9pPr>
          </a:lstStyle>
          <a:p>
            <a:endParaRPr/>
          </a:p>
        </p:txBody>
      </p:sp>
    </p:spTree>
    <p:extLst>
      <p:ext uri="{BB962C8B-B14F-4D97-AF65-F5344CB8AC3E}">
        <p14:creationId xmlns:p14="http://schemas.microsoft.com/office/powerpoint/2010/main" val="3738940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329"/>
        <p:cNvGrpSpPr/>
        <p:nvPr/>
      </p:nvGrpSpPr>
      <p:grpSpPr>
        <a:xfrm>
          <a:off x="0" y="0"/>
          <a:ext cx="0" cy="0"/>
          <a:chOff x="0" y="0"/>
          <a:chExt cx="0" cy="0"/>
        </a:xfrm>
      </p:grpSpPr>
      <p:sp>
        <p:nvSpPr>
          <p:cNvPr id="330" name="Google Shape;330;p19"/>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31" name="Google Shape;331;p19"/>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332" name="Google Shape;332;p19"/>
          <p:cNvGrpSpPr/>
          <p:nvPr/>
        </p:nvGrpSpPr>
        <p:grpSpPr>
          <a:xfrm>
            <a:off x="9553934" y="601300"/>
            <a:ext cx="1564500" cy="117600"/>
            <a:chOff x="822825" y="450975"/>
            <a:chExt cx="1173375" cy="88200"/>
          </a:xfrm>
        </p:grpSpPr>
        <p:sp>
          <p:nvSpPr>
            <p:cNvPr id="333" name="Google Shape;333;p19"/>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4" name="Google Shape;334;p19"/>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5" name="Google Shape;335;p19"/>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6" name="Google Shape;336;p19"/>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37" name="Google Shape;337;p19"/>
          <p:cNvGrpSpPr/>
          <p:nvPr/>
        </p:nvGrpSpPr>
        <p:grpSpPr>
          <a:xfrm flipH="1">
            <a:off x="1097101" y="6138000"/>
            <a:ext cx="1564500" cy="117600"/>
            <a:chOff x="822825" y="450975"/>
            <a:chExt cx="1173375" cy="88200"/>
          </a:xfrm>
        </p:grpSpPr>
        <p:sp>
          <p:nvSpPr>
            <p:cNvPr id="338" name="Google Shape;338;p19"/>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9" name="Google Shape;339;p19"/>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0" name="Google Shape;340;p19"/>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1" name="Google Shape;341;p19"/>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42" name="Google Shape;342;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lt1"/>
                </a:solidFill>
                <a:highlight>
                  <a:schemeClr val="lt2"/>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93785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3"/>
        <p:cNvGrpSpPr/>
        <p:nvPr/>
      </p:nvGrpSpPr>
      <p:grpSpPr>
        <a:xfrm>
          <a:off x="0" y="0"/>
          <a:ext cx="0" cy="0"/>
          <a:chOff x="0" y="0"/>
          <a:chExt cx="0" cy="0"/>
        </a:xfrm>
      </p:grpSpPr>
      <p:sp>
        <p:nvSpPr>
          <p:cNvPr id="344" name="Google Shape;344;p20"/>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5" name="Google Shape;345;p20"/>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346" name="Google Shape;346;p20"/>
          <p:cNvGrpSpPr/>
          <p:nvPr/>
        </p:nvGrpSpPr>
        <p:grpSpPr>
          <a:xfrm>
            <a:off x="9553934" y="601300"/>
            <a:ext cx="1564500" cy="117600"/>
            <a:chOff x="822825" y="450975"/>
            <a:chExt cx="1173375" cy="88200"/>
          </a:xfrm>
        </p:grpSpPr>
        <p:sp>
          <p:nvSpPr>
            <p:cNvPr id="347" name="Google Shape;347;p20"/>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8" name="Google Shape;348;p20"/>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9" name="Google Shape;349;p20"/>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0" name="Google Shape;350;p20"/>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51" name="Google Shape;351;p20"/>
          <p:cNvGrpSpPr/>
          <p:nvPr/>
        </p:nvGrpSpPr>
        <p:grpSpPr>
          <a:xfrm flipH="1">
            <a:off x="1097101" y="6138000"/>
            <a:ext cx="1564500" cy="117600"/>
            <a:chOff x="822825" y="450975"/>
            <a:chExt cx="1173375" cy="88200"/>
          </a:xfrm>
        </p:grpSpPr>
        <p:sp>
          <p:nvSpPr>
            <p:cNvPr id="352" name="Google Shape;352;p20"/>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3" name="Google Shape;353;p20"/>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4" name="Google Shape;354;p20"/>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5" name="Google Shape;355;p20"/>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56" name="Google Shape;356;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lt1"/>
                </a:solidFill>
                <a:highlight>
                  <a:schemeClr val="lt2"/>
                </a:highligh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7" name="Google Shape;357;p20"/>
          <p:cNvSpPr txBox="1">
            <a:spLocks noGrp="1"/>
          </p:cNvSpPr>
          <p:nvPr>
            <p:ph type="subTitle" idx="1"/>
          </p:nvPr>
        </p:nvSpPr>
        <p:spPr>
          <a:xfrm>
            <a:off x="6567200" y="3095951"/>
            <a:ext cx="4463200" cy="1570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743358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8"/>
        <p:cNvGrpSpPr/>
        <p:nvPr/>
      </p:nvGrpSpPr>
      <p:grpSpPr>
        <a:xfrm>
          <a:off x="0" y="0"/>
          <a:ext cx="0" cy="0"/>
          <a:chOff x="0" y="0"/>
          <a:chExt cx="0" cy="0"/>
        </a:xfrm>
      </p:grpSpPr>
      <p:sp>
        <p:nvSpPr>
          <p:cNvPr id="359" name="Google Shape;359;p21"/>
          <p:cNvSpPr/>
          <p:nvPr/>
        </p:nvSpPr>
        <p:spPr>
          <a:xfrm>
            <a:off x="-12267" y="3061367"/>
            <a:ext cx="12204400" cy="3796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60" name="Google Shape;360;p21"/>
          <p:cNvSpPr/>
          <p:nvPr/>
        </p:nvSpPr>
        <p:spPr>
          <a:xfrm>
            <a:off x="3922967" y="4057567"/>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361" name="Google Shape;361;p21"/>
          <p:cNvGrpSpPr/>
          <p:nvPr/>
        </p:nvGrpSpPr>
        <p:grpSpPr>
          <a:xfrm>
            <a:off x="1097101" y="601300"/>
            <a:ext cx="1564500" cy="117600"/>
            <a:chOff x="822825" y="450975"/>
            <a:chExt cx="1173375" cy="88200"/>
          </a:xfrm>
        </p:grpSpPr>
        <p:sp>
          <p:nvSpPr>
            <p:cNvPr id="362" name="Google Shape;362;p21"/>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3" name="Google Shape;363;p21"/>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4" name="Google Shape;364;p21"/>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5" name="Google Shape;365;p21"/>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66" name="Google Shape;366;p21"/>
          <p:cNvGrpSpPr/>
          <p:nvPr/>
        </p:nvGrpSpPr>
        <p:grpSpPr>
          <a:xfrm flipH="1">
            <a:off x="9529901" y="6138000"/>
            <a:ext cx="1564500" cy="117600"/>
            <a:chOff x="822825" y="450975"/>
            <a:chExt cx="1173375" cy="88200"/>
          </a:xfrm>
        </p:grpSpPr>
        <p:sp>
          <p:nvSpPr>
            <p:cNvPr id="367" name="Google Shape;367;p21"/>
            <p:cNvSpPr/>
            <p:nvPr/>
          </p:nvSpPr>
          <p:spPr>
            <a:xfrm>
              <a:off x="1233600" y="450975"/>
              <a:ext cx="7626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8" name="Google Shape;368;p21"/>
            <p:cNvSpPr/>
            <p:nvPr/>
          </p:nvSpPr>
          <p:spPr>
            <a:xfrm>
              <a:off x="82282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9" name="Google Shape;369;p21"/>
            <p:cNvSpPr/>
            <p:nvPr/>
          </p:nvSpPr>
          <p:spPr>
            <a:xfrm>
              <a:off x="959750"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0" name="Google Shape;370;p21"/>
            <p:cNvSpPr/>
            <p:nvPr/>
          </p:nvSpPr>
          <p:spPr>
            <a:xfrm>
              <a:off x="1096675" y="450975"/>
              <a:ext cx="86400" cy="8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71" name="Google Shape;371;p21"/>
          <p:cNvSpPr/>
          <p:nvPr/>
        </p:nvSpPr>
        <p:spPr>
          <a:xfrm>
            <a:off x="-676399" y="-998100"/>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
        <p:nvSpPr>
          <p:cNvPr id="372" name="Google Shape;372;p21"/>
          <p:cNvSpPr txBox="1">
            <a:spLocks noGrp="1"/>
          </p:cNvSpPr>
          <p:nvPr>
            <p:ph type="ctrTitle"/>
          </p:nvPr>
        </p:nvSpPr>
        <p:spPr>
          <a:xfrm>
            <a:off x="1850000" y="1350267"/>
            <a:ext cx="8492000" cy="15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73" name="Google Shape;373;p21"/>
          <p:cNvSpPr txBox="1">
            <a:spLocks noGrp="1"/>
          </p:cNvSpPr>
          <p:nvPr>
            <p:ph type="subTitle" idx="1"/>
          </p:nvPr>
        </p:nvSpPr>
        <p:spPr>
          <a:xfrm>
            <a:off x="1849984" y="2760067"/>
            <a:ext cx="8492000" cy="6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000"/>
              <a:buFont typeface="Lexend Deca"/>
              <a:buNone/>
              <a:defRPr sz="2667">
                <a:solidFill>
                  <a:schemeClr val="lt1"/>
                </a:solidFill>
                <a:highlight>
                  <a:schemeClr val="accent2"/>
                </a:highlight>
                <a:latin typeface="Lexend Deca"/>
                <a:ea typeface="Lexend Deca"/>
                <a:cs typeface="Lexend Deca"/>
                <a:sym typeface="Lexend Deca"/>
              </a:defRPr>
            </a:lvl1pPr>
            <a:lvl2pPr lvl="1" algn="ctr" rtl="0">
              <a:lnSpc>
                <a:spcPct val="100000"/>
              </a:lnSpc>
              <a:spcBef>
                <a:spcPts val="0"/>
              </a:spcBef>
              <a:spcAft>
                <a:spcPts val="0"/>
              </a:spcAft>
              <a:buClr>
                <a:schemeClr val="lt1"/>
              </a:buClr>
              <a:buSzPts val="2000"/>
              <a:buFont typeface="Lexend Deca"/>
              <a:buNone/>
              <a:defRPr sz="2667">
                <a:solidFill>
                  <a:schemeClr val="lt1"/>
                </a:solidFill>
                <a:highlight>
                  <a:schemeClr val="accent2"/>
                </a:highlight>
                <a:latin typeface="Lexend Deca"/>
                <a:ea typeface="Lexend Deca"/>
                <a:cs typeface="Lexend Deca"/>
                <a:sym typeface="Lexend Deca"/>
              </a:defRPr>
            </a:lvl2pPr>
            <a:lvl3pPr lvl="2" algn="ctr" rtl="0">
              <a:lnSpc>
                <a:spcPct val="100000"/>
              </a:lnSpc>
              <a:spcBef>
                <a:spcPts val="0"/>
              </a:spcBef>
              <a:spcAft>
                <a:spcPts val="0"/>
              </a:spcAft>
              <a:buClr>
                <a:schemeClr val="lt1"/>
              </a:buClr>
              <a:buSzPts val="2000"/>
              <a:buFont typeface="Lexend Deca"/>
              <a:buNone/>
              <a:defRPr sz="2667">
                <a:solidFill>
                  <a:schemeClr val="lt1"/>
                </a:solidFill>
                <a:highlight>
                  <a:schemeClr val="accent2"/>
                </a:highlight>
                <a:latin typeface="Lexend Deca"/>
                <a:ea typeface="Lexend Deca"/>
                <a:cs typeface="Lexend Deca"/>
                <a:sym typeface="Lexend Deca"/>
              </a:defRPr>
            </a:lvl3pPr>
            <a:lvl4pPr lvl="3" algn="ctr" rtl="0">
              <a:lnSpc>
                <a:spcPct val="100000"/>
              </a:lnSpc>
              <a:spcBef>
                <a:spcPts val="0"/>
              </a:spcBef>
              <a:spcAft>
                <a:spcPts val="0"/>
              </a:spcAft>
              <a:buClr>
                <a:schemeClr val="lt1"/>
              </a:buClr>
              <a:buSzPts val="2000"/>
              <a:buFont typeface="Lexend Deca"/>
              <a:buNone/>
              <a:defRPr sz="2667">
                <a:solidFill>
                  <a:schemeClr val="lt1"/>
                </a:solidFill>
                <a:highlight>
                  <a:schemeClr val="accent2"/>
                </a:highlight>
                <a:latin typeface="Lexend Deca"/>
                <a:ea typeface="Lexend Deca"/>
                <a:cs typeface="Lexend Deca"/>
                <a:sym typeface="Lexend Deca"/>
              </a:defRPr>
            </a:lvl4pPr>
            <a:lvl5pPr lvl="4" algn="ctr" rtl="0">
              <a:lnSpc>
                <a:spcPct val="100000"/>
              </a:lnSpc>
              <a:spcBef>
                <a:spcPts val="0"/>
              </a:spcBef>
              <a:spcAft>
                <a:spcPts val="0"/>
              </a:spcAft>
              <a:buClr>
                <a:schemeClr val="lt1"/>
              </a:buClr>
              <a:buSzPts val="2000"/>
              <a:buFont typeface="Lexend Deca"/>
              <a:buNone/>
              <a:defRPr sz="2667">
                <a:solidFill>
                  <a:schemeClr val="lt1"/>
                </a:solidFill>
                <a:highlight>
                  <a:schemeClr val="accent2"/>
                </a:highlight>
                <a:latin typeface="Lexend Deca"/>
                <a:ea typeface="Lexend Deca"/>
                <a:cs typeface="Lexend Deca"/>
                <a:sym typeface="Lexend Deca"/>
              </a:defRPr>
            </a:lvl5pPr>
            <a:lvl6pPr lvl="5" algn="ctr" rtl="0">
              <a:lnSpc>
                <a:spcPct val="100000"/>
              </a:lnSpc>
              <a:spcBef>
                <a:spcPts val="0"/>
              </a:spcBef>
              <a:spcAft>
                <a:spcPts val="0"/>
              </a:spcAft>
              <a:buClr>
                <a:schemeClr val="lt1"/>
              </a:buClr>
              <a:buSzPts val="2000"/>
              <a:buFont typeface="Lexend Deca"/>
              <a:buNone/>
              <a:defRPr sz="2667">
                <a:solidFill>
                  <a:schemeClr val="lt1"/>
                </a:solidFill>
                <a:highlight>
                  <a:schemeClr val="accent2"/>
                </a:highlight>
                <a:latin typeface="Lexend Deca"/>
                <a:ea typeface="Lexend Deca"/>
                <a:cs typeface="Lexend Deca"/>
                <a:sym typeface="Lexend Deca"/>
              </a:defRPr>
            </a:lvl6pPr>
            <a:lvl7pPr lvl="6" algn="ctr" rtl="0">
              <a:lnSpc>
                <a:spcPct val="100000"/>
              </a:lnSpc>
              <a:spcBef>
                <a:spcPts val="0"/>
              </a:spcBef>
              <a:spcAft>
                <a:spcPts val="0"/>
              </a:spcAft>
              <a:buClr>
                <a:schemeClr val="lt1"/>
              </a:buClr>
              <a:buSzPts val="2000"/>
              <a:buFont typeface="Lexend Deca"/>
              <a:buNone/>
              <a:defRPr sz="2667">
                <a:solidFill>
                  <a:schemeClr val="lt1"/>
                </a:solidFill>
                <a:highlight>
                  <a:schemeClr val="accent2"/>
                </a:highlight>
                <a:latin typeface="Lexend Deca"/>
                <a:ea typeface="Lexend Deca"/>
                <a:cs typeface="Lexend Deca"/>
                <a:sym typeface="Lexend Deca"/>
              </a:defRPr>
            </a:lvl7pPr>
            <a:lvl8pPr lvl="7" algn="ctr" rtl="0">
              <a:lnSpc>
                <a:spcPct val="100000"/>
              </a:lnSpc>
              <a:spcBef>
                <a:spcPts val="0"/>
              </a:spcBef>
              <a:spcAft>
                <a:spcPts val="0"/>
              </a:spcAft>
              <a:buClr>
                <a:schemeClr val="lt1"/>
              </a:buClr>
              <a:buSzPts val="2000"/>
              <a:buFont typeface="Lexend Deca"/>
              <a:buNone/>
              <a:defRPr sz="2667">
                <a:solidFill>
                  <a:schemeClr val="lt1"/>
                </a:solidFill>
                <a:highlight>
                  <a:schemeClr val="accent2"/>
                </a:highlight>
                <a:latin typeface="Lexend Deca"/>
                <a:ea typeface="Lexend Deca"/>
                <a:cs typeface="Lexend Deca"/>
                <a:sym typeface="Lexend Deca"/>
              </a:defRPr>
            </a:lvl8pPr>
            <a:lvl9pPr lvl="8" algn="ctr" rtl="0">
              <a:lnSpc>
                <a:spcPct val="100000"/>
              </a:lnSpc>
              <a:spcBef>
                <a:spcPts val="0"/>
              </a:spcBef>
              <a:spcAft>
                <a:spcPts val="0"/>
              </a:spcAft>
              <a:buClr>
                <a:schemeClr val="lt1"/>
              </a:buClr>
              <a:buSzPts val="2000"/>
              <a:buFont typeface="Lexend Deca"/>
              <a:buNone/>
              <a:defRPr sz="2667">
                <a:solidFill>
                  <a:schemeClr val="lt1"/>
                </a:solidFill>
                <a:highlight>
                  <a:schemeClr val="accent2"/>
                </a:highlight>
                <a:latin typeface="Lexend Deca"/>
                <a:ea typeface="Lexend Deca"/>
                <a:cs typeface="Lexend Deca"/>
                <a:sym typeface="Lexend Deca"/>
              </a:defRPr>
            </a:lvl9pPr>
          </a:lstStyle>
          <a:p>
            <a:endParaRPr/>
          </a:p>
        </p:txBody>
      </p:sp>
      <p:sp>
        <p:nvSpPr>
          <p:cNvPr id="374" name="Google Shape;374;p21"/>
          <p:cNvSpPr txBox="1">
            <a:spLocks noGrp="1"/>
          </p:cNvSpPr>
          <p:nvPr>
            <p:ph type="subTitle" idx="2"/>
          </p:nvPr>
        </p:nvSpPr>
        <p:spPr>
          <a:xfrm>
            <a:off x="2635067" y="3328833"/>
            <a:ext cx="6703600" cy="1216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75" name="Google Shape;375;p21"/>
          <p:cNvSpPr txBox="1"/>
          <p:nvPr/>
        </p:nvSpPr>
        <p:spPr>
          <a:xfrm>
            <a:off x="3228233" y="5083400"/>
            <a:ext cx="5735600" cy="741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b="1">
                <a:solidFill>
                  <a:schemeClr val="dk1"/>
                </a:solidFill>
                <a:latin typeface="M PLUS Rounded 1c"/>
                <a:ea typeface="M PLUS Rounded 1c"/>
                <a:cs typeface="M PLUS Rounded 1c"/>
                <a:sym typeface="M PLUS Rounded 1c"/>
              </a:rPr>
              <a:t>CREDITS:</a:t>
            </a:r>
            <a:r>
              <a:rPr lang="en" sz="1333">
                <a:solidFill>
                  <a:schemeClr val="dk1"/>
                </a:solidFill>
                <a:latin typeface="M PLUS Rounded 1c"/>
                <a:ea typeface="M PLUS Rounded 1c"/>
                <a:cs typeface="M PLUS Rounded 1c"/>
                <a:sym typeface="M PLUS Rounded 1c"/>
              </a:rPr>
              <a:t> This presentation template was created by </a:t>
            </a:r>
            <a:r>
              <a:rPr lang="en" sz="1333" b="1">
                <a:solidFill>
                  <a:schemeClr val="dk1"/>
                </a:solidFill>
                <a:uFill>
                  <a:noFill/>
                </a:uFill>
                <a:latin typeface="M PLUS Rounded 1c"/>
                <a:ea typeface="M PLUS Rounded 1c"/>
                <a:cs typeface="M PLUS Rounded 1c"/>
                <a:sym typeface="M PLUS Rounded 1c"/>
                <a:hlinkClick r:id="rId2">
                  <a:extLst>
                    <a:ext uri="{A12FA001-AC4F-418D-AE19-62706E023703}">
                      <ahyp:hlinkClr xmlns:ahyp="http://schemas.microsoft.com/office/drawing/2018/hyperlinkcolor" val="tx"/>
                    </a:ext>
                  </a:extLst>
                </a:hlinkClick>
              </a:rPr>
              <a:t>Slidesgo</a:t>
            </a:r>
            <a:r>
              <a:rPr lang="en" sz="1333">
                <a:solidFill>
                  <a:schemeClr val="dk1"/>
                </a:solidFill>
                <a:latin typeface="M PLUS Rounded 1c"/>
                <a:ea typeface="M PLUS Rounded 1c"/>
                <a:cs typeface="M PLUS Rounded 1c"/>
                <a:sym typeface="M PLUS Rounded 1c"/>
              </a:rPr>
              <a:t>, including icons by </a:t>
            </a:r>
            <a:r>
              <a:rPr lang="en" sz="1333" b="1">
                <a:solidFill>
                  <a:schemeClr val="dk1"/>
                </a:solidFill>
                <a:uFill>
                  <a:noFill/>
                </a:uFill>
                <a:latin typeface="M PLUS Rounded 1c"/>
                <a:ea typeface="M PLUS Rounded 1c"/>
                <a:cs typeface="M PLUS Rounded 1c"/>
                <a:sym typeface="M PLUS Rounded 1c"/>
                <a:hlinkClick r:id="rId3">
                  <a:extLst>
                    <a:ext uri="{A12FA001-AC4F-418D-AE19-62706E023703}">
                      <ahyp:hlinkClr xmlns:ahyp="http://schemas.microsoft.com/office/drawing/2018/hyperlinkcolor" val="tx"/>
                    </a:ext>
                  </a:extLst>
                </a:hlinkClick>
              </a:rPr>
              <a:t>Flaticon</a:t>
            </a:r>
            <a:r>
              <a:rPr lang="en" sz="1333">
                <a:solidFill>
                  <a:schemeClr val="dk1"/>
                </a:solidFill>
                <a:latin typeface="M PLUS Rounded 1c"/>
                <a:ea typeface="M PLUS Rounded 1c"/>
                <a:cs typeface="M PLUS Rounded 1c"/>
                <a:sym typeface="M PLUS Rounded 1c"/>
              </a:rPr>
              <a:t>, and infographics &amp; images by </a:t>
            </a:r>
            <a:r>
              <a:rPr lang="en" sz="1333" b="1">
                <a:solidFill>
                  <a:schemeClr val="dk1"/>
                </a:solidFill>
                <a:uFill>
                  <a:noFill/>
                </a:uFill>
                <a:latin typeface="M PLUS Rounded 1c"/>
                <a:ea typeface="M PLUS Rounded 1c"/>
                <a:cs typeface="M PLUS Rounded 1c"/>
                <a:sym typeface="M PLUS Rounded 1c"/>
                <a:hlinkClick r:id="rId4">
                  <a:extLst>
                    <a:ext uri="{A12FA001-AC4F-418D-AE19-62706E023703}">
                      <ahyp:hlinkClr xmlns:ahyp="http://schemas.microsoft.com/office/drawing/2018/hyperlinkcolor" val="tx"/>
                    </a:ext>
                  </a:extLst>
                </a:hlinkClick>
              </a:rPr>
              <a:t>Freepik</a:t>
            </a:r>
            <a:r>
              <a:rPr lang="en" sz="1333">
                <a:solidFill>
                  <a:schemeClr val="dk1"/>
                </a:solidFill>
                <a:latin typeface="M PLUS Rounded 1c"/>
                <a:ea typeface="M PLUS Rounded 1c"/>
                <a:cs typeface="M PLUS Rounded 1c"/>
                <a:sym typeface="M PLUS Rounded 1c"/>
              </a:rPr>
              <a:t> </a:t>
            </a:r>
            <a:endParaRPr sz="1333" b="1">
              <a:solidFill>
                <a:schemeClr val="dk1"/>
              </a:solidFill>
              <a:latin typeface="M PLUS Rounded 1c"/>
              <a:ea typeface="M PLUS Rounded 1c"/>
              <a:cs typeface="M PLUS Rounded 1c"/>
              <a:sym typeface="M PLUS Rounded 1c"/>
            </a:endParaRPr>
          </a:p>
        </p:txBody>
      </p:sp>
      <p:grpSp>
        <p:nvGrpSpPr>
          <p:cNvPr id="376" name="Google Shape;376;p21"/>
          <p:cNvGrpSpPr/>
          <p:nvPr/>
        </p:nvGrpSpPr>
        <p:grpSpPr>
          <a:xfrm>
            <a:off x="188830" y="394967"/>
            <a:ext cx="11738812" cy="2094704"/>
            <a:chOff x="-3785203" y="1139525"/>
            <a:chExt cx="8804109" cy="1571028"/>
          </a:xfrm>
        </p:grpSpPr>
        <p:grpSp>
          <p:nvGrpSpPr>
            <p:cNvPr id="377" name="Google Shape;377;p21"/>
            <p:cNvGrpSpPr/>
            <p:nvPr/>
          </p:nvGrpSpPr>
          <p:grpSpPr>
            <a:xfrm>
              <a:off x="-3785203" y="1293355"/>
              <a:ext cx="8804109" cy="1417198"/>
              <a:chOff x="1451052" y="1990193"/>
              <a:chExt cx="1823892" cy="293592"/>
            </a:xfrm>
          </p:grpSpPr>
          <p:sp>
            <p:nvSpPr>
              <p:cNvPr id="378" name="Google Shape;378;p21"/>
              <p:cNvSpPr/>
              <p:nvPr/>
            </p:nvSpPr>
            <p:spPr>
              <a:xfrm>
                <a:off x="1451052" y="2226860"/>
                <a:ext cx="156825" cy="56925"/>
              </a:xfrm>
              <a:custGeom>
                <a:avLst/>
                <a:gdLst/>
                <a:ahLst/>
                <a:cxnLst/>
                <a:rect l="l" t="t" r="r" b="b"/>
                <a:pathLst>
                  <a:path w="6273" h="2277" extrusionOk="0">
                    <a:moveTo>
                      <a:pt x="2378" y="0"/>
                    </a:moveTo>
                    <a:cubicBezTo>
                      <a:pt x="1933" y="0"/>
                      <a:pt x="1569" y="364"/>
                      <a:pt x="1569" y="820"/>
                    </a:cubicBezTo>
                    <a:cubicBezTo>
                      <a:pt x="1569" y="941"/>
                      <a:pt x="1599" y="1063"/>
                      <a:pt x="1650" y="1174"/>
                    </a:cubicBezTo>
                    <a:cubicBezTo>
                      <a:pt x="1610" y="1164"/>
                      <a:pt x="1569" y="1164"/>
                      <a:pt x="1529" y="1164"/>
                    </a:cubicBezTo>
                    <a:cubicBezTo>
                      <a:pt x="1194" y="1164"/>
                      <a:pt x="922" y="1407"/>
                      <a:pt x="871" y="1720"/>
                    </a:cubicBezTo>
                    <a:cubicBezTo>
                      <a:pt x="780" y="1670"/>
                      <a:pt x="679" y="1639"/>
                      <a:pt x="567" y="1639"/>
                    </a:cubicBezTo>
                    <a:cubicBezTo>
                      <a:pt x="254" y="1639"/>
                      <a:pt x="1" y="1892"/>
                      <a:pt x="1" y="2206"/>
                    </a:cubicBezTo>
                    <a:lnTo>
                      <a:pt x="1" y="2277"/>
                    </a:lnTo>
                    <a:lnTo>
                      <a:pt x="6272" y="2277"/>
                    </a:lnTo>
                    <a:cubicBezTo>
                      <a:pt x="6272" y="2023"/>
                      <a:pt x="6070" y="1821"/>
                      <a:pt x="5827" y="1821"/>
                    </a:cubicBezTo>
                    <a:cubicBezTo>
                      <a:pt x="5787" y="1821"/>
                      <a:pt x="5746" y="1832"/>
                      <a:pt x="5717" y="1841"/>
                    </a:cubicBezTo>
                    <a:cubicBezTo>
                      <a:pt x="5666" y="1538"/>
                      <a:pt x="5413" y="1306"/>
                      <a:pt x="5099" y="1275"/>
                    </a:cubicBezTo>
                    <a:cubicBezTo>
                      <a:pt x="5099" y="861"/>
                      <a:pt x="4766" y="526"/>
                      <a:pt x="4361" y="526"/>
                    </a:cubicBezTo>
                    <a:cubicBezTo>
                      <a:pt x="4118" y="526"/>
                      <a:pt x="3896" y="648"/>
                      <a:pt x="3764" y="830"/>
                    </a:cubicBezTo>
                    <a:cubicBezTo>
                      <a:pt x="3673" y="739"/>
                      <a:pt x="3552" y="688"/>
                      <a:pt x="3420" y="688"/>
                    </a:cubicBezTo>
                    <a:cubicBezTo>
                      <a:pt x="3339" y="688"/>
                      <a:pt x="3269" y="708"/>
                      <a:pt x="3197" y="749"/>
                    </a:cubicBezTo>
                    <a:cubicBezTo>
                      <a:pt x="3157" y="324"/>
                      <a:pt x="2813" y="0"/>
                      <a:pt x="2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9" name="Google Shape;379;p21"/>
              <p:cNvSpPr/>
              <p:nvPr/>
            </p:nvSpPr>
            <p:spPr>
              <a:xfrm>
                <a:off x="3144669" y="2167030"/>
                <a:ext cx="130275" cy="47050"/>
              </a:xfrm>
              <a:custGeom>
                <a:avLst/>
                <a:gdLst/>
                <a:ahLst/>
                <a:cxnLst/>
                <a:rect l="l" t="t" r="r" b="b"/>
                <a:pathLst>
                  <a:path w="5211" h="1882" extrusionOk="0">
                    <a:moveTo>
                      <a:pt x="3227" y="0"/>
                    </a:moveTo>
                    <a:cubicBezTo>
                      <a:pt x="2874" y="0"/>
                      <a:pt x="2580" y="274"/>
                      <a:pt x="2550" y="618"/>
                    </a:cubicBezTo>
                    <a:cubicBezTo>
                      <a:pt x="2499" y="587"/>
                      <a:pt x="2429" y="567"/>
                      <a:pt x="2368" y="567"/>
                    </a:cubicBezTo>
                    <a:cubicBezTo>
                      <a:pt x="2256" y="567"/>
                      <a:pt x="2155" y="618"/>
                      <a:pt x="2085" y="688"/>
                    </a:cubicBezTo>
                    <a:cubicBezTo>
                      <a:pt x="1973" y="537"/>
                      <a:pt x="1791" y="435"/>
                      <a:pt x="1589" y="435"/>
                    </a:cubicBezTo>
                    <a:cubicBezTo>
                      <a:pt x="1245" y="435"/>
                      <a:pt x="972" y="719"/>
                      <a:pt x="972" y="1052"/>
                    </a:cubicBezTo>
                    <a:lnTo>
                      <a:pt x="972" y="1063"/>
                    </a:lnTo>
                    <a:cubicBezTo>
                      <a:pt x="709" y="1083"/>
                      <a:pt x="507" y="1275"/>
                      <a:pt x="466" y="1528"/>
                    </a:cubicBezTo>
                    <a:cubicBezTo>
                      <a:pt x="436" y="1517"/>
                      <a:pt x="406" y="1517"/>
                      <a:pt x="375" y="1517"/>
                    </a:cubicBezTo>
                    <a:cubicBezTo>
                      <a:pt x="163" y="1517"/>
                      <a:pt x="1" y="1679"/>
                      <a:pt x="1" y="1882"/>
                    </a:cubicBezTo>
                    <a:lnTo>
                      <a:pt x="5200" y="1882"/>
                    </a:lnTo>
                    <a:cubicBezTo>
                      <a:pt x="5200" y="1872"/>
                      <a:pt x="5210" y="1852"/>
                      <a:pt x="5210" y="1831"/>
                    </a:cubicBezTo>
                    <a:cubicBezTo>
                      <a:pt x="5210" y="1568"/>
                      <a:pt x="4998" y="1356"/>
                      <a:pt x="4735" y="1356"/>
                    </a:cubicBezTo>
                    <a:cubicBezTo>
                      <a:pt x="4644" y="1356"/>
                      <a:pt x="4553" y="1386"/>
                      <a:pt x="4482" y="1427"/>
                    </a:cubicBezTo>
                    <a:cubicBezTo>
                      <a:pt x="4441" y="1164"/>
                      <a:pt x="4219" y="961"/>
                      <a:pt x="3936" y="961"/>
                    </a:cubicBezTo>
                    <a:cubicBezTo>
                      <a:pt x="3906" y="961"/>
                      <a:pt x="3875" y="971"/>
                      <a:pt x="3845" y="971"/>
                    </a:cubicBezTo>
                    <a:cubicBezTo>
                      <a:pt x="3885" y="881"/>
                      <a:pt x="3906" y="779"/>
                      <a:pt x="3906" y="678"/>
                    </a:cubicBezTo>
                    <a:cubicBezTo>
                      <a:pt x="3906" y="304"/>
                      <a:pt x="3602" y="0"/>
                      <a:pt x="32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0" name="Google Shape;380;p21"/>
              <p:cNvSpPr/>
              <p:nvPr/>
            </p:nvSpPr>
            <p:spPr>
              <a:xfrm>
                <a:off x="2428029" y="2062973"/>
                <a:ext cx="8625" cy="8625"/>
              </a:xfrm>
              <a:custGeom>
                <a:avLst/>
                <a:gdLst/>
                <a:ahLst/>
                <a:cxnLst/>
                <a:rect l="l" t="t" r="r" b="b"/>
                <a:pathLst>
                  <a:path w="345" h="345" extrusionOk="0">
                    <a:moveTo>
                      <a:pt x="173" y="1"/>
                    </a:moveTo>
                    <a:lnTo>
                      <a:pt x="112" y="112"/>
                    </a:lnTo>
                    <a:lnTo>
                      <a:pt x="0" y="173"/>
                    </a:lnTo>
                    <a:lnTo>
                      <a:pt x="112" y="234"/>
                    </a:lnTo>
                    <a:lnTo>
                      <a:pt x="173" y="345"/>
                    </a:lnTo>
                    <a:lnTo>
                      <a:pt x="233" y="234"/>
                    </a:lnTo>
                    <a:lnTo>
                      <a:pt x="344" y="173"/>
                    </a:lnTo>
                    <a:lnTo>
                      <a:pt x="233" y="112"/>
                    </a:lnTo>
                    <a:lnTo>
                      <a:pt x="1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1" name="Google Shape;381;p21"/>
              <p:cNvSpPr/>
              <p:nvPr/>
            </p:nvSpPr>
            <p:spPr>
              <a:xfrm>
                <a:off x="2970601" y="2062984"/>
                <a:ext cx="8625" cy="8600"/>
              </a:xfrm>
              <a:custGeom>
                <a:avLst/>
                <a:gdLst/>
                <a:ahLst/>
                <a:cxnLst/>
                <a:rect l="l" t="t" r="r" b="b"/>
                <a:pathLst>
                  <a:path w="345" h="344" extrusionOk="0">
                    <a:moveTo>
                      <a:pt x="172" y="0"/>
                    </a:moveTo>
                    <a:lnTo>
                      <a:pt x="112" y="112"/>
                    </a:lnTo>
                    <a:lnTo>
                      <a:pt x="1" y="172"/>
                    </a:lnTo>
                    <a:lnTo>
                      <a:pt x="112" y="233"/>
                    </a:lnTo>
                    <a:lnTo>
                      <a:pt x="172" y="344"/>
                    </a:lnTo>
                    <a:lnTo>
                      <a:pt x="233" y="233"/>
                    </a:lnTo>
                    <a:lnTo>
                      <a:pt x="345" y="172"/>
                    </a:lnTo>
                    <a:lnTo>
                      <a:pt x="233" y="112"/>
                    </a:lnTo>
                    <a:lnTo>
                      <a:pt x="1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2" name="Google Shape;382;p21"/>
              <p:cNvSpPr/>
              <p:nvPr/>
            </p:nvSpPr>
            <p:spPr>
              <a:xfrm>
                <a:off x="3168391" y="2117553"/>
                <a:ext cx="10400" cy="10150"/>
              </a:xfrm>
              <a:custGeom>
                <a:avLst/>
                <a:gdLst/>
                <a:ahLst/>
                <a:cxnLst/>
                <a:rect l="l" t="t" r="r" b="b"/>
                <a:pathLst>
                  <a:path w="416" h="406" extrusionOk="0">
                    <a:moveTo>
                      <a:pt x="203" y="1"/>
                    </a:moveTo>
                    <a:lnTo>
                      <a:pt x="132" y="132"/>
                    </a:lnTo>
                    <a:lnTo>
                      <a:pt x="1" y="203"/>
                    </a:lnTo>
                    <a:lnTo>
                      <a:pt x="132" y="274"/>
                    </a:lnTo>
                    <a:lnTo>
                      <a:pt x="203" y="406"/>
                    </a:lnTo>
                    <a:lnTo>
                      <a:pt x="284" y="274"/>
                    </a:lnTo>
                    <a:lnTo>
                      <a:pt x="415" y="203"/>
                    </a:lnTo>
                    <a:lnTo>
                      <a:pt x="284" y="132"/>
                    </a:lnTo>
                    <a:lnTo>
                      <a:pt x="2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3" name="Google Shape;383;p21"/>
              <p:cNvSpPr/>
              <p:nvPr/>
            </p:nvSpPr>
            <p:spPr>
              <a:xfrm>
                <a:off x="2554674" y="1990193"/>
                <a:ext cx="10150" cy="10400"/>
              </a:xfrm>
              <a:custGeom>
                <a:avLst/>
                <a:gdLst/>
                <a:ahLst/>
                <a:cxnLst/>
                <a:rect l="l" t="t" r="r" b="b"/>
                <a:pathLst>
                  <a:path w="406" h="416" extrusionOk="0">
                    <a:moveTo>
                      <a:pt x="203" y="1"/>
                    </a:moveTo>
                    <a:lnTo>
                      <a:pt x="132" y="133"/>
                    </a:lnTo>
                    <a:lnTo>
                      <a:pt x="1" y="214"/>
                    </a:lnTo>
                    <a:lnTo>
                      <a:pt x="132" y="284"/>
                    </a:lnTo>
                    <a:lnTo>
                      <a:pt x="203" y="416"/>
                    </a:lnTo>
                    <a:lnTo>
                      <a:pt x="274" y="284"/>
                    </a:lnTo>
                    <a:lnTo>
                      <a:pt x="405" y="214"/>
                    </a:lnTo>
                    <a:lnTo>
                      <a:pt x="274" y="133"/>
                    </a:lnTo>
                    <a:lnTo>
                      <a:pt x="2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384" name="Google Shape;384;p21"/>
            <p:cNvSpPr/>
            <p:nvPr/>
          </p:nvSpPr>
          <p:spPr>
            <a:xfrm>
              <a:off x="2014824" y="1139525"/>
              <a:ext cx="985802" cy="357848"/>
            </a:xfrm>
            <a:custGeom>
              <a:avLst/>
              <a:gdLst/>
              <a:ahLst/>
              <a:cxnLst/>
              <a:rect l="l" t="t" r="r" b="b"/>
              <a:pathLst>
                <a:path w="6273" h="2277" extrusionOk="0">
                  <a:moveTo>
                    <a:pt x="2378" y="0"/>
                  </a:moveTo>
                  <a:cubicBezTo>
                    <a:pt x="1933" y="0"/>
                    <a:pt x="1569" y="364"/>
                    <a:pt x="1569" y="820"/>
                  </a:cubicBezTo>
                  <a:cubicBezTo>
                    <a:pt x="1569" y="941"/>
                    <a:pt x="1599" y="1063"/>
                    <a:pt x="1650" y="1174"/>
                  </a:cubicBezTo>
                  <a:cubicBezTo>
                    <a:pt x="1610" y="1164"/>
                    <a:pt x="1569" y="1164"/>
                    <a:pt x="1529" y="1164"/>
                  </a:cubicBezTo>
                  <a:cubicBezTo>
                    <a:pt x="1194" y="1164"/>
                    <a:pt x="922" y="1407"/>
                    <a:pt x="871" y="1720"/>
                  </a:cubicBezTo>
                  <a:cubicBezTo>
                    <a:pt x="780" y="1670"/>
                    <a:pt x="679" y="1639"/>
                    <a:pt x="567" y="1639"/>
                  </a:cubicBezTo>
                  <a:cubicBezTo>
                    <a:pt x="254" y="1639"/>
                    <a:pt x="1" y="1892"/>
                    <a:pt x="1" y="2206"/>
                  </a:cubicBezTo>
                  <a:lnTo>
                    <a:pt x="1" y="2277"/>
                  </a:lnTo>
                  <a:lnTo>
                    <a:pt x="6272" y="2277"/>
                  </a:lnTo>
                  <a:cubicBezTo>
                    <a:pt x="6272" y="2023"/>
                    <a:pt x="6070" y="1821"/>
                    <a:pt x="5827" y="1821"/>
                  </a:cubicBezTo>
                  <a:cubicBezTo>
                    <a:pt x="5787" y="1821"/>
                    <a:pt x="5746" y="1832"/>
                    <a:pt x="5717" y="1841"/>
                  </a:cubicBezTo>
                  <a:cubicBezTo>
                    <a:pt x="5666" y="1538"/>
                    <a:pt x="5413" y="1306"/>
                    <a:pt x="5099" y="1275"/>
                  </a:cubicBezTo>
                  <a:cubicBezTo>
                    <a:pt x="5099" y="861"/>
                    <a:pt x="4766" y="526"/>
                    <a:pt x="4361" y="526"/>
                  </a:cubicBezTo>
                  <a:cubicBezTo>
                    <a:pt x="4118" y="526"/>
                    <a:pt x="3896" y="648"/>
                    <a:pt x="3764" y="830"/>
                  </a:cubicBezTo>
                  <a:cubicBezTo>
                    <a:pt x="3673" y="739"/>
                    <a:pt x="3552" y="688"/>
                    <a:pt x="3420" y="688"/>
                  </a:cubicBezTo>
                  <a:cubicBezTo>
                    <a:pt x="3339" y="688"/>
                    <a:pt x="3269" y="708"/>
                    <a:pt x="3197" y="749"/>
                  </a:cubicBezTo>
                  <a:cubicBezTo>
                    <a:pt x="3157" y="324"/>
                    <a:pt x="2813" y="0"/>
                    <a:pt x="2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9904556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85"/>
        <p:cNvGrpSpPr/>
        <p:nvPr/>
      </p:nvGrpSpPr>
      <p:grpSpPr>
        <a:xfrm>
          <a:off x="0" y="0"/>
          <a:ext cx="0" cy="0"/>
          <a:chOff x="0" y="0"/>
          <a:chExt cx="0" cy="0"/>
        </a:xfrm>
      </p:grpSpPr>
      <p:sp>
        <p:nvSpPr>
          <p:cNvPr id="386" name="Google Shape;386;p22"/>
          <p:cNvSpPr/>
          <p:nvPr/>
        </p:nvSpPr>
        <p:spPr>
          <a:xfrm>
            <a:off x="-12267" y="0"/>
            <a:ext cx="12204400" cy="1065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87" name="Google Shape;387;p22"/>
          <p:cNvSpPr/>
          <p:nvPr/>
        </p:nvSpPr>
        <p:spPr>
          <a:xfrm>
            <a:off x="-3601133" y="-931833"/>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grpSp>
        <p:nvGrpSpPr>
          <p:cNvPr id="388" name="Google Shape;388;p22"/>
          <p:cNvGrpSpPr/>
          <p:nvPr/>
        </p:nvGrpSpPr>
        <p:grpSpPr>
          <a:xfrm>
            <a:off x="9553934" y="601300"/>
            <a:ext cx="1564500" cy="117600"/>
            <a:chOff x="822825" y="450975"/>
            <a:chExt cx="1173375" cy="88200"/>
          </a:xfrm>
        </p:grpSpPr>
        <p:sp>
          <p:nvSpPr>
            <p:cNvPr id="389" name="Google Shape;389;p22"/>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0" name="Google Shape;390;p22"/>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1" name="Google Shape;391;p22"/>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2" name="Google Shape;392;p22"/>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393" name="Google Shape;393;p22"/>
          <p:cNvGrpSpPr/>
          <p:nvPr/>
        </p:nvGrpSpPr>
        <p:grpSpPr>
          <a:xfrm flipH="1">
            <a:off x="1097101" y="6138000"/>
            <a:ext cx="1564500" cy="117600"/>
            <a:chOff x="822825" y="450975"/>
            <a:chExt cx="1173375" cy="88200"/>
          </a:xfrm>
        </p:grpSpPr>
        <p:sp>
          <p:nvSpPr>
            <p:cNvPr id="394" name="Google Shape;394;p22"/>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5" name="Google Shape;395;p22"/>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6" name="Google Shape;396;p22"/>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7" name="Google Shape;397;p22"/>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40836505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8"/>
        <p:cNvGrpSpPr/>
        <p:nvPr/>
      </p:nvGrpSpPr>
      <p:grpSpPr>
        <a:xfrm>
          <a:off x="0" y="0"/>
          <a:ext cx="0" cy="0"/>
          <a:chOff x="0" y="0"/>
          <a:chExt cx="0" cy="0"/>
        </a:xfrm>
      </p:grpSpPr>
      <p:sp>
        <p:nvSpPr>
          <p:cNvPr id="399" name="Google Shape;399;p23"/>
          <p:cNvSpPr/>
          <p:nvPr/>
        </p:nvSpPr>
        <p:spPr>
          <a:xfrm flipH="1">
            <a:off x="-12267" y="0"/>
            <a:ext cx="12204400" cy="4723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0" name="Google Shape;400;p23"/>
          <p:cNvSpPr/>
          <p:nvPr/>
        </p:nvSpPr>
        <p:spPr>
          <a:xfrm>
            <a:off x="-842615" y="-1092567"/>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
        <p:nvSpPr>
          <p:cNvPr id="401" name="Google Shape;401;p23"/>
          <p:cNvSpPr/>
          <p:nvPr/>
        </p:nvSpPr>
        <p:spPr>
          <a:xfrm>
            <a:off x="6148781" y="946578"/>
            <a:ext cx="1009347" cy="366377"/>
          </a:xfrm>
          <a:custGeom>
            <a:avLst/>
            <a:gdLst/>
            <a:ahLst/>
            <a:cxnLst/>
            <a:rect l="l" t="t" r="r" b="b"/>
            <a:pathLst>
              <a:path w="6273" h="2277" extrusionOk="0">
                <a:moveTo>
                  <a:pt x="2378" y="0"/>
                </a:moveTo>
                <a:cubicBezTo>
                  <a:pt x="1933" y="0"/>
                  <a:pt x="1569" y="364"/>
                  <a:pt x="1569" y="820"/>
                </a:cubicBezTo>
                <a:cubicBezTo>
                  <a:pt x="1569" y="941"/>
                  <a:pt x="1599" y="1063"/>
                  <a:pt x="1650" y="1174"/>
                </a:cubicBezTo>
                <a:cubicBezTo>
                  <a:pt x="1610" y="1164"/>
                  <a:pt x="1569" y="1164"/>
                  <a:pt x="1529" y="1164"/>
                </a:cubicBezTo>
                <a:cubicBezTo>
                  <a:pt x="1194" y="1164"/>
                  <a:pt x="922" y="1407"/>
                  <a:pt x="871" y="1720"/>
                </a:cubicBezTo>
                <a:cubicBezTo>
                  <a:pt x="780" y="1670"/>
                  <a:pt x="679" y="1639"/>
                  <a:pt x="567" y="1639"/>
                </a:cubicBezTo>
                <a:cubicBezTo>
                  <a:pt x="254" y="1639"/>
                  <a:pt x="1" y="1892"/>
                  <a:pt x="1" y="2206"/>
                </a:cubicBezTo>
                <a:lnTo>
                  <a:pt x="1" y="2277"/>
                </a:lnTo>
                <a:lnTo>
                  <a:pt x="6272" y="2277"/>
                </a:lnTo>
                <a:cubicBezTo>
                  <a:pt x="6272" y="2023"/>
                  <a:pt x="6070" y="1821"/>
                  <a:pt x="5827" y="1821"/>
                </a:cubicBezTo>
                <a:cubicBezTo>
                  <a:pt x="5787" y="1821"/>
                  <a:pt x="5746" y="1832"/>
                  <a:pt x="5717" y="1841"/>
                </a:cubicBezTo>
                <a:cubicBezTo>
                  <a:pt x="5666" y="1538"/>
                  <a:pt x="5413" y="1306"/>
                  <a:pt x="5099" y="1275"/>
                </a:cubicBezTo>
                <a:cubicBezTo>
                  <a:pt x="5099" y="861"/>
                  <a:pt x="4766" y="526"/>
                  <a:pt x="4361" y="526"/>
                </a:cubicBezTo>
                <a:cubicBezTo>
                  <a:pt x="4118" y="526"/>
                  <a:pt x="3896" y="648"/>
                  <a:pt x="3764" y="830"/>
                </a:cubicBezTo>
                <a:cubicBezTo>
                  <a:pt x="3673" y="739"/>
                  <a:pt x="3552" y="688"/>
                  <a:pt x="3420" y="688"/>
                </a:cubicBezTo>
                <a:cubicBezTo>
                  <a:pt x="3339" y="688"/>
                  <a:pt x="3269" y="708"/>
                  <a:pt x="3197" y="749"/>
                </a:cubicBezTo>
                <a:cubicBezTo>
                  <a:pt x="3157" y="324"/>
                  <a:pt x="2813" y="0"/>
                  <a:pt x="2378"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2" name="Google Shape;402;p23"/>
          <p:cNvSpPr/>
          <p:nvPr/>
        </p:nvSpPr>
        <p:spPr>
          <a:xfrm>
            <a:off x="8700159" y="262186"/>
            <a:ext cx="838467" cy="302820"/>
          </a:xfrm>
          <a:custGeom>
            <a:avLst/>
            <a:gdLst/>
            <a:ahLst/>
            <a:cxnLst/>
            <a:rect l="l" t="t" r="r" b="b"/>
            <a:pathLst>
              <a:path w="5211" h="1882" extrusionOk="0">
                <a:moveTo>
                  <a:pt x="3227" y="0"/>
                </a:moveTo>
                <a:cubicBezTo>
                  <a:pt x="2874" y="0"/>
                  <a:pt x="2580" y="274"/>
                  <a:pt x="2550" y="618"/>
                </a:cubicBezTo>
                <a:cubicBezTo>
                  <a:pt x="2499" y="587"/>
                  <a:pt x="2429" y="567"/>
                  <a:pt x="2368" y="567"/>
                </a:cubicBezTo>
                <a:cubicBezTo>
                  <a:pt x="2256" y="567"/>
                  <a:pt x="2155" y="618"/>
                  <a:pt x="2085" y="688"/>
                </a:cubicBezTo>
                <a:cubicBezTo>
                  <a:pt x="1973" y="537"/>
                  <a:pt x="1791" y="435"/>
                  <a:pt x="1589" y="435"/>
                </a:cubicBezTo>
                <a:cubicBezTo>
                  <a:pt x="1245" y="435"/>
                  <a:pt x="972" y="719"/>
                  <a:pt x="972" y="1052"/>
                </a:cubicBezTo>
                <a:lnTo>
                  <a:pt x="972" y="1063"/>
                </a:lnTo>
                <a:cubicBezTo>
                  <a:pt x="709" y="1083"/>
                  <a:pt x="507" y="1275"/>
                  <a:pt x="466" y="1528"/>
                </a:cubicBezTo>
                <a:cubicBezTo>
                  <a:pt x="436" y="1517"/>
                  <a:pt x="406" y="1517"/>
                  <a:pt x="375" y="1517"/>
                </a:cubicBezTo>
                <a:cubicBezTo>
                  <a:pt x="163" y="1517"/>
                  <a:pt x="1" y="1679"/>
                  <a:pt x="1" y="1882"/>
                </a:cubicBezTo>
                <a:lnTo>
                  <a:pt x="5200" y="1882"/>
                </a:lnTo>
                <a:cubicBezTo>
                  <a:pt x="5200" y="1872"/>
                  <a:pt x="5210" y="1852"/>
                  <a:pt x="5210" y="1831"/>
                </a:cubicBezTo>
                <a:cubicBezTo>
                  <a:pt x="5210" y="1568"/>
                  <a:pt x="4998" y="1356"/>
                  <a:pt x="4735" y="1356"/>
                </a:cubicBezTo>
                <a:cubicBezTo>
                  <a:pt x="4644" y="1356"/>
                  <a:pt x="4553" y="1386"/>
                  <a:pt x="4482" y="1427"/>
                </a:cubicBezTo>
                <a:cubicBezTo>
                  <a:pt x="4441" y="1164"/>
                  <a:pt x="4219" y="961"/>
                  <a:pt x="3936" y="961"/>
                </a:cubicBezTo>
                <a:cubicBezTo>
                  <a:pt x="3906" y="961"/>
                  <a:pt x="3875" y="971"/>
                  <a:pt x="3845" y="971"/>
                </a:cubicBezTo>
                <a:cubicBezTo>
                  <a:pt x="3885" y="881"/>
                  <a:pt x="3906" y="779"/>
                  <a:pt x="3906" y="678"/>
                </a:cubicBezTo>
                <a:cubicBezTo>
                  <a:pt x="3906" y="304"/>
                  <a:pt x="3602" y="0"/>
                  <a:pt x="3227"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3" name="Google Shape;403;p23"/>
          <p:cNvSpPr/>
          <p:nvPr/>
        </p:nvSpPr>
        <p:spPr>
          <a:xfrm>
            <a:off x="9718202" y="908366"/>
            <a:ext cx="1723919" cy="442805"/>
          </a:xfrm>
          <a:custGeom>
            <a:avLst/>
            <a:gdLst/>
            <a:ahLst/>
            <a:cxnLst/>
            <a:rect l="l" t="t" r="r" b="b"/>
            <a:pathLst>
              <a:path w="10714" h="2752" extrusionOk="0">
                <a:moveTo>
                  <a:pt x="6788" y="0"/>
                </a:moveTo>
                <a:cubicBezTo>
                  <a:pt x="6262" y="0"/>
                  <a:pt x="5817" y="314"/>
                  <a:pt x="5615" y="769"/>
                </a:cubicBezTo>
                <a:cubicBezTo>
                  <a:pt x="5402" y="577"/>
                  <a:pt x="5119" y="456"/>
                  <a:pt x="4815" y="456"/>
                </a:cubicBezTo>
                <a:cubicBezTo>
                  <a:pt x="4188" y="456"/>
                  <a:pt x="3682" y="931"/>
                  <a:pt x="3632" y="1548"/>
                </a:cubicBezTo>
                <a:cubicBezTo>
                  <a:pt x="3491" y="1488"/>
                  <a:pt x="3339" y="1457"/>
                  <a:pt x="3187" y="1457"/>
                </a:cubicBezTo>
                <a:cubicBezTo>
                  <a:pt x="2893" y="1457"/>
                  <a:pt x="2621" y="1568"/>
                  <a:pt x="2428" y="1751"/>
                </a:cubicBezTo>
                <a:cubicBezTo>
                  <a:pt x="2246" y="1517"/>
                  <a:pt x="1973" y="1356"/>
                  <a:pt x="1650" y="1356"/>
                </a:cubicBezTo>
                <a:cubicBezTo>
                  <a:pt x="1275" y="1356"/>
                  <a:pt x="962" y="1578"/>
                  <a:pt x="800" y="1882"/>
                </a:cubicBezTo>
                <a:lnTo>
                  <a:pt x="688" y="1882"/>
                </a:lnTo>
                <a:cubicBezTo>
                  <a:pt x="304" y="1882"/>
                  <a:pt x="0" y="2185"/>
                  <a:pt x="0" y="2569"/>
                </a:cubicBezTo>
                <a:cubicBezTo>
                  <a:pt x="0" y="2630"/>
                  <a:pt x="11" y="2701"/>
                  <a:pt x="21" y="2752"/>
                </a:cubicBezTo>
                <a:lnTo>
                  <a:pt x="10713" y="2752"/>
                </a:lnTo>
                <a:cubicBezTo>
                  <a:pt x="10713" y="2317"/>
                  <a:pt x="10410" y="1953"/>
                  <a:pt x="10005" y="1852"/>
                </a:cubicBezTo>
                <a:cubicBezTo>
                  <a:pt x="9843" y="1356"/>
                  <a:pt x="9378" y="991"/>
                  <a:pt x="8821" y="991"/>
                </a:cubicBezTo>
                <a:cubicBezTo>
                  <a:pt x="8538" y="991"/>
                  <a:pt x="8286" y="1093"/>
                  <a:pt x="8073" y="1245"/>
                </a:cubicBezTo>
                <a:cubicBezTo>
                  <a:pt x="8052" y="557"/>
                  <a:pt x="7486" y="0"/>
                  <a:pt x="6788" y="0"/>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4" name="Google Shape;404;p23"/>
          <p:cNvSpPr/>
          <p:nvPr/>
        </p:nvSpPr>
        <p:spPr>
          <a:xfrm>
            <a:off x="6625707" y="1526883"/>
            <a:ext cx="55512" cy="55512"/>
          </a:xfrm>
          <a:custGeom>
            <a:avLst/>
            <a:gdLst/>
            <a:ahLst/>
            <a:cxnLst/>
            <a:rect l="l" t="t" r="r" b="b"/>
            <a:pathLst>
              <a:path w="345" h="345" extrusionOk="0">
                <a:moveTo>
                  <a:pt x="173" y="1"/>
                </a:moveTo>
                <a:lnTo>
                  <a:pt x="112" y="111"/>
                </a:lnTo>
                <a:lnTo>
                  <a:pt x="1" y="172"/>
                </a:lnTo>
                <a:lnTo>
                  <a:pt x="112" y="233"/>
                </a:lnTo>
                <a:lnTo>
                  <a:pt x="173" y="344"/>
                </a:lnTo>
                <a:lnTo>
                  <a:pt x="233" y="233"/>
                </a:lnTo>
                <a:lnTo>
                  <a:pt x="345" y="172"/>
                </a:lnTo>
                <a:lnTo>
                  <a:pt x="233" y="111"/>
                </a:lnTo>
                <a:lnTo>
                  <a:pt x="17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5" name="Google Shape;405;p23"/>
          <p:cNvSpPr/>
          <p:nvPr/>
        </p:nvSpPr>
        <p:spPr>
          <a:xfrm>
            <a:off x="6493927" y="462347"/>
            <a:ext cx="32664" cy="31055"/>
          </a:xfrm>
          <a:custGeom>
            <a:avLst/>
            <a:gdLst/>
            <a:ahLst/>
            <a:cxnLst/>
            <a:rect l="l" t="t" r="r" b="b"/>
            <a:pathLst>
              <a:path w="203" h="193" extrusionOk="0">
                <a:moveTo>
                  <a:pt x="101" y="1"/>
                </a:moveTo>
                <a:cubicBezTo>
                  <a:pt x="51" y="1"/>
                  <a:pt x="0" y="41"/>
                  <a:pt x="0" y="92"/>
                </a:cubicBezTo>
                <a:cubicBezTo>
                  <a:pt x="0" y="152"/>
                  <a:pt x="51" y="193"/>
                  <a:pt x="101" y="193"/>
                </a:cubicBezTo>
                <a:cubicBezTo>
                  <a:pt x="162" y="193"/>
                  <a:pt x="202" y="152"/>
                  <a:pt x="202" y="92"/>
                </a:cubicBezTo>
                <a:cubicBezTo>
                  <a:pt x="202" y="41"/>
                  <a:pt x="162" y="1"/>
                  <a:pt x="101" y="1"/>
                </a:cubicBez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6" name="Google Shape;406;p23"/>
          <p:cNvSpPr/>
          <p:nvPr/>
        </p:nvSpPr>
        <p:spPr>
          <a:xfrm>
            <a:off x="7717919" y="1463327"/>
            <a:ext cx="55512" cy="55512"/>
          </a:xfrm>
          <a:custGeom>
            <a:avLst/>
            <a:gdLst/>
            <a:ahLst/>
            <a:cxnLst/>
            <a:rect l="l" t="t" r="r" b="b"/>
            <a:pathLst>
              <a:path w="345" h="345" extrusionOk="0">
                <a:moveTo>
                  <a:pt x="173" y="1"/>
                </a:moveTo>
                <a:lnTo>
                  <a:pt x="112" y="112"/>
                </a:lnTo>
                <a:lnTo>
                  <a:pt x="0" y="173"/>
                </a:lnTo>
                <a:lnTo>
                  <a:pt x="112" y="234"/>
                </a:lnTo>
                <a:lnTo>
                  <a:pt x="173" y="345"/>
                </a:lnTo>
                <a:lnTo>
                  <a:pt x="233" y="234"/>
                </a:lnTo>
                <a:lnTo>
                  <a:pt x="344" y="173"/>
                </a:lnTo>
                <a:lnTo>
                  <a:pt x="233" y="112"/>
                </a:lnTo>
                <a:lnTo>
                  <a:pt x="17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7" name="Google Shape;407;p23"/>
          <p:cNvSpPr/>
          <p:nvPr/>
        </p:nvSpPr>
        <p:spPr>
          <a:xfrm>
            <a:off x="7257252" y="385918"/>
            <a:ext cx="55512" cy="55351"/>
          </a:xfrm>
          <a:custGeom>
            <a:avLst/>
            <a:gdLst/>
            <a:ahLst/>
            <a:cxnLst/>
            <a:rect l="l" t="t" r="r" b="b"/>
            <a:pathLst>
              <a:path w="345" h="344" extrusionOk="0">
                <a:moveTo>
                  <a:pt x="172" y="0"/>
                </a:moveTo>
                <a:lnTo>
                  <a:pt x="112" y="112"/>
                </a:lnTo>
                <a:lnTo>
                  <a:pt x="1" y="172"/>
                </a:lnTo>
                <a:lnTo>
                  <a:pt x="112" y="233"/>
                </a:lnTo>
                <a:lnTo>
                  <a:pt x="172" y="344"/>
                </a:lnTo>
                <a:lnTo>
                  <a:pt x="233" y="233"/>
                </a:lnTo>
                <a:lnTo>
                  <a:pt x="345" y="172"/>
                </a:lnTo>
                <a:lnTo>
                  <a:pt x="233" y="112"/>
                </a:lnTo>
                <a:lnTo>
                  <a:pt x="172" y="0"/>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8" name="Google Shape;408;p23"/>
          <p:cNvSpPr/>
          <p:nvPr/>
        </p:nvSpPr>
        <p:spPr>
          <a:xfrm>
            <a:off x="8171988" y="462347"/>
            <a:ext cx="66936" cy="65327"/>
          </a:xfrm>
          <a:custGeom>
            <a:avLst/>
            <a:gdLst/>
            <a:ahLst/>
            <a:cxnLst/>
            <a:rect l="l" t="t" r="r" b="b"/>
            <a:pathLst>
              <a:path w="416" h="406" extrusionOk="0">
                <a:moveTo>
                  <a:pt x="203" y="1"/>
                </a:moveTo>
                <a:lnTo>
                  <a:pt x="132" y="132"/>
                </a:lnTo>
                <a:lnTo>
                  <a:pt x="1" y="203"/>
                </a:lnTo>
                <a:lnTo>
                  <a:pt x="132" y="274"/>
                </a:lnTo>
                <a:lnTo>
                  <a:pt x="203" y="406"/>
                </a:lnTo>
                <a:lnTo>
                  <a:pt x="284" y="274"/>
                </a:lnTo>
                <a:lnTo>
                  <a:pt x="415" y="203"/>
                </a:lnTo>
                <a:lnTo>
                  <a:pt x="284" y="132"/>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09" name="Google Shape;409;p23"/>
          <p:cNvSpPr/>
          <p:nvPr/>
        </p:nvSpPr>
        <p:spPr>
          <a:xfrm>
            <a:off x="9086723" y="1310307"/>
            <a:ext cx="65327" cy="66936"/>
          </a:xfrm>
          <a:custGeom>
            <a:avLst/>
            <a:gdLst/>
            <a:ahLst/>
            <a:cxnLst/>
            <a:rect l="l" t="t" r="r" b="b"/>
            <a:pathLst>
              <a:path w="406" h="416" extrusionOk="0">
                <a:moveTo>
                  <a:pt x="203" y="1"/>
                </a:moveTo>
                <a:lnTo>
                  <a:pt x="132" y="133"/>
                </a:lnTo>
                <a:lnTo>
                  <a:pt x="1" y="214"/>
                </a:lnTo>
                <a:lnTo>
                  <a:pt x="132" y="284"/>
                </a:lnTo>
                <a:lnTo>
                  <a:pt x="203" y="416"/>
                </a:lnTo>
                <a:lnTo>
                  <a:pt x="274" y="284"/>
                </a:lnTo>
                <a:lnTo>
                  <a:pt x="405" y="214"/>
                </a:lnTo>
                <a:lnTo>
                  <a:pt x="274" y="133"/>
                </a:lnTo>
                <a:lnTo>
                  <a:pt x="203" y="1"/>
                </a:lnTo>
                <a:close/>
              </a:path>
            </a:pathLst>
          </a:custGeom>
          <a:solidFill>
            <a:srgbClr val="F7D7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410" name="Google Shape;410;p23"/>
          <p:cNvGrpSpPr/>
          <p:nvPr/>
        </p:nvGrpSpPr>
        <p:grpSpPr>
          <a:xfrm flipH="1">
            <a:off x="1061434" y="601300"/>
            <a:ext cx="1564500" cy="117600"/>
            <a:chOff x="822825" y="450975"/>
            <a:chExt cx="1173375" cy="88200"/>
          </a:xfrm>
        </p:grpSpPr>
        <p:sp>
          <p:nvSpPr>
            <p:cNvPr id="411" name="Google Shape;411;p23"/>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2" name="Google Shape;412;p23"/>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3" name="Google Shape;413;p23"/>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4" name="Google Shape;414;p23"/>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415" name="Google Shape;415;p23"/>
          <p:cNvGrpSpPr/>
          <p:nvPr/>
        </p:nvGrpSpPr>
        <p:grpSpPr>
          <a:xfrm>
            <a:off x="1061434" y="6138000"/>
            <a:ext cx="1564500" cy="117600"/>
            <a:chOff x="822825" y="450975"/>
            <a:chExt cx="1173375" cy="88200"/>
          </a:xfrm>
        </p:grpSpPr>
        <p:sp>
          <p:nvSpPr>
            <p:cNvPr id="416" name="Google Shape;416;p23"/>
            <p:cNvSpPr/>
            <p:nvPr/>
          </p:nvSpPr>
          <p:spPr>
            <a:xfrm>
              <a:off x="1233600" y="450975"/>
              <a:ext cx="7626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7" name="Google Shape;417;p23"/>
            <p:cNvSpPr/>
            <p:nvPr/>
          </p:nvSpPr>
          <p:spPr>
            <a:xfrm>
              <a:off x="82282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8" name="Google Shape;418;p23"/>
            <p:cNvSpPr/>
            <p:nvPr/>
          </p:nvSpPr>
          <p:spPr>
            <a:xfrm>
              <a:off x="959750"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9" name="Google Shape;419;p23"/>
            <p:cNvSpPr/>
            <p:nvPr/>
          </p:nvSpPr>
          <p:spPr>
            <a:xfrm>
              <a:off x="1096675" y="450975"/>
              <a:ext cx="86400" cy="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20" name="Google Shape;420;p23"/>
          <p:cNvSpPr/>
          <p:nvPr/>
        </p:nvSpPr>
        <p:spPr>
          <a:xfrm>
            <a:off x="5508985" y="3645367"/>
            <a:ext cx="8972900" cy="3625133"/>
          </a:xfrm>
          <a:custGeom>
            <a:avLst/>
            <a:gdLst/>
            <a:ahLst/>
            <a:cxnLst/>
            <a:rect l="l" t="t" r="r" b="b"/>
            <a:pathLst>
              <a:path w="269187" h="108754" extrusionOk="0">
                <a:moveTo>
                  <a:pt x="0" y="108754"/>
                </a:moveTo>
                <a:cubicBezTo>
                  <a:pt x="9654" y="101655"/>
                  <a:pt x="37434" y="70752"/>
                  <a:pt x="57926" y="66161"/>
                </a:cubicBezTo>
                <a:cubicBezTo>
                  <a:pt x="78418" y="61570"/>
                  <a:pt x="104495" y="85990"/>
                  <a:pt x="122952" y="81210"/>
                </a:cubicBezTo>
                <a:cubicBezTo>
                  <a:pt x="141409" y="76430"/>
                  <a:pt x="150353" y="44533"/>
                  <a:pt x="168668" y="37481"/>
                </a:cubicBezTo>
                <a:cubicBezTo>
                  <a:pt x="186983" y="30430"/>
                  <a:pt x="216088" y="45148"/>
                  <a:pt x="232841" y="38901"/>
                </a:cubicBezTo>
                <a:cubicBezTo>
                  <a:pt x="249594" y="32654"/>
                  <a:pt x="263129" y="6484"/>
                  <a:pt x="269187" y="0"/>
                </a:cubicBezTo>
              </a:path>
            </a:pathLst>
          </a:custGeom>
          <a:noFill/>
          <a:ln w="19050" cap="flat" cmpd="sng">
            <a:solidFill>
              <a:schemeClr val="accent6"/>
            </a:solidFill>
            <a:prstDash val="dot"/>
            <a:round/>
            <a:headEnd type="none" w="med" len="med"/>
            <a:tailEnd type="none" w="med" len="med"/>
          </a:ln>
        </p:spPr>
      </p:sp>
    </p:spTree>
    <p:extLst>
      <p:ext uri="{BB962C8B-B14F-4D97-AF65-F5344CB8AC3E}">
        <p14:creationId xmlns:p14="http://schemas.microsoft.com/office/powerpoint/2010/main" val="1553646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962044" y="1507567"/>
            <a:ext cx="68144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962037" y="4293633"/>
            <a:ext cx="68144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Roboto"/>
                <a:ea typeface="Roboto"/>
                <a:cs typeface="Roboto"/>
                <a:sym typeface="Robot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096364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2011993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72500" y="361993"/>
            <a:ext cx="11246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558152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72500" y="361993"/>
            <a:ext cx="11246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245025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72500" y="352011"/>
            <a:ext cx="11246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Tree>
    <p:extLst>
      <p:ext uri="{BB962C8B-B14F-4D97-AF65-F5344CB8AC3E}">
        <p14:creationId xmlns:p14="http://schemas.microsoft.com/office/powerpoint/2010/main" val="5087233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9657650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70863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1283992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1135128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6583786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710291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11731767" y="62904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 name="Google Shape;10;p2"/>
          <p:cNvSpPr/>
          <p:nvPr/>
        </p:nvSpPr>
        <p:spPr>
          <a:xfrm>
            <a:off x="10665700" y="-2137267"/>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 name="Google Shape;13;p2"/>
          <p:cNvSpPr txBox="1">
            <a:spLocks noGrp="1"/>
          </p:cNvSpPr>
          <p:nvPr>
            <p:ph type="ctrTitle"/>
          </p:nvPr>
        </p:nvSpPr>
        <p:spPr>
          <a:xfrm>
            <a:off x="960000" y="1696500"/>
            <a:ext cx="5183600" cy="2257200"/>
          </a:xfrm>
          <a:prstGeom prst="rect">
            <a:avLst/>
          </a:prstGeom>
        </p:spPr>
        <p:txBody>
          <a:bodyPr spcFirstLastPara="1" wrap="square" lIns="91425" tIns="91425" rIns="91425" bIns="91425" anchor="b" anchorCtr="0">
            <a:noAutofit/>
          </a:bodyPr>
          <a:lstStyle>
            <a:lvl1pPr lvl="0">
              <a:spcBef>
                <a:spcPts val="0"/>
              </a:spcBef>
              <a:spcAft>
                <a:spcPts val="0"/>
              </a:spcAft>
              <a:buSzPts val="5500"/>
              <a:buNone/>
              <a:defRPr sz="7333"/>
            </a:lvl1pPr>
            <a:lvl2pPr lvl="1">
              <a:spcBef>
                <a:spcPts val="0"/>
              </a:spcBef>
              <a:spcAft>
                <a:spcPts val="0"/>
              </a:spcAft>
              <a:buSzPts val="5500"/>
              <a:buNone/>
              <a:defRPr sz="7333"/>
            </a:lvl2pPr>
            <a:lvl3pPr lvl="2">
              <a:spcBef>
                <a:spcPts val="0"/>
              </a:spcBef>
              <a:spcAft>
                <a:spcPts val="0"/>
              </a:spcAft>
              <a:buSzPts val="5500"/>
              <a:buNone/>
              <a:defRPr sz="7333"/>
            </a:lvl3pPr>
            <a:lvl4pPr lvl="3">
              <a:spcBef>
                <a:spcPts val="0"/>
              </a:spcBef>
              <a:spcAft>
                <a:spcPts val="0"/>
              </a:spcAft>
              <a:buSzPts val="5500"/>
              <a:buNone/>
              <a:defRPr sz="7333"/>
            </a:lvl4pPr>
            <a:lvl5pPr lvl="4">
              <a:spcBef>
                <a:spcPts val="0"/>
              </a:spcBef>
              <a:spcAft>
                <a:spcPts val="0"/>
              </a:spcAft>
              <a:buSzPts val="5500"/>
              <a:buNone/>
              <a:defRPr sz="7333"/>
            </a:lvl5pPr>
            <a:lvl6pPr lvl="5">
              <a:spcBef>
                <a:spcPts val="0"/>
              </a:spcBef>
              <a:spcAft>
                <a:spcPts val="0"/>
              </a:spcAft>
              <a:buSzPts val="5500"/>
              <a:buNone/>
              <a:defRPr sz="7333"/>
            </a:lvl6pPr>
            <a:lvl7pPr lvl="6">
              <a:spcBef>
                <a:spcPts val="0"/>
              </a:spcBef>
              <a:spcAft>
                <a:spcPts val="0"/>
              </a:spcAft>
              <a:buSzPts val="5500"/>
              <a:buNone/>
              <a:defRPr sz="7333"/>
            </a:lvl7pPr>
            <a:lvl8pPr lvl="7">
              <a:spcBef>
                <a:spcPts val="0"/>
              </a:spcBef>
              <a:spcAft>
                <a:spcPts val="0"/>
              </a:spcAft>
              <a:buSzPts val="5500"/>
              <a:buNone/>
              <a:defRPr sz="7333"/>
            </a:lvl8pPr>
            <a:lvl9pPr lvl="8">
              <a:spcBef>
                <a:spcPts val="0"/>
              </a:spcBef>
              <a:spcAft>
                <a:spcPts val="0"/>
              </a:spcAft>
              <a:buSzPts val="5500"/>
              <a:buNone/>
              <a:defRPr sz="7333"/>
            </a:lvl9pPr>
          </a:lstStyle>
          <a:p>
            <a:endParaRPr/>
          </a:p>
        </p:txBody>
      </p:sp>
      <p:sp>
        <p:nvSpPr>
          <p:cNvPr id="14" name="Google Shape;14;p2"/>
          <p:cNvSpPr txBox="1">
            <a:spLocks noGrp="1"/>
          </p:cNvSpPr>
          <p:nvPr>
            <p:ph type="subTitle" idx="1"/>
          </p:nvPr>
        </p:nvSpPr>
        <p:spPr>
          <a:xfrm>
            <a:off x="960000" y="4104667"/>
            <a:ext cx="43152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200"/>
              <a:buNone/>
              <a:defRPr sz="2933"/>
            </a:lvl1pPr>
            <a:lvl2pPr lvl="1">
              <a:lnSpc>
                <a:spcPct val="100000"/>
              </a:lnSpc>
              <a:spcBef>
                <a:spcPts val="0"/>
              </a:spcBef>
              <a:spcAft>
                <a:spcPts val="0"/>
              </a:spcAft>
              <a:buClr>
                <a:schemeClr val="accent2"/>
              </a:buClr>
              <a:buSzPts val="2800"/>
              <a:buNone/>
              <a:defRPr sz="3733">
                <a:solidFill>
                  <a:schemeClr val="accent2"/>
                </a:solidFill>
              </a:defRPr>
            </a:lvl2pPr>
            <a:lvl3pPr lvl="2">
              <a:lnSpc>
                <a:spcPct val="100000"/>
              </a:lnSpc>
              <a:spcBef>
                <a:spcPts val="0"/>
              </a:spcBef>
              <a:spcAft>
                <a:spcPts val="0"/>
              </a:spcAft>
              <a:buClr>
                <a:schemeClr val="accent2"/>
              </a:buClr>
              <a:buSzPts val="2800"/>
              <a:buNone/>
              <a:defRPr sz="3733">
                <a:solidFill>
                  <a:schemeClr val="accent2"/>
                </a:solidFill>
              </a:defRPr>
            </a:lvl3pPr>
            <a:lvl4pPr lvl="3">
              <a:lnSpc>
                <a:spcPct val="100000"/>
              </a:lnSpc>
              <a:spcBef>
                <a:spcPts val="0"/>
              </a:spcBef>
              <a:spcAft>
                <a:spcPts val="0"/>
              </a:spcAft>
              <a:buClr>
                <a:schemeClr val="accent2"/>
              </a:buClr>
              <a:buSzPts val="2800"/>
              <a:buNone/>
              <a:defRPr sz="3733">
                <a:solidFill>
                  <a:schemeClr val="accent2"/>
                </a:solidFill>
              </a:defRPr>
            </a:lvl4pPr>
            <a:lvl5pPr lvl="4">
              <a:lnSpc>
                <a:spcPct val="100000"/>
              </a:lnSpc>
              <a:spcBef>
                <a:spcPts val="0"/>
              </a:spcBef>
              <a:spcAft>
                <a:spcPts val="0"/>
              </a:spcAft>
              <a:buClr>
                <a:schemeClr val="accent2"/>
              </a:buClr>
              <a:buSzPts val="2800"/>
              <a:buNone/>
              <a:defRPr sz="3733">
                <a:solidFill>
                  <a:schemeClr val="accent2"/>
                </a:solidFill>
              </a:defRPr>
            </a:lvl5pPr>
            <a:lvl6pPr lvl="5">
              <a:lnSpc>
                <a:spcPct val="100000"/>
              </a:lnSpc>
              <a:spcBef>
                <a:spcPts val="0"/>
              </a:spcBef>
              <a:spcAft>
                <a:spcPts val="0"/>
              </a:spcAft>
              <a:buClr>
                <a:schemeClr val="accent2"/>
              </a:buClr>
              <a:buSzPts val="2800"/>
              <a:buNone/>
              <a:defRPr sz="3733">
                <a:solidFill>
                  <a:schemeClr val="accent2"/>
                </a:solidFill>
              </a:defRPr>
            </a:lvl6pPr>
            <a:lvl7pPr lvl="6">
              <a:lnSpc>
                <a:spcPct val="100000"/>
              </a:lnSpc>
              <a:spcBef>
                <a:spcPts val="0"/>
              </a:spcBef>
              <a:spcAft>
                <a:spcPts val="0"/>
              </a:spcAft>
              <a:buClr>
                <a:schemeClr val="accent2"/>
              </a:buClr>
              <a:buSzPts val="2800"/>
              <a:buNone/>
              <a:defRPr sz="3733">
                <a:solidFill>
                  <a:schemeClr val="accent2"/>
                </a:solidFill>
              </a:defRPr>
            </a:lvl7pPr>
            <a:lvl8pPr lvl="7">
              <a:lnSpc>
                <a:spcPct val="100000"/>
              </a:lnSpc>
              <a:spcBef>
                <a:spcPts val="0"/>
              </a:spcBef>
              <a:spcAft>
                <a:spcPts val="0"/>
              </a:spcAft>
              <a:buClr>
                <a:schemeClr val="accent2"/>
              </a:buClr>
              <a:buSzPts val="2800"/>
              <a:buNone/>
              <a:defRPr sz="3733">
                <a:solidFill>
                  <a:schemeClr val="accent2"/>
                </a:solidFill>
              </a:defRPr>
            </a:lvl8pPr>
            <a:lvl9pPr lvl="8">
              <a:lnSpc>
                <a:spcPct val="100000"/>
              </a:lnSpc>
              <a:spcBef>
                <a:spcPts val="0"/>
              </a:spcBef>
              <a:spcAft>
                <a:spcPts val="0"/>
              </a:spcAft>
              <a:buClr>
                <a:schemeClr val="accent2"/>
              </a:buClr>
              <a:buSzPts val="2800"/>
              <a:buNone/>
              <a:defRPr sz="3733">
                <a:solidFill>
                  <a:schemeClr val="accent2"/>
                </a:solidFill>
              </a:defRPr>
            </a:lvl9pPr>
          </a:lstStyle>
          <a:p>
            <a:endParaRPr/>
          </a:p>
        </p:txBody>
      </p:sp>
      <p:sp>
        <p:nvSpPr>
          <p:cNvPr id="15" name="Google Shape;15;p2"/>
          <p:cNvSpPr/>
          <p:nvPr/>
        </p:nvSpPr>
        <p:spPr>
          <a:xfrm>
            <a:off x="4984200" y="7200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790836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960000" y="946833"/>
            <a:ext cx="3668800" cy="153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667"/>
            </a:lvl1pPr>
            <a:lvl2pPr lvl="1" rtl="0">
              <a:spcBef>
                <a:spcPts val="0"/>
              </a:spcBef>
              <a:spcAft>
                <a:spcPts val="0"/>
              </a:spcAft>
              <a:buSzPts val="3000"/>
              <a:buFont typeface="Archivo Black"/>
              <a:buNone/>
              <a:defRPr sz="4000">
                <a:latin typeface="Archivo Black"/>
                <a:ea typeface="Archivo Black"/>
                <a:cs typeface="Archivo Black"/>
                <a:sym typeface="Archivo Black"/>
              </a:defRPr>
            </a:lvl2pPr>
            <a:lvl3pPr lvl="2" rtl="0">
              <a:spcBef>
                <a:spcPts val="0"/>
              </a:spcBef>
              <a:spcAft>
                <a:spcPts val="0"/>
              </a:spcAft>
              <a:buSzPts val="3000"/>
              <a:buFont typeface="Archivo Black"/>
              <a:buNone/>
              <a:defRPr sz="4000">
                <a:latin typeface="Archivo Black"/>
                <a:ea typeface="Archivo Black"/>
                <a:cs typeface="Archivo Black"/>
                <a:sym typeface="Archivo Black"/>
              </a:defRPr>
            </a:lvl3pPr>
            <a:lvl4pPr lvl="3" rtl="0">
              <a:spcBef>
                <a:spcPts val="0"/>
              </a:spcBef>
              <a:spcAft>
                <a:spcPts val="0"/>
              </a:spcAft>
              <a:buSzPts val="3000"/>
              <a:buFont typeface="Archivo Black"/>
              <a:buNone/>
              <a:defRPr sz="4000">
                <a:latin typeface="Archivo Black"/>
                <a:ea typeface="Archivo Black"/>
                <a:cs typeface="Archivo Black"/>
                <a:sym typeface="Archivo Black"/>
              </a:defRPr>
            </a:lvl4pPr>
            <a:lvl5pPr lvl="4" rtl="0">
              <a:spcBef>
                <a:spcPts val="0"/>
              </a:spcBef>
              <a:spcAft>
                <a:spcPts val="0"/>
              </a:spcAft>
              <a:buSzPts val="3000"/>
              <a:buFont typeface="Archivo Black"/>
              <a:buNone/>
              <a:defRPr sz="4000">
                <a:latin typeface="Archivo Black"/>
                <a:ea typeface="Archivo Black"/>
                <a:cs typeface="Archivo Black"/>
                <a:sym typeface="Archivo Black"/>
              </a:defRPr>
            </a:lvl5pPr>
            <a:lvl6pPr lvl="5" rtl="0">
              <a:spcBef>
                <a:spcPts val="0"/>
              </a:spcBef>
              <a:spcAft>
                <a:spcPts val="0"/>
              </a:spcAft>
              <a:buSzPts val="3000"/>
              <a:buFont typeface="Archivo Black"/>
              <a:buNone/>
              <a:defRPr sz="4000">
                <a:latin typeface="Archivo Black"/>
                <a:ea typeface="Archivo Black"/>
                <a:cs typeface="Archivo Black"/>
                <a:sym typeface="Archivo Black"/>
              </a:defRPr>
            </a:lvl6pPr>
            <a:lvl7pPr lvl="6" rtl="0">
              <a:spcBef>
                <a:spcPts val="0"/>
              </a:spcBef>
              <a:spcAft>
                <a:spcPts val="0"/>
              </a:spcAft>
              <a:buSzPts val="3000"/>
              <a:buFont typeface="Archivo Black"/>
              <a:buNone/>
              <a:defRPr sz="4000">
                <a:latin typeface="Archivo Black"/>
                <a:ea typeface="Archivo Black"/>
                <a:cs typeface="Archivo Black"/>
                <a:sym typeface="Archivo Black"/>
              </a:defRPr>
            </a:lvl7pPr>
            <a:lvl8pPr lvl="7" rtl="0">
              <a:spcBef>
                <a:spcPts val="0"/>
              </a:spcBef>
              <a:spcAft>
                <a:spcPts val="0"/>
              </a:spcAft>
              <a:buSzPts val="3000"/>
              <a:buFont typeface="Archivo Black"/>
              <a:buNone/>
              <a:defRPr sz="4000">
                <a:latin typeface="Archivo Black"/>
                <a:ea typeface="Archivo Black"/>
                <a:cs typeface="Archivo Black"/>
                <a:sym typeface="Archivo Black"/>
              </a:defRPr>
            </a:lvl8pPr>
            <a:lvl9pPr lvl="8"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18" name="Google Shape;18;p3"/>
          <p:cNvSpPr txBox="1">
            <a:spLocks noGrp="1"/>
          </p:cNvSpPr>
          <p:nvPr>
            <p:ph type="subTitle" idx="1"/>
          </p:nvPr>
        </p:nvSpPr>
        <p:spPr>
          <a:xfrm>
            <a:off x="960000" y="2783225"/>
            <a:ext cx="3432800" cy="82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19" name="Google Shape;19;p3"/>
          <p:cNvSpPr txBox="1">
            <a:spLocks noGrp="1"/>
          </p:cNvSpPr>
          <p:nvPr>
            <p:ph type="title" idx="2" hasCustomPrompt="1"/>
          </p:nvPr>
        </p:nvSpPr>
        <p:spPr>
          <a:xfrm>
            <a:off x="960000" y="4357900"/>
            <a:ext cx="3312800" cy="17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9000"/>
              <a:buNone/>
              <a:defRPr sz="12000">
                <a:solidFill>
                  <a:schemeClr val="accent1"/>
                </a:solidFill>
              </a:defRPr>
            </a:lvl1pPr>
            <a:lvl2pPr lvl="1" rtl="0">
              <a:spcBef>
                <a:spcPts val="0"/>
              </a:spcBef>
              <a:spcAft>
                <a:spcPts val="0"/>
              </a:spcAft>
              <a:buClr>
                <a:schemeClr val="accent1"/>
              </a:buClr>
              <a:buSzPts val="10000"/>
              <a:buNone/>
              <a:defRPr sz="13333">
                <a:solidFill>
                  <a:schemeClr val="accent1"/>
                </a:solidFill>
              </a:defRPr>
            </a:lvl2pPr>
            <a:lvl3pPr lvl="2" rtl="0">
              <a:spcBef>
                <a:spcPts val="0"/>
              </a:spcBef>
              <a:spcAft>
                <a:spcPts val="0"/>
              </a:spcAft>
              <a:buClr>
                <a:schemeClr val="accent1"/>
              </a:buClr>
              <a:buSzPts val="10000"/>
              <a:buNone/>
              <a:defRPr sz="13333">
                <a:solidFill>
                  <a:schemeClr val="accent1"/>
                </a:solidFill>
              </a:defRPr>
            </a:lvl3pPr>
            <a:lvl4pPr lvl="3" rtl="0">
              <a:spcBef>
                <a:spcPts val="0"/>
              </a:spcBef>
              <a:spcAft>
                <a:spcPts val="0"/>
              </a:spcAft>
              <a:buClr>
                <a:schemeClr val="accent1"/>
              </a:buClr>
              <a:buSzPts val="10000"/>
              <a:buNone/>
              <a:defRPr sz="13333">
                <a:solidFill>
                  <a:schemeClr val="accent1"/>
                </a:solidFill>
              </a:defRPr>
            </a:lvl4pPr>
            <a:lvl5pPr lvl="4" rtl="0">
              <a:spcBef>
                <a:spcPts val="0"/>
              </a:spcBef>
              <a:spcAft>
                <a:spcPts val="0"/>
              </a:spcAft>
              <a:buClr>
                <a:schemeClr val="accent1"/>
              </a:buClr>
              <a:buSzPts val="10000"/>
              <a:buNone/>
              <a:defRPr sz="13333">
                <a:solidFill>
                  <a:schemeClr val="accent1"/>
                </a:solidFill>
              </a:defRPr>
            </a:lvl5pPr>
            <a:lvl6pPr lvl="5" rtl="0">
              <a:spcBef>
                <a:spcPts val="0"/>
              </a:spcBef>
              <a:spcAft>
                <a:spcPts val="0"/>
              </a:spcAft>
              <a:buClr>
                <a:schemeClr val="accent1"/>
              </a:buClr>
              <a:buSzPts val="10000"/>
              <a:buNone/>
              <a:defRPr sz="13333">
                <a:solidFill>
                  <a:schemeClr val="accent1"/>
                </a:solidFill>
              </a:defRPr>
            </a:lvl6pPr>
            <a:lvl7pPr lvl="6" rtl="0">
              <a:spcBef>
                <a:spcPts val="0"/>
              </a:spcBef>
              <a:spcAft>
                <a:spcPts val="0"/>
              </a:spcAft>
              <a:buClr>
                <a:schemeClr val="accent1"/>
              </a:buClr>
              <a:buSzPts val="10000"/>
              <a:buNone/>
              <a:defRPr sz="13333">
                <a:solidFill>
                  <a:schemeClr val="accent1"/>
                </a:solidFill>
              </a:defRPr>
            </a:lvl7pPr>
            <a:lvl8pPr lvl="7" rtl="0">
              <a:spcBef>
                <a:spcPts val="0"/>
              </a:spcBef>
              <a:spcAft>
                <a:spcPts val="0"/>
              </a:spcAft>
              <a:buClr>
                <a:schemeClr val="accent1"/>
              </a:buClr>
              <a:buSzPts val="10000"/>
              <a:buNone/>
              <a:defRPr sz="13333">
                <a:solidFill>
                  <a:schemeClr val="accent1"/>
                </a:solidFill>
              </a:defRPr>
            </a:lvl8pPr>
            <a:lvl9pPr lvl="8" rtl="0">
              <a:spcBef>
                <a:spcPts val="0"/>
              </a:spcBef>
              <a:spcAft>
                <a:spcPts val="0"/>
              </a:spcAft>
              <a:buClr>
                <a:schemeClr val="accent1"/>
              </a:buClr>
              <a:buSzPts val="10000"/>
              <a:buNone/>
              <a:defRPr sz="13333">
                <a:solidFill>
                  <a:schemeClr val="accent1"/>
                </a:solidFill>
              </a:defRPr>
            </a:lvl9pPr>
          </a:lstStyle>
          <a:p>
            <a:r>
              <a:t>xx%</a:t>
            </a:r>
          </a:p>
        </p:txBody>
      </p:sp>
      <p:sp>
        <p:nvSpPr>
          <p:cNvPr id="20" name="Google Shape;20;p3"/>
          <p:cNvSpPr/>
          <p:nvPr/>
        </p:nvSpPr>
        <p:spPr>
          <a:xfrm>
            <a:off x="11228717" y="-10211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1" name="Google Shape;21;p3"/>
          <p:cNvSpPr/>
          <p:nvPr/>
        </p:nvSpPr>
        <p:spPr>
          <a:xfrm>
            <a:off x="10353017" y="-1908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 name="Google Shape;22;p3"/>
          <p:cNvSpPr/>
          <p:nvPr/>
        </p:nvSpPr>
        <p:spPr>
          <a:xfrm>
            <a:off x="114858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 name="Google Shape;23;p3"/>
          <p:cNvSpPr/>
          <p:nvPr/>
        </p:nvSpPr>
        <p:spPr>
          <a:xfrm>
            <a:off x="3948784" y="302500"/>
            <a:ext cx="680000" cy="6800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4" name="Google Shape;24;p3"/>
          <p:cNvSpPr/>
          <p:nvPr/>
        </p:nvSpPr>
        <p:spPr>
          <a:xfrm>
            <a:off x="-204616" y="6485800"/>
            <a:ext cx="680000" cy="6800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12243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960000" y="1699817"/>
            <a:ext cx="2949200" cy="1348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Font typeface="Archivo Black"/>
              <a:buNone/>
              <a:defRPr sz="4000">
                <a:latin typeface="Archivo Black"/>
                <a:ea typeface="Archivo Black"/>
                <a:cs typeface="Archivo Black"/>
                <a:sym typeface="Archivo Black"/>
              </a:defRPr>
            </a:lvl2pPr>
            <a:lvl3pPr lvl="2" rtl="0">
              <a:spcBef>
                <a:spcPts val="0"/>
              </a:spcBef>
              <a:spcAft>
                <a:spcPts val="0"/>
              </a:spcAft>
              <a:buSzPts val="3000"/>
              <a:buFont typeface="Archivo Black"/>
              <a:buNone/>
              <a:defRPr sz="4000">
                <a:latin typeface="Archivo Black"/>
                <a:ea typeface="Archivo Black"/>
                <a:cs typeface="Archivo Black"/>
                <a:sym typeface="Archivo Black"/>
              </a:defRPr>
            </a:lvl3pPr>
            <a:lvl4pPr lvl="3" rtl="0">
              <a:spcBef>
                <a:spcPts val="0"/>
              </a:spcBef>
              <a:spcAft>
                <a:spcPts val="0"/>
              </a:spcAft>
              <a:buSzPts val="3000"/>
              <a:buFont typeface="Archivo Black"/>
              <a:buNone/>
              <a:defRPr sz="4000">
                <a:latin typeface="Archivo Black"/>
                <a:ea typeface="Archivo Black"/>
                <a:cs typeface="Archivo Black"/>
                <a:sym typeface="Archivo Black"/>
              </a:defRPr>
            </a:lvl4pPr>
            <a:lvl5pPr lvl="4" rtl="0">
              <a:spcBef>
                <a:spcPts val="0"/>
              </a:spcBef>
              <a:spcAft>
                <a:spcPts val="0"/>
              </a:spcAft>
              <a:buSzPts val="3000"/>
              <a:buFont typeface="Archivo Black"/>
              <a:buNone/>
              <a:defRPr sz="4000">
                <a:latin typeface="Archivo Black"/>
                <a:ea typeface="Archivo Black"/>
                <a:cs typeface="Archivo Black"/>
                <a:sym typeface="Archivo Black"/>
              </a:defRPr>
            </a:lvl5pPr>
            <a:lvl6pPr lvl="5" rtl="0">
              <a:spcBef>
                <a:spcPts val="0"/>
              </a:spcBef>
              <a:spcAft>
                <a:spcPts val="0"/>
              </a:spcAft>
              <a:buSzPts val="3000"/>
              <a:buFont typeface="Archivo Black"/>
              <a:buNone/>
              <a:defRPr sz="4000">
                <a:latin typeface="Archivo Black"/>
                <a:ea typeface="Archivo Black"/>
                <a:cs typeface="Archivo Black"/>
                <a:sym typeface="Archivo Black"/>
              </a:defRPr>
            </a:lvl6pPr>
            <a:lvl7pPr lvl="6" rtl="0">
              <a:spcBef>
                <a:spcPts val="0"/>
              </a:spcBef>
              <a:spcAft>
                <a:spcPts val="0"/>
              </a:spcAft>
              <a:buSzPts val="3000"/>
              <a:buFont typeface="Archivo Black"/>
              <a:buNone/>
              <a:defRPr sz="4000">
                <a:latin typeface="Archivo Black"/>
                <a:ea typeface="Archivo Black"/>
                <a:cs typeface="Archivo Black"/>
                <a:sym typeface="Archivo Black"/>
              </a:defRPr>
            </a:lvl7pPr>
            <a:lvl8pPr lvl="7" rtl="0">
              <a:spcBef>
                <a:spcPts val="0"/>
              </a:spcBef>
              <a:spcAft>
                <a:spcPts val="0"/>
              </a:spcAft>
              <a:buSzPts val="3000"/>
              <a:buFont typeface="Archivo Black"/>
              <a:buNone/>
              <a:defRPr sz="4000">
                <a:latin typeface="Archivo Black"/>
                <a:ea typeface="Archivo Black"/>
                <a:cs typeface="Archivo Black"/>
                <a:sym typeface="Archivo Black"/>
              </a:defRPr>
            </a:lvl8pPr>
            <a:lvl9pPr lvl="8"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27" name="Google Shape;27;p4"/>
          <p:cNvSpPr txBox="1">
            <a:spLocks noGrp="1"/>
          </p:cNvSpPr>
          <p:nvPr>
            <p:ph type="subTitle" idx="1"/>
          </p:nvPr>
        </p:nvSpPr>
        <p:spPr>
          <a:xfrm>
            <a:off x="960000" y="3212984"/>
            <a:ext cx="3432800" cy="19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28" name="Google Shape;28;p4"/>
          <p:cNvSpPr/>
          <p:nvPr/>
        </p:nvSpPr>
        <p:spPr>
          <a:xfrm>
            <a:off x="-659033" y="-539433"/>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9" name="Google Shape;29;p4"/>
          <p:cNvSpPr/>
          <p:nvPr/>
        </p:nvSpPr>
        <p:spPr>
          <a:xfrm>
            <a:off x="3238600" y="-2457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0" name="Google Shape;30;p4"/>
          <p:cNvSpPr/>
          <p:nvPr/>
        </p:nvSpPr>
        <p:spPr>
          <a:xfrm>
            <a:off x="11032200" y="61380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1" name="Google Shape;31;p4"/>
          <p:cNvSpPr/>
          <p:nvPr/>
        </p:nvSpPr>
        <p:spPr>
          <a:xfrm>
            <a:off x="11689800" y="3800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2" name="Google Shape;32;p4"/>
          <p:cNvSpPr/>
          <p:nvPr/>
        </p:nvSpPr>
        <p:spPr>
          <a:xfrm>
            <a:off x="4691400" y="61380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3" name="Google Shape;33;p4"/>
          <p:cNvSpPr/>
          <p:nvPr/>
        </p:nvSpPr>
        <p:spPr>
          <a:xfrm>
            <a:off x="10665600" y="-4128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 name="Google Shape;34;p4"/>
          <p:cNvSpPr/>
          <p:nvPr/>
        </p:nvSpPr>
        <p:spPr>
          <a:xfrm>
            <a:off x="-2074200" y="61380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0924319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37" name="Google Shape;37;p5"/>
          <p:cNvSpPr txBox="1">
            <a:spLocks noGrp="1"/>
          </p:cNvSpPr>
          <p:nvPr>
            <p:ph type="subTitle" idx="1"/>
          </p:nvPr>
        </p:nvSpPr>
        <p:spPr>
          <a:xfrm>
            <a:off x="1956933" y="4354133"/>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38" name="Google Shape;38;p5"/>
          <p:cNvSpPr txBox="1">
            <a:spLocks noGrp="1"/>
          </p:cNvSpPr>
          <p:nvPr>
            <p:ph type="subTitle" idx="2"/>
          </p:nvPr>
        </p:nvSpPr>
        <p:spPr>
          <a:xfrm>
            <a:off x="1947733" y="4813333"/>
            <a:ext cx="3256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subTitle" idx="3"/>
          </p:nvPr>
        </p:nvSpPr>
        <p:spPr>
          <a:xfrm>
            <a:off x="6997033" y="4354133"/>
            <a:ext cx="3238000" cy="5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Archivo Black"/>
              <a:buNone/>
              <a:defRPr sz="2133">
                <a:solidFill>
                  <a:schemeClr val="accent2"/>
                </a:solidFill>
                <a:latin typeface="Archivo Black"/>
                <a:ea typeface="Archivo Black"/>
                <a:cs typeface="Archivo Black"/>
                <a:sym typeface="Archivo Black"/>
              </a:defRPr>
            </a:lvl1pPr>
            <a:lvl2pPr lvl="1" algn="ctr" rtl="0">
              <a:lnSpc>
                <a:spcPct val="100000"/>
              </a:lnSpc>
              <a:spcBef>
                <a:spcPts val="2133"/>
              </a:spcBef>
              <a:spcAft>
                <a:spcPts val="0"/>
              </a:spcAft>
              <a:buClr>
                <a:schemeClr val="accent2"/>
              </a:buClr>
              <a:buSzPts val="1400"/>
              <a:buNone/>
              <a:defRPr>
                <a:solidFill>
                  <a:schemeClr val="accent2"/>
                </a:solidFill>
              </a:defRPr>
            </a:lvl2pPr>
            <a:lvl3pPr lvl="2" algn="ctr" rtl="0">
              <a:lnSpc>
                <a:spcPct val="100000"/>
              </a:lnSpc>
              <a:spcBef>
                <a:spcPts val="2133"/>
              </a:spcBef>
              <a:spcAft>
                <a:spcPts val="0"/>
              </a:spcAft>
              <a:buClr>
                <a:schemeClr val="accent2"/>
              </a:buClr>
              <a:buSzPts val="1400"/>
              <a:buNone/>
              <a:defRPr>
                <a:solidFill>
                  <a:schemeClr val="accent2"/>
                </a:solidFill>
              </a:defRPr>
            </a:lvl3pPr>
            <a:lvl4pPr lvl="3" algn="ctr" rtl="0">
              <a:lnSpc>
                <a:spcPct val="100000"/>
              </a:lnSpc>
              <a:spcBef>
                <a:spcPts val="2133"/>
              </a:spcBef>
              <a:spcAft>
                <a:spcPts val="0"/>
              </a:spcAft>
              <a:buClr>
                <a:schemeClr val="accent2"/>
              </a:buClr>
              <a:buSzPts val="1400"/>
              <a:buNone/>
              <a:defRPr>
                <a:solidFill>
                  <a:schemeClr val="accent2"/>
                </a:solidFill>
              </a:defRPr>
            </a:lvl4pPr>
            <a:lvl5pPr lvl="4" algn="ctr" rtl="0">
              <a:lnSpc>
                <a:spcPct val="100000"/>
              </a:lnSpc>
              <a:spcBef>
                <a:spcPts val="2133"/>
              </a:spcBef>
              <a:spcAft>
                <a:spcPts val="0"/>
              </a:spcAft>
              <a:buClr>
                <a:schemeClr val="accent2"/>
              </a:buClr>
              <a:buSzPts val="1400"/>
              <a:buNone/>
              <a:defRPr>
                <a:solidFill>
                  <a:schemeClr val="accent2"/>
                </a:solidFill>
              </a:defRPr>
            </a:lvl5pPr>
            <a:lvl6pPr lvl="5" algn="ctr" rtl="0">
              <a:lnSpc>
                <a:spcPct val="100000"/>
              </a:lnSpc>
              <a:spcBef>
                <a:spcPts val="2133"/>
              </a:spcBef>
              <a:spcAft>
                <a:spcPts val="0"/>
              </a:spcAft>
              <a:buClr>
                <a:schemeClr val="accent2"/>
              </a:buClr>
              <a:buSzPts val="1400"/>
              <a:buNone/>
              <a:defRPr>
                <a:solidFill>
                  <a:schemeClr val="accent2"/>
                </a:solidFill>
              </a:defRPr>
            </a:lvl6pPr>
            <a:lvl7pPr lvl="6" algn="ctr" rtl="0">
              <a:lnSpc>
                <a:spcPct val="100000"/>
              </a:lnSpc>
              <a:spcBef>
                <a:spcPts val="2133"/>
              </a:spcBef>
              <a:spcAft>
                <a:spcPts val="0"/>
              </a:spcAft>
              <a:buClr>
                <a:schemeClr val="accent2"/>
              </a:buClr>
              <a:buSzPts val="1400"/>
              <a:buNone/>
              <a:defRPr>
                <a:solidFill>
                  <a:schemeClr val="accent2"/>
                </a:solidFill>
              </a:defRPr>
            </a:lvl7pPr>
            <a:lvl8pPr lvl="7" algn="ctr" rtl="0">
              <a:lnSpc>
                <a:spcPct val="100000"/>
              </a:lnSpc>
              <a:spcBef>
                <a:spcPts val="2133"/>
              </a:spcBef>
              <a:spcAft>
                <a:spcPts val="0"/>
              </a:spcAft>
              <a:buClr>
                <a:schemeClr val="accent2"/>
              </a:buClr>
              <a:buSzPts val="1400"/>
              <a:buNone/>
              <a:defRPr>
                <a:solidFill>
                  <a:schemeClr val="accent2"/>
                </a:solidFill>
              </a:defRPr>
            </a:lvl8pPr>
            <a:lvl9pPr lvl="8" algn="ctr" rtl="0">
              <a:lnSpc>
                <a:spcPct val="100000"/>
              </a:lnSpc>
              <a:spcBef>
                <a:spcPts val="2133"/>
              </a:spcBef>
              <a:spcAft>
                <a:spcPts val="2133"/>
              </a:spcAft>
              <a:buClr>
                <a:schemeClr val="accent2"/>
              </a:buClr>
              <a:buSzPts val="1400"/>
              <a:buNone/>
              <a:defRPr>
                <a:solidFill>
                  <a:schemeClr val="accent2"/>
                </a:solidFill>
              </a:defRPr>
            </a:lvl9pPr>
          </a:lstStyle>
          <a:p>
            <a:endParaRPr/>
          </a:p>
        </p:txBody>
      </p:sp>
      <p:sp>
        <p:nvSpPr>
          <p:cNvPr id="40" name="Google Shape;40;p5"/>
          <p:cNvSpPr txBox="1">
            <a:spLocks noGrp="1"/>
          </p:cNvSpPr>
          <p:nvPr>
            <p:ph type="subTitle" idx="4"/>
          </p:nvPr>
        </p:nvSpPr>
        <p:spPr>
          <a:xfrm>
            <a:off x="6987829" y="4813333"/>
            <a:ext cx="3256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p:nvPr/>
        </p:nvSpPr>
        <p:spPr>
          <a:xfrm flipH="1">
            <a:off x="-2074200" y="61380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2" name="Google Shape;42;p5"/>
          <p:cNvSpPr/>
          <p:nvPr/>
        </p:nvSpPr>
        <p:spPr>
          <a:xfrm flipH="1">
            <a:off x="-84600" y="3292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3" name="Google Shape;43;p5"/>
          <p:cNvSpPr/>
          <p:nvPr/>
        </p:nvSpPr>
        <p:spPr>
          <a:xfrm flipH="1">
            <a:off x="486800" y="-4636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4" name="Google Shape;44;p5"/>
          <p:cNvSpPr/>
          <p:nvPr/>
        </p:nvSpPr>
        <p:spPr>
          <a:xfrm flipH="1">
            <a:off x="11032200" y="61380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5" name="Google Shape;45;p5"/>
          <p:cNvSpPr/>
          <p:nvPr/>
        </p:nvSpPr>
        <p:spPr>
          <a:xfrm flipH="1">
            <a:off x="5802600" y="65522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6" name="Google Shape;46;p5"/>
          <p:cNvSpPr/>
          <p:nvPr/>
        </p:nvSpPr>
        <p:spPr>
          <a:xfrm>
            <a:off x="11695000" y="3292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47" name="Google Shape;47;p5"/>
          <p:cNvSpPr/>
          <p:nvPr/>
        </p:nvSpPr>
        <p:spPr>
          <a:xfrm>
            <a:off x="10670800" y="-4636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48" name="Google Shape;48;p5"/>
          <p:cNvGrpSpPr/>
          <p:nvPr/>
        </p:nvGrpSpPr>
        <p:grpSpPr>
          <a:xfrm>
            <a:off x="5626363" y="2067826"/>
            <a:ext cx="939299" cy="2086289"/>
            <a:chOff x="1114309" y="1879482"/>
            <a:chExt cx="704474" cy="1564717"/>
          </a:xfrm>
        </p:grpSpPr>
        <p:sp>
          <p:nvSpPr>
            <p:cNvPr id="49" name="Google Shape;49;p5"/>
            <p:cNvSpPr/>
            <p:nvPr/>
          </p:nvSpPr>
          <p:spPr>
            <a:xfrm>
              <a:off x="1417934" y="18794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 name="Google Shape;50;p5"/>
            <p:cNvSpPr/>
            <p:nvPr/>
          </p:nvSpPr>
          <p:spPr>
            <a:xfrm>
              <a:off x="1533632" y="337570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 name="Google Shape;51;p5"/>
            <p:cNvSpPr/>
            <p:nvPr/>
          </p:nvSpPr>
          <p:spPr>
            <a:xfrm>
              <a:off x="1114309" y="25652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 name="Google Shape;52;p5"/>
            <p:cNvSpPr/>
            <p:nvPr/>
          </p:nvSpPr>
          <p:spPr>
            <a:xfrm>
              <a:off x="1747957" y="2432733"/>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1984930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55" name="Google Shape;55;p6"/>
          <p:cNvSpPr/>
          <p:nvPr/>
        </p:nvSpPr>
        <p:spPr>
          <a:xfrm rot="10800000" flipH="1">
            <a:off x="11032200" y="-24067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6" name="Google Shape;56;p6"/>
          <p:cNvSpPr/>
          <p:nvPr/>
        </p:nvSpPr>
        <p:spPr>
          <a:xfrm rot="10800000" flipH="1">
            <a:off x="11697351" y="59985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7" name="Google Shape;57;p6"/>
          <p:cNvSpPr/>
          <p:nvPr/>
        </p:nvSpPr>
        <p:spPr>
          <a:xfrm rot="10800000" flipH="1">
            <a:off x="10673151" y="63385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8" name="Google Shape;58;p6"/>
          <p:cNvSpPr/>
          <p:nvPr/>
        </p:nvSpPr>
        <p:spPr>
          <a:xfrm rot="10800000" flipH="1">
            <a:off x="-2074200" y="-24067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9" name="Google Shape;59;p6"/>
          <p:cNvSpPr/>
          <p:nvPr/>
        </p:nvSpPr>
        <p:spPr>
          <a:xfrm rot="10800000">
            <a:off x="-185349" y="59985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0" name="Google Shape;60;p6"/>
          <p:cNvSpPr/>
          <p:nvPr/>
        </p:nvSpPr>
        <p:spPr>
          <a:xfrm rot="10800000">
            <a:off x="386051" y="63385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272627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1"/>
        <p:cNvGrpSpPr/>
        <p:nvPr/>
      </p:nvGrpSpPr>
      <p:grpSpPr>
        <a:xfrm>
          <a:off x="0" y="0"/>
          <a:ext cx="0" cy="0"/>
          <a:chOff x="0" y="0"/>
          <a:chExt cx="0" cy="0"/>
        </a:xfrm>
      </p:grpSpPr>
      <p:sp>
        <p:nvSpPr>
          <p:cNvPr id="62" name="Google Shape;62;p7"/>
          <p:cNvSpPr txBox="1">
            <a:spLocks noGrp="1"/>
          </p:cNvSpPr>
          <p:nvPr>
            <p:ph type="title"/>
          </p:nvPr>
        </p:nvSpPr>
        <p:spPr>
          <a:xfrm>
            <a:off x="8282800" y="2013647"/>
            <a:ext cx="2949200" cy="72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3000"/>
              <a:buFont typeface="Archivo Black"/>
              <a:buNone/>
              <a:defRPr sz="4000">
                <a:latin typeface="Archivo Black"/>
                <a:ea typeface="Archivo Black"/>
                <a:cs typeface="Archivo Black"/>
                <a:sym typeface="Archivo Black"/>
              </a:defRPr>
            </a:lvl2pPr>
            <a:lvl3pPr lvl="2" algn="r" rtl="0">
              <a:spcBef>
                <a:spcPts val="0"/>
              </a:spcBef>
              <a:spcAft>
                <a:spcPts val="0"/>
              </a:spcAft>
              <a:buSzPts val="3000"/>
              <a:buFont typeface="Archivo Black"/>
              <a:buNone/>
              <a:defRPr sz="4000">
                <a:latin typeface="Archivo Black"/>
                <a:ea typeface="Archivo Black"/>
                <a:cs typeface="Archivo Black"/>
                <a:sym typeface="Archivo Black"/>
              </a:defRPr>
            </a:lvl3pPr>
            <a:lvl4pPr lvl="3" algn="r" rtl="0">
              <a:spcBef>
                <a:spcPts val="0"/>
              </a:spcBef>
              <a:spcAft>
                <a:spcPts val="0"/>
              </a:spcAft>
              <a:buSzPts val="3000"/>
              <a:buFont typeface="Archivo Black"/>
              <a:buNone/>
              <a:defRPr sz="4000">
                <a:latin typeface="Archivo Black"/>
                <a:ea typeface="Archivo Black"/>
                <a:cs typeface="Archivo Black"/>
                <a:sym typeface="Archivo Black"/>
              </a:defRPr>
            </a:lvl4pPr>
            <a:lvl5pPr lvl="4" algn="r" rtl="0">
              <a:spcBef>
                <a:spcPts val="0"/>
              </a:spcBef>
              <a:spcAft>
                <a:spcPts val="0"/>
              </a:spcAft>
              <a:buSzPts val="3000"/>
              <a:buFont typeface="Archivo Black"/>
              <a:buNone/>
              <a:defRPr sz="4000">
                <a:latin typeface="Archivo Black"/>
                <a:ea typeface="Archivo Black"/>
                <a:cs typeface="Archivo Black"/>
                <a:sym typeface="Archivo Black"/>
              </a:defRPr>
            </a:lvl5pPr>
            <a:lvl6pPr lvl="5" algn="r" rtl="0">
              <a:spcBef>
                <a:spcPts val="0"/>
              </a:spcBef>
              <a:spcAft>
                <a:spcPts val="0"/>
              </a:spcAft>
              <a:buSzPts val="3000"/>
              <a:buFont typeface="Archivo Black"/>
              <a:buNone/>
              <a:defRPr sz="4000">
                <a:latin typeface="Archivo Black"/>
                <a:ea typeface="Archivo Black"/>
                <a:cs typeface="Archivo Black"/>
                <a:sym typeface="Archivo Black"/>
              </a:defRPr>
            </a:lvl6pPr>
            <a:lvl7pPr lvl="6" algn="r" rtl="0">
              <a:spcBef>
                <a:spcPts val="0"/>
              </a:spcBef>
              <a:spcAft>
                <a:spcPts val="0"/>
              </a:spcAft>
              <a:buSzPts val="3000"/>
              <a:buFont typeface="Archivo Black"/>
              <a:buNone/>
              <a:defRPr sz="4000">
                <a:latin typeface="Archivo Black"/>
                <a:ea typeface="Archivo Black"/>
                <a:cs typeface="Archivo Black"/>
                <a:sym typeface="Archivo Black"/>
              </a:defRPr>
            </a:lvl7pPr>
            <a:lvl8pPr lvl="7" algn="r" rtl="0">
              <a:spcBef>
                <a:spcPts val="0"/>
              </a:spcBef>
              <a:spcAft>
                <a:spcPts val="0"/>
              </a:spcAft>
              <a:buSzPts val="3000"/>
              <a:buFont typeface="Archivo Black"/>
              <a:buNone/>
              <a:defRPr sz="4000">
                <a:latin typeface="Archivo Black"/>
                <a:ea typeface="Archivo Black"/>
                <a:cs typeface="Archivo Black"/>
                <a:sym typeface="Archivo Black"/>
              </a:defRPr>
            </a:lvl8pPr>
            <a:lvl9pPr lvl="8" algn="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63" name="Google Shape;63;p7"/>
          <p:cNvSpPr txBox="1">
            <a:spLocks noGrp="1"/>
          </p:cNvSpPr>
          <p:nvPr>
            <p:ph type="subTitle" idx="1"/>
          </p:nvPr>
        </p:nvSpPr>
        <p:spPr>
          <a:xfrm>
            <a:off x="7799333" y="2899153"/>
            <a:ext cx="3432800" cy="194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64" name="Google Shape;64;p7"/>
          <p:cNvSpPr/>
          <p:nvPr/>
        </p:nvSpPr>
        <p:spPr>
          <a:xfrm>
            <a:off x="112320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5" name="Google Shape;65;p7"/>
          <p:cNvSpPr/>
          <p:nvPr/>
        </p:nvSpPr>
        <p:spPr>
          <a:xfrm>
            <a:off x="7753800" y="-24578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6" name="Google Shape;66;p7"/>
          <p:cNvSpPr/>
          <p:nvPr/>
        </p:nvSpPr>
        <p:spPr>
          <a:xfrm>
            <a:off x="11081000" y="486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67" name="Google Shape;67;p7"/>
          <p:cNvSpPr/>
          <p:nvPr/>
        </p:nvSpPr>
        <p:spPr>
          <a:xfrm>
            <a:off x="-172800" y="61380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7177963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8"/>
        <p:cNvGrpSpPr/>
        <p:nvPr/>
      </p:nvGrpSpPr>
      <p:grpSpPr>
        <a:xfrm>
          <a:off x="0" y="0"/>
          <a:ext cx="0" cy="0"/>
          <a:chOff x="0" y="0"/>
          <a:chExt cx="0" cy="0"/>
        </a:xfrm>
      </p:grpSpPr>
      <p:sp>
        <p:nvSpPr>
          <p:cNvPr id="69" name="Google Shape;69;p8"/>
          <p:cNvSpPr txBox="1">
            <a:spLocks noGrp="1"/>
          </p:cNvSpPr>
          <p:nvPr>
            <p:ph type="title"/>
          </p:nvPr>
        </p:nvSpPr>
        <p:spPr>
          <a:xfrm>
            <a:off x="2270800" y="2343800"/>
            <a:ext cx="7650400" cy="217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70" name="Google Shape;70;p8"/>
          <p:cNvGrpSpPr/>
          <p:nvPr/>
        </p:nvGrpSpPr>
        <p:grpSpPr>
          <a:xfrm flipH="1">
            <a:off x="9456932" y="1281494"/>
            <a:ext cx="1863345" cy="4498221"/>
            <a:chOff x="1197548" y="1137333"/>
            <a:chExt cx="1397509" cy="3373666"/>
          </a:xfrm>
        </p:grpSpPr>
        <p:sp>
          <p:nvSpPr>
            <p:cNvPr id="71" name="Google Shape;71;p8"/>
            <p:cNvSpPr/>
            <p:nvPr/>
          </p:nvSpPr>
          <p:spPr>
            <a:xfrm>
              <a:off x="1197548" y="2910192"/>
              <a:ext cx="185307" cy="175862"/>
            </a:xfrm>
            <a:custGeom>
              <a:avLst/>
              <a:gdLst/>
              <a:ahLst/>
              <a:cxnLst/>
              <a:rect l="l" t="t" r="r" b="b"/>
              <a:pathLst>
                <a:path w="5238" h="4971" extrusionOk="0">
                  <a:moveTo>
                    <a:pt x="2636" y="1"/>
                  </a:moveTo>
                  <a:lnTo>
                    <a:pt x="1802" y="1635"/>
                  </a:lnTo>
                  <a:lnTo>
                    <a:pt x="1" y="1902"/>
                  </a:lnTo>
                  <a:lnTo>
                    <a:pt x="1302" y="3170"/>
                  </a:lnTo>
                  <a:lnTo>
                    <a:pt x="1001" y="4971"/>
                  </a:lnTo>
                  <a:lnTo>
                    <a:pt x="2636" y="4137"/>
                  </a:lnTo>
                  <a:lnTo>
                    <a:pt x="4237" y="4971"/>
                  </a:lnTo>
                  <a:lnTo>
                    <a:pt x="3937" y="3170"/>
                  </a:lnTo>
                  <a:lnTo>
                    <a:pt x="5238" y="1902"/>
                  </a:lnTo>
                  <a:lnTo>
                    <a:pt x="3437" y="1635"/>
                  </a:lnTo>
                  <a:lnTo>
                    <a:pt x="2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2" name="Google Shape;72;p8"/>
            <p:cNvSpPr/>
            <p:nvPr/>
          </p:nvSpPr>
          <p:spPr>
            <a:xfrm>
              <a:off x="1341734" y="16508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3" name="Google Shape;73;p8"/>
            <p:cNvSpPr/>
            <p:nvPr/>
          </p:nvSpPr>
          <p:spPr>
            <a:xfrm>
              <a:off x="2524232" y="444250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4" name="Google Shape;74;p8"/>
            <p:cNvSpPr/>
            <p:nvPr/>
          </p:nvSpPr>
          <p:spPr>
            <a:xfrm>
              <a:off x="2181109" y="37082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75" name="Google Shape;75;p8"/>
            <p:cNvSpPr/>
            <p:nvPr/>
          </p:nvSpPr>
          <p:spPr>
            <a:xfrm>
              <a:off x="2128957" y="1137333"/>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76" name="Google Shape;76;p8"/>
          <p:cNvSpPr/>
          <p:nvPr/>
        </p:nvSpPr>
        <p:spPr>
          <a:xfrm rot="10800000" flipH="1">
            <a:off x="11232000" y="-3242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7" name="Google Shape;77;p8"/>
          <p:cNvSpPr/>
          <p:nvPr/>
        </p:nvSpPr>
        <p:spPr>
          <a:xfrm rot="10800000" flipH="1">
            <a:off x="7753800" y="60772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8" name="Google Shape;78;p8"/>
          <p:cNvSpPr/>
          <p:nvPr/>
        </p:nvSpPr>
        <p:spPr>
          <a:xfrm rot="10800000" flipH="1">
            <a:off x="11081000" y="62180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9" name="Google Shape;79;p8"/>
          <p:cNvSpPr/>
          <p:nvPr/>
        </p:nvSpPr>
        <p:spPr>
          <a:xfrm rot="10800000" flipH="1">
            <a:off x="10220400" y="-978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80" name="Google Shape;80;p8"/>
          <p:cNvGrpSpPr/>
          <p:nvPr/>
        </p:nvGrpSpPr>
        <p:grpSpPr>
          <a:xfrm>
            <a:off x="871732" y="1281494"/>
            <a:ext cx="1863345" cy="4498221"/>
            <a:chOff x="1197548" y="1137333"/>
            <a:chExt cx="1397509" cy="3373666"/>
          </a:xfrm>
        </p:grpSpPr>
        <p:sp>
          <p:nvSpPr>
            <p:cNvPr id="81" name="Google Shape;81;p8"/>
            <p:cNvSpPr/>
            <p:nvPr/>
          </p:nvSpPr>
          <p:spPr>
            <a:xfrm>
              <a:off x="1197548" y="2910192"/>
              <a:ext cx="185307" cy="175862"/>
            </a:xfrm>
            <a:custGeom>
              <a:avLst/>
              <a:gdLst/>
              <a:ahLst/>
              <a:cxnLst/>
              <a:rect l="l" t="t" r="r" b="b"/>
              <a:pathLst>
                <a:path w="5238" h="4971" extrusionOk="0">
                  <a:moveTo>
                    <a:pt x="2636" y="1"/>
                  </a:moveTo>
                  <a:lnTo>
                    <a:pt x="1802" y="1635"/>
                  </a:lnTo>
                  <a:lnTo>
                    <a:pt x="1" y="1902"/>
                  </a:lnTo>
                  <a:lnTo>
                    <a:pt x="1302" y="3170"/>
                  </a:lnTo>
                  <a:lnTo>
                    <a:pt x="1001" y="4971"/>
                  </a:lnTo>
                  <a:lnTo>
                    <a:pt x="2636" y="4137"/>
                  </a:lnTo>
                  <a:lnTo>
                    <a:pt x="4237" y="4971"/>
                  </a:lnTo>
                  <a:lnTo>
                    <a:pt x="3937" y="3170"/>
                  </a:lnTo>
                  <a:lnTo>
                    <a:pt x="5238" y="1902"/>
                  </a:lnTo>
                  <a:lnTo>
                    <a:pt x="3437" y="1635"/>
                  </a:lnTo>
                  <a:lnTo>
                    <a:pt x="2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2" name="Google Shape;82;p8"/>
            <p:cNvSpPr/>
            <p:nvPr/>
          </p:nvSpPr>
          <p:spPr>
            <a:xfrm>
              <a:off x="1341734" y="16508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3" name="Google Shape;83;p8"/>
            <p:cNvSpPr/>
            <p:nvPr/>
          </p:nvSpPr>
          <p:spPr>
            <a:xfrm>
              <a:off x="2524232" y="444250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4" name="Google Shape;84;p8"/>
            <p:cNvSpPr/>
            <p:nvPr/>
          </p:nvSpPr>
          <p:spPr>
            <a:xfrm>
              <a:off x="2181109" y="37082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85" name="Google Shape;85;p8"/>
            <p:cNvSpPr/>
            <p:nvPr/>
          </p:nvSpPr>
          <p:spPr>
            <a:xfrm>
              <a:off x="2128957" y="1137333"/>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86" name="Google Shape;86;p8"/>
          <p:cNvSpPr/>
          <p:nvPr/>
        </p:nvSpPr>
        <p:spPr>
          <a:xfrm rot="10800000" flipH="1">
            <a:off x="-172800" y="59916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87" name="Google Shape;87;p8"/>
          <p:cNvSpPr/>
          <p:nvPr/>
        </p:nvSpPr>
        <p:spPr>
          <a:xfrm rot="10800000" flipH="1">
            <a:off x="-1270000" y="-20457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243250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8"/>
        <p:cNvGrpSpPr/>
        <p:nvPr/>
      </p:nvGrpSpPr>
      <p:grpSpPr>
        <a:xfrm>
          <a:off x="0" y="0"/>
          <a:ext cx="0" cy="0"/>
          <a:chOff x="0" y="0"/>
          <a:chExt cx="0" cy="0"/>
        </a:xfrm>
      </p:grpSpPr>
      <p:sp>
        <p:nvSpPr>
          <p:cNvPr id="89" name="Google Shape;89;p9"/>
          <p:cNvSpPr txBox="1">
            <a:spLocks noGrp="1"/>
          </p:cNvSpPr>
          <p:nvPr>
            <p:ph type="title"/>
          </p:nvPr>
        </p:nvSpPr>
        <p:spPr>
          <a:xfrm>
            <a:off x="928800" y="1644233"/>
            <a:ext cx="44548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0" name="Google Shape;90;p9"/>
          <p:cNvSpPr txBox="1">
            <a:spLocks noGrp="1"/>
          </p:cNvSpPr>
          <p:nvPr>
            <p:ph type="subTitle" idx="1"/>
          </p:nvPr>
        </p:nvSpPr>
        <p:spPr>
          <a:xfrm>
            <a:off x="928800" y="3737433"/>
            <a:ext cx="4454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1" name="Google Shape;91;p9"/>
          <p:cNvSpPr txBox="1">
            <a:spLocks noGrp="1"/>
          </p:cNvSpPr>
          <p:nvPr>
            <p:ph type="body" idx="2"/>
          </p:nvPr>
        </p:nvSpPr>
        <p:spPr>
          <a:xfrm>
            <a:off x="6950000" y="965433"/>
            <a:ext cx="44548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92" name="Google Shape;92;p9"/>
          <p:cNvSpPr/>
          <p:nvPr/>
        </p:nvSpPr>
        <p:spPr>
          <a:xfrm rot="10800000" flipH="1">
            <a:off x="-1871000" y="-22035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3" name="Google Shape;93;p9"/>
          <p:cNvSpPr/>
          <p:nvPr/>
        </p:nvSpPr>
        <p:spPr>
          <a:xfrm rot="10800000" flipH="1">
            <a:off x="-388583" y="12694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0674522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4"/>
        <p:cNvGrpSpPr/>
        <p:nvPr/>
      </p:nvGrpSpPr>
      <p:grpSpPr>
        <a:xfrm>
          <a:off x="0" y="0"/>
          <a:ext cx="0" cy="0"/>
          <a:chOff x="0" y="0"/>
          <a:chExt cx="0" cy="0"/>
        </a:xfrm>
      </p:grpSpPr>
      <p:sp>
        <p:nvSpPr>
          <p:cNvPr id="95" name="Google Shape;95;p10"/>
          <p:cNvSpPr txBox="1">
            <a:spLocks noGrp="1"/>
          </p:cNvSpPr>
          <p:nvPr>
            <p:ph type="title"/>
          </p:nvPr>
        </p:nvSpPr>
        <p:spPr>
          <a:xfrm>
            <a:off x="2565200" y="796567"/>
            <a:ext cx="7061600" cy="134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000"/>
              <a:buFont typeface="Archivo Black"/>
              <a:buNone/>
              <a:defRPr sz="4000">
                <a:latin typeface="Archivo Black"/>
                <a:ea typeface="Archivo Black"/>
                <a:cs typeface="Archivo Black"/>
                <a:sym typeface="Archivo Black"/>
              </a:defRPr>
            </a:lvl2pPr>
            <a:lvl3pPr lvl="2" algn="ctr" rtl="0">
              <a:spcBef>
                <a:spcPts val="0"/>
              </a:spcBef>
              <a:spcAft>
                <a:spcPts val="0"/>
              </a:spcAft>
              <a:buSzPts val="3000"/>
              <a:buFont typeface="Archivo Black"/>
              <a:buNone/>
              <a:defRPr sz="4000">
                <a:latin typeface="Archivo Black"/>
                <a:ea typeface="Archivo Black"/>
                <a:cs typeface="Archivo Black"/>
                <a:sym typeface="Archivo Black"/>
              </a:defRPr>
            </a:lvl3pPr>
            <a:lvl4pPr lvl="3" algn="ctr" rtl="0">
              <a:spcBef>
                <a:spcPts val="0"/>
              </a:spcBef>
              <a:spcAft>
                <a:spcPts val="0"/>
              </a:spcAft>
              <a:buSzPts val="3000"/>
              <a:buFont typeface="Archivo Black"/>
              <a:buNone/>
              <a:defRPr sz="4000">
                <a:latin typeface="Archivo Black"/>
                <a:ea typeface="Archivo Black"/>
                <a:cs typeface="Archivo Black"/>
                <a:sym typeface="Archivo Black"/>
              </a:defRPr>
            </a:lvl4pPr>
            <a:lvl5pPr lvl="4" algn="ctr" rtl="0">
              <a:spcBef>
                <a:spcPts val="0"/>
              </a:spcBef>
              <a:spcAft>
                <a:spcPts val="0"/>
              </a:spcAft>
              <a:buSzPts val="3000"/>
              <a:buFont typeface="Archivo Black"/>
              <a:buNone/>
              <a:defRPr sz="4000">
                <a:latin typeface="Archivo Black"/>
                <a:ea typeface="Archivo Black"/>
                <a:cs typeface="Archivo Black"/>
                <a:sym typeface="Archivo Black"/>
              </a:defRPr>
            </a:lvl5pPr>
            <a:lvl6pPr lvl="5" algn="ctr" rtl="0">
              <a:spcBef>
                <a:spcPts val="0"/>
              </a:spcBef>
              <a:spcAft>
                <a:spcPts val="0"/>
              </a:spcAft>
              <a:buSzPts val="3000"/>
              <a:buFont typeface="Archivo Black"/>
              <a:buNone/>
              <a:defRPr sz="4000">
                <a:latin typeface="Archivo Black"/>
                <a:ea typeface="Archivo Black"/>
                <a:cs typeface="Archivo Black"/>
                <a:sym typeface="Archivo Black"/>
              </a:defRPr>
            </a:lvl6pPr>
            <a:lvl7pPr lvl="6" algn="ctr" rtl="0">
              <a:spcBef>
                <a:spcPts val="0"/>
              </a:spcBef>
              <a:spcAft>
                <a:spcPts val="0"/>
              </a:spcAft>
              <a:buSzPts val="3000"/>
              <a:buFont typeface="Archivo Black"/>
              <a:buNone/>
              <a:defRPr sz="4000">
                <a:latin typeface="Archivo Black"/>
                <a:ea typeface="Archivo Black"/>
                <a:cs typeface="Archivo Black"/>
                <a:sym typeface="Archivo Black"/>
              </a:defRPr>
            </a:lvl7pPr>
            <a:lvl8pPr lvl="7" algn="ctr" rtl="0">
              <a:spcBef>
                <a:spcPts val="0"/>
              </a:spcBef>
              <a:spcAft>
                <a:spcPts val="0"/>
              </a:spcAft>
              <a:buSzPts val="3000"/>
              <a:buFont typeface="Archivo Black"/>
              <a:buNone/>
              <a:defRPr sz="4000">
                <a:latin typeface="Archivo Black"/>
                <a:ea typeface="Archivo Black"/>
                <a:cs typeface="Archivo Black"/>
                <a:sym typeface="Archivo Black"/>
              </a:defRPr>
            </a:lvl8pPr>
            <a:lvl9pPr lvl="8" algn="ctr" rtl="0">
              <a:spcBef>
                <a:spcPts val="0"/>
              </a:spcBef>
              <a:spcAft>
                <a:spcPts val="0"/>
              </a:spcAft>
              <a:buSzPts val="3000"/>
              <a:buFont typeface="Archivo Black"/>
              <a:buNone/>
              <a:defRPr sz="4000">
                <a:latin typeface="Archivo Black"/>
                <a:ea typeface="Archivo Black"/>
                <a:cs typeface="Archivo Black"/>
                <a:sym typeface="Archivo Black"/>
              </a:defRPr>
            </a:lvl9pPr>
          </a:lstStyle>
          <a:p>
            <a:endParaRPr/>
          </a:p>
        </p:txBody>
      </p:sp>
      <p:sp>
        <p:nvSpPr>
          <p:cNvPr id="96" name="Google Shape;96;p10"/>
          <p:cNvSpPr/>
          <p:nvPr/>
        </p:nvSpPr>
        <p:spPr>
          <a:xfrm rot="10800000" flipH="1">
            <a:off x="11235400" y="-22035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7" name="Google Shape;97;p10"/>
          <p:cNvSpPr/>
          <p:nvPr/>
        </p:nvSpPr>
        <p:spPr>
          <a:xfrm rot="10800000" flipH="1">
            <a:off x="11900551" y="12694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8" name="Google Shape;98;p10"/>
          <p:cNvSpPr/>
          <p:nvPr/>
        </p:nvSpPr>
        <p:spPr>
          <a:xfrm rot="10800000" flipH="1">
            <a:off x="-1871000" y="-22035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99" name="Google Shape;99;p10"/>
          <p:cNvSpPr/>
          <p:nvPr/>
        </p:nvSpPr>
        <p:spPr>
          <a:xfrm rot="10800000" flipH="1">
            <a:off x="-388583" y="12694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7708296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0"/>
        <p:cNvGrpSpPr/>
        <p:nvPr/>
      </p:nvGrpSpPr>
      <p:grpSpPr>
        <a:xfrm>
          <a:off x="0" y="0"/>
          <a:ext cx="0" cy="0"/>
          <a:chOff x="0" y="0"/>
          <a:chExt cx="0" cy="0"/>
        </a:xfrm>
      </p:grpSpPr>
      <p:sp>
        <p:nvSpPr>
          <p:cNvPr id="101" name="Google Shape;101;p11"/>
          <p:cNvSpPr txBox="1">
            <a:spLocks noGrp="1"/>
          </p:cNvSpPr>
          <p:nvPr>
            <p:ph type="title" hasCustomPrompt="1"/>
          </p:nvPr>
        </p:nvSpPr>
        <p:spPr>
          <a:xfrm>
            <a:off x="1742800" y="2071084"/>
            <a:ext cx="8706400" cy="1850000"/>
          </a:xfrm>
          <a:prstGeom prst="rect">
            <a:avLst/>
          </a:prstGeom>
        </p:spPr>
        <p:txBody>
          <a:bodyPr spcFirstLastPara="1" wrap="square" lIns="91425" tIns="91425" rIns="91425" bIns="91425" anchor="b" anchorCtr="0">
            <a:noAutofit/>
          </a:bodyPr>
          <a:lstStyle>
            <a:lvl1pPr lvl="0" algn="ctr">
              <a:spcBef>
                <a:spcPts val="0"/>
              </a:spcBef>
              <a:spcAft>
                <a:spcPts val="0"/>
              </a:spcAft>
              <a:buSzPts val="9000"/>
              <a:buNone/>
              <a:defRPr sz="12000"/>
            </a:lvl1pPr>
            <a:lvl2pPr lvl="1" algn="ctr">
              <a:spcBef>
                <a:spcPts val="0"/>
              </a:spcBef>
              <a:spcAft>
                <a:spcPts val="0"/>
              </a:spcAft>
              <a:buSzPts val="9000"/>
              <a:buNone/>
              <a:defRPr sz="12000"/>
            </a:lvl2pPr>
            <a:lvl3pPr lvl="2" algn="ctr">
              <a:spcBef>
                <a:spcPts val="0"/>
              </a:spcBef>
              <a:spcAft>
                <a:spcPts val="0"/>
              </a:spcAft>
              <a:buSzPts val="9000"/>
              <a:buNone/>
              <a:defRPr sz="12000"/>
            </a:lvl3pPr>
            <a:lvl4pPr lvl="3" algn="ctr">
              <a:spcBef>
                <a:spcPts val="0"/>
              </a:spcBef>
              <a:spcAft>
                <a:spcPts val="0"/>
              </a:spcAft>
              <a:buSzPts val="9000"/>
              <a:buNone/>
              <a:defRPr sz="12000"/>
            </a:lvl4pPr>
            <a:lvl5pPr lvl="4" algn="ctr">
              <a:spcBef>
                <a:spcPts val="0"/>
              </a:spcBef>
              <a:spcAft>
                <a:spcPts val="0"/>
              </a:spcAft>
              <a:buSzPts val="9000"/>
              <a:buNone/>
              <a:defRPr sz="12000"/>
            </a:lvl5pPr>
            <a:lvl6pPr lvl="5" algn="ctr">
              <a:spcBef>
                <a:spcPts val="0"/>
              </a:spcBef>
              <a:spcAft>
                <a:spcPts val="0"/>
              </a:spcAft>
              <a:buSzPts val="9000"/>
              <a:buNone/>
              <a:defRPr sz="12000"/>
            </a:lvl6pPr>
            <a:lvl7pPr lvl="6" algn="ctr">
              <a:spcBef>
                <a:spcPts val="0"/>
              </a:spcBef>
              <a:spcAft>
                <a:spcPts val="0"/>
              </a:spcAft>
              <a:buSzPts val="9000"/>
              <a:buNone/>
              <a:defRPr sz="12000"/>
            </a:lvl7pPr>
            <a:lvl8pPr lvl="7" algn="ctr">
              <a:spcBef>
                <a:spcPts val="0"/>
              </a:spcBef>
              <a:spcAft>
                <a:spcPts val="0"/>
              </a:spcAft>
              <a:buSzPts val="9000"/>
              <a:buNone/>
              <a:defRPr sz="12000"/>
            </a:lvl8pPr>
            <a:lvl9pPr lvl="8" algn="ctr">
              <a:spcBef>
                <a:spcPts val="0"/>
              </a:spcBef>
              <a:spcAft>
                <a:spcPts val="0"/>
              </a:spcAft>
              <a:buSzPts val="9000"/>
              <a:buNone/>
              <a:defRPr sz="12000"/>
            </a:lvl9pPr>
          </a:lstStyle>
          <a:p>
            <a:r>
              <a:t>xx%</a:t>
            </a:r>
          </a:p>
        </p:txBody>
      </p:sp>
      <p:sp>
        <p:nvSpPr>
          <p:cNvPr id="102" name="Google Shape;102;p11"/>
          <p:cNvSpPr txBox="1">
            <a:spLocks noGrp="1"/>
          </p:cNvSpPr>
          <p:nvPr>
            <p:ph type="subTitle" idx="1"/>
          </p:nvPr>
        </p:nvSpPr>
        <p:spPr>
          <a:xfrm>
            <a:off x="3205400" y="4022917"/>
            <a:ext cx="5781200" cy="7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03" name="Google Shape;103;p11"/>
          <p:cNvSpPr/>
          <p:nvPr/>
        </p:nvSpPr>
        <p:spPr>
          <a:xfrm rot="10800000" flipH="1">
            <a:off x="11232000" y="-3242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4" name="Google Shape;104;p11"/>
          <p:cNvSpPr/>
          <p:nvPr/>
        </p:nvSpPr>
        <p:spPr>
          <a:xfrm rot="10800000" flipH="1">
            <a:off x="7753800" y="6077200"/>
            <a:ext cx="3327200" cy="33272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5" name="Google Shape;105;p11"/>
          <p:cNvSpPr/>
          <p:nvPr/>
        </p:nvSpPr>
        <p:spPr>
          <a:xfrm rot="10800000" flipH="1">
            <a:off x="11081000" y="6218000"/>
            <a:ext cx="680000" cy="6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6" name="Google Shape;106;p11"/>
          <p:cNvSpPr/>
          <p:nvPr/>
        </p:nvSpPr>
        <p:spPr>
          <a:xfrm rot="10800000" flipH="1">
            <a:off x="-172800" y="-324200"/>
            <a:ext cx="1132800" cy="11328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07" name="Google Shape;107;p11"/>
          <p:cNvSpPr/>
          <p:nvPr/>
        </p:nvSpPr>
        <p:spPr>
          <a:xfrm rot="10800000" flipH="1">
            <a:off x="-172800" y="6138000"/>
            <a:ext cx="1132800" cy="1132800"/>
          </a:xfrm>
          <a:prstGeom prst="ellipse">
            <a:avLst/>
          </a:prstGeom>
          <a:solidFill>
            <a:srgbClr val="3C78D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08" name="Google Shape;108;p11"/>
          <p:cNvGrpSpPr/>
          <p:nvPr/>
        </p:nvGrpSpPr>
        <p:grpSpPr>
          <a:xfrm>
            <a:off x="148931" y="1586293"/>
            <a:ext cx="2149112" cy="3685421"/>
            <a:chOff x="587948" y="1365933"/>
            <a:chExt cx="1611834" cy="2764066"/>
          </a:xfrm>
        </p:grpSpPr>
        <p:sp>
          <p:nvSpPr>
            <p:cNvPr id="109" name="Google Shape;109;p11"/>
            <p:cNvSpPr/>
            <p:nvPr/>
          </p:nvSpPr>
          <p:spPr>
            <a:xfrm>
              <a:off x="587948" y="2605392"/>
              <a:ext cx="185307" cy="175862"/>
            </a:xfrm>
            <a:custGeom>
              <a:avLst/>
              <a:gdLst/>
              <a:ahLst/>
              <a:cxnLst/>
              <a:rect l="l" t="t" r="r" b="b"/>
              <a:pathLst>
                <a:path w="5238" h="4971" extrusionOk="0">
                  <a:moveTo>
                    <a:pt x="2636" y="1"/>
                  </a:moveTo>
                  <a:lnTo>
                    <a:pt x="1802" y="1635"/>
                  </a:lnTo>
                  <a:lnTo>
                    <a:pt x="1" y="1902"/>
                  </a:lnTo>
                  <a:lnTo>
                    <a:pt x="1302" y="3170"/>
                  </a:lnTo>
                  <a:lnTo>
                    <a:pt x="1001" y="4971"/>
                  </a:lnTo>
                  <a:lnTo>
                    <a:pt x="2636" y="4137"/>
                  </a:lnTo>
                  <a:lnTo>
                    <a:pt x="4237" y="4971"/>
                  </a:lnTo>
                  <a:lnTo>
                    <a:pt x="3937" y="3170"/>
                  </a:lnTo>
                  <a:lnTo>
                    <a:pt x="5238" y="1902"/>
                  </a:lnTo>
                  <a:lnTo>
                    <a:pt x="3437" y="1635"/>
                  </a:lnTo>
                  <a:lnTo>
                    <a:pt x="2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0" name="Google Shape;110;p11"/>
            <p:cNvSpPr/>
            <p:nvPr/>
          </p:nvSpPr>
          <p:spPr>
            <a:xfrm>
              <a:off x="1341734" y="16508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1" name="Google Shape;111;p11"/>
            <p:cNvSpPr/>
            <p:nvPr/>
          </p:nvSpPr>
          <p:spPr>
            <a:xfrm>
              <a:off x="1990832" y="406150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2" name="Google Shape;112;p11"/>
            <p:cNvSpPr/>
            <p:nvPr/>
          </p:nvSpPr>
          <p:spPr>
            <a:xfrm>
              <a:off x="1114309" y="33272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3" name="Google Shape;113;p11"/>
            <p:cNvSpPr/>
            <p:nvPr/>
          </p:nvSpPr>
          <p:spPr>
            <a:xfrm>
              <a:off x="2128957" y="1365933"/>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4" name="Google Shape;114;p11"/>
          <p:cNvGrpSpPr/>
          <p:nvPr/>
        </p:nvGrpSpPr>
        <p:grpSpPr>
          <a:xfrm flipH="1">
            <a:off x="9893964" y="1586293"/>
            <a:ext cx="2149112" cy="3685421"/>
            <a:chOff x="587948" y="1365933"/>
            <a:chExt cx="1611834" cy="2764066"/>
          </a:xfrm>
        </p:grpSpPr>
        <p:sp>
          <p:nvSpPr>
            <p:cNvPr id="115" name="Google Shape;115;p11"/>
            <p:cNvSpPr/>
            <p:nvPr/>
          </p:nvSpPr>
          <p:spPr>
            <a:xfrm>
              <a:off x="587948" y="2605392"/>
              <a:ext cx="185307" cy="175862"/>
            </a:xfrm>
            <a:custGeom>
              <a:avLst/>
              <a:gdLst/>
              <a:ahLst/>
              <a:cxnLst/>
              <a:rect l="l" t="t" r="r" b="b"/>
              <a:pathLst>
                <a:path w="5238" h="4971" extrusionOk="0">
                  <a:moveTo>
                    <a:pt x="2636" y="1"/>
                  </a:moveTo>
                  <a:lnTo>
                    <a:pt x="1802" y="1635"/>
                  </a:lnTo>
                  <a:lnTo>
                    <a:pt x="1" y="1902"/>
                  </a:lnTo>
                  <a:lnTo>
                    <a:pt x="1302" y="3170"/>
                  </a:lnTo>
                  <a:lnTo>
                    <a:pt x="1001" y="4971"/>
                  </a:lnTo>
                  <a:lnTo>
                    <a:pt x="2636" y="4137"/>
                  </a:lnTo>
                  <a:lnTo>
                    <a:pt x="4237" y="4971"/>
                  </a:lnTo>
                  <a:lnTo>
                    <a:pt x="3937" y="3170"/>
                  </a:lnTo>
                  <a:lnTo>
                    <a:pt x="5238" y="1902"/>
                  </a:lnTo>
                  <a:lnTo>
                    <a:pt x="3437" y="1635"/>
                  </a:lnTo>
                  <a:lnTo>
                    <a:pt x="26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6" name="Google Shape;116;p11"/>
            <p:cNvSpPr/>
            <p:nvPr/>
          </p:nvSpPr>
          <p:spPr>
            <a:xfrm>
              <a:off x="1341734" y="16508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7" name="Google Shape;117;p11"/>
            <p:cNvSpPr/>
            <p:nvPr/>
          </p:nvSpPr>
          <p:spPr>
            <a:xfrm>
              <a:off x="1990832" y="4061508"/>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11"/>
            <p:cNvSpPr/>
            <p:nvPr/>
          </p:nvSpPr>
          <p:spPr>
            <a:xfrm>
              <a:off x="1114309" y="3327282"/>
              <a:ext cx="115684" cy="10977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9" name="Google Shape;119;p11"/>
            <p:cNvSpPr/>
            <p:nvPr/>
          </p:nvSpPr>
          <p:spPr>
            <a:xfrm>
              <a:off x="2128957" y="1365933"/>
              <a:ext cx="70826" cy="6849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20112201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Tree>
    <p:extLst>
      <p:ext uri="{BB962C8B-B14F-4D97-AF65-F5344CB8AC3E}">
        <p14:creationId xmlns:p14="http://schemas.microsoft.com/office/powerpoint/2010/main" val="2778484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5.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theme" Target="../theme/theme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85" r:id="rId10"/>
    <p:sldLayoutId id="21474837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500"/>
              <a:buFont typeface="Fira Sans Extra Condensed"/>
              <a:buNone/>
              <a:defRPr sz="3500" b="1">
                <a:solidFill>
                  <a:schemeClr val="dk1"/>
                </a:solidFill>
                <a:latin typeface="Fira Sans Extra Condensed"/>
                <a:ea typeface="Fira Sans Extra Condensed"/>
                <a:cs typeface="Fira Sans Extra Condensed"/>
                <a:sym typeface="Fira Sans Extra Condense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ctr" anchorCtr="0">
            <a:noAutofit/>
          </a:bodyPr>
          <a:lstStyle>
            <a:lvl1pPr marL="457200" lvl="0" indent="-330200">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30200">
              <a:lnSpc>
                <a:spcPct val="115000"/>
              </a:lnSpc>
              <a:spcBef>
                <a:spcPts val="1600"/>
              </a:spcBef>
              <a:spcAft>
                <a:spcPts val="0"/>
              </a:spcAft>
              <a:buClr>
                <a:schemeClr val="dk1"/>
              </a:buClr>
              <a:buSzPts val="1600"/>
              <a:buFont typeface="Roboto"/>
              <a:buChar char="○"/>
              <a:defRPr sz="1600">
                <a:solidFill>
                  <a:schemeClr val="dk1"/>
                </a:solidFill>
                <a:latin typeface="Roboto"/>
                <a:ea typeface="Roboto"/>
                <a:cs typeface="Roboto"/>
                <a:sym typeface="Roboto"/>
              </a:defRPr>
            </a:lvl2pPr>
            <a:lvl3pPr marL="1371600" lvl="2" indent="-330200">
              <a:lnSpc>
                <a:spcPct val="115000"/>
              </a:lnSpc>
              <a:spcBef>
                <a:spcPts val="1600"/>
              </a:spcBef>
              <a:spcAft>
                <a:spcPts val="0"/>
              </a:spcAft>
              <a:buClr>
                <a:schemeClr val="dk1"/>
              </a:buClr>
              <a:buSzPts val="1600"/>
              <a:buFont typeface="Roboto"/>
              <a:buChar char="■"/>
              <a:defRPr sz="1600">
                <a:solidFill>
                  <a:schemeClr val="dk1"/>
                </a:solidFill>
                <a:latin typeface="Roboto"/>
                <a:ea typeface="Roboto"/>
                <a:cs typeface="Roboto"/>
                <a:sym typeface="Roboto"/>
              </a:defRPr>
            </a:lvl3pPr>
            <a:lvl4pPr marL="1828800" lvl="3" indent="-330200">
              <a:lnSpc>
                <a:spcPct val="115000"/>
              </a:lnSpc>
              <a:spcBef>
                <a:spcPts val="1600"/>
              </a:spcBef>
              <a:spcAft>
                <a:spcPts val="0"/>
              </a:spcAft>
              <a:buClr>
                <a:schemeClr val="dk1"/>
              </a:buClr>
              <a:buSzPts val="1600"/>
              <a:buFont typeface="Roboto"/>
              <a:buChar char="●"/>
              <a:defRPr sz="1600">
                <a:solidFill>
                  <a:schemeClr val="dk1"/>
                </a:solidFill>
                <a:latin typeface="Roboto"/>
                <a:ea typeface="Roboto"/>
                <a:cs typeface="Roboto"/>
                <a:sym typeface="Roboto"/>
              </a:defRPr>
            </a:lvl4pPr>
            <a:lvl5pPr marL="2286000" lvl="4" indent="-330200">
              <a:lnSpc>
                <a:spcPct val="115000"/>
              </a:lnSpc>
              <a:spcBef>
                <a:spcPts val="1600"/>
              </a:spcBef>
              <a:spcAft>
                <a:spcPts val="0"/>
              </a:spcAft>
              <a:buClr>
                <a:schemeClr val="dk1"/>
              </a:buClr>
              <a:buSzPts val="1600"/>
              <a:buFont typeface="Roboto"/>
              <a:buChar char="○"/>
              <a:defRPr sz="1600">
                <a:solidFill>
                  <a:schemeClr val="dk1"/>
                </a:solidFill>
                <a:latin typeface="Roboto"/>
                <a:ea typeface="Roboto"/>
                <a:cs typeface="Roboto"/>
                <a:sym typeface="Roboto"/>
              </a:defRPr>
            </a:lvl5pPr>
            <a:lvl6pPr marL="2743200" lvl="5" indent="-330200">
              <a:lnSpc>
                <a:spcPct val="115000"/>
              </a:lnSpc>
              <a:spcBef>
                <a:spcPts val="1600"/>
              </a:spcBef>
              <a:spcAft>
                <a:spcPts val="0"/>
              </a:spcAft>
              <a:buClr>
                <a:schemeClr val="dk1"/>
              </a:buClr>
              <a:buSzPts val="1600"/>
              <a:buFont typeface="Roboto"/>
              <a:buChar char="■"/>
              <a:defRPr sz="1600">
                <a:solidFill>
                  <a:schemeClr val="dk1"/>
                </a:solidFill>
                <a:latin typeface="Roboto"/>
                <a:ea typeface="Roboto"/>
                <a:cs typeface="Roboto"/>
                <a:sym typeface="Roboto"/>
              </a:defRPr>
            </a:lvl6pPr>
            <a:lvl7pPr marL="3200400" lvl="6" indent="-330200">
              <a:lnSpc>
                <a:spcPct val="115000"/>
              </a:lnSpc>
              <a:spcBef>
                <a:spcPts val="1600"/>
              </a:spcBef>
              <a:spcAft>
                <a:spcPts val="0"/>
              </a:spcAft>
              <a:buClr>
                <a:schemeClr val="dk1"/>
              </a:buClr>
              <a:buSzPts val="1600"/>
              <a:buFont typeface="Roboto"/>
              <a:buChar char="●"/>
              <a:defRPr sz="1600">
                <a:solidFill>
                  <a:schemeClr val="dk1"/>
                </a:solidFill>
                <a:latin typeface="Roboto"/>
                <a:ea typeface="Roboto"/>
                <a:cs typeface="Roboto"/>
                <a:sym typeface="Roboto"/>
              </a:defRPr>
            </a:lvl7pPr>
            <a:lvl8pPr marL="3657600" lvl="7" indent="-330200">
              <a:lnSpc>
                <a:spcPct val="115000"/>
              </a:lnSpc>
              <a:spcBef>
                <a:spcPts val="1600"/>
              </a:spcBef>
              <a:spcAft>
                <a:spcPts val="0"/>
              </a:spcAft>
              <a:buClr>
                <a:schemeClr val="dk1"/>
              </a:buClr>
              <a:buSzPts val="1600"/>
              <a:buFont typeface="Roboto"/>
              <a:buChar char="○"/>
              <a:defRPr sz="1600">
                <a:solidFill>
                  <a:schemeClr val="dk1"/>
                </a:solidFill>
                <a:latin typeface="Roboto"/>
                <a:ea typeface="Roboto"/>
                <a:cs typeface="Roboto"/>
                <a:sym typeface="Roboto"/>
              </a:defRPr>
            </a:lvl8pPr>
            <a:lvl9pPr marL="4114800" lvl="8" indent="-330200">
              <a:lnSpc>
                <a:spcPct val="115000"/>
              </a:lnSpc>
              <a:spcBef>
                <a:spcPts val="1600"/>
              </a:spcBef>
              <a:spcAft>
                <a:spcPts val="1600"/>
              </a:spcAft>
              <a:buClr>
                <a:schemeClr val="dk1"/>
              </a:buClr>
              <a:buSzPts val="1600"/>
              <a:buFont typeface="Roboto"/>
              <a:buChar char="■"/>
              <a:defRPr sz="1600">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20573205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00" y="409933"/>
            <a:ext cx="1171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2400"/>
              <a:buFont typeface="Bellota"/>
              <a:buNone/>
              <a:defRPr sz="2400" b="1">
                <a:solidFill>
                  <a:schemeClr val="accent6"/>
                </a:solidFill>
                <a:latin typeface="Bellota"/>
                <a:ea typeface="Bellota"/>
                <a:cs typeface="Bellota"/>
                <a:sym typeface="Bellota"/>
              </a:defRPr>
            </a:lvl1pPr>
            <a:lvl2pPr lvl="1" algn="ctr">
              <a:spcBef>
                <a:spcPts val="0"/>
              </a:spcBef>
              <a:spcAft>
                <a:spcPts val="0"/>
              </a:spcAft>
              <a:buClr>
                <a:schemeClr val="dk1"/>
              </a:buClr>
              <a:buSzPts val="2800"/>
              <a:buNone/>
              <a:defRPr sz="2800">
                <a:solidFill>
                  <a:schemeClr val="dk1"/>
                </a:solidFill>
              </a:defRPr>
            </a:lvl2pPr>
            <a:lvl3pPr lvl="2" algn="ctr">
              <a:spcBef>
                <a:spcPts val="0"/>
              </a:spcBef>
              <a:spcAft>
                <a:spcPts val="0"/>
              </a:spcAft>
              <a:buClr>
                <a:schemeClr val="dk1"/>
              </a:buClr>
              <a:buSzPts val="2800"/>
              <a:buNone/>
              <a:defRPr sz="2800">
                <a:solidFill>
                  <a:schemeClr val="dk1"/>
                </a:solidFill>
              </a:defRPr>
            </a:lvl3pPr>
            <a:lvl4pPr lvl="3" algn="ctr">
              <a:spcBef>
                <a:spcPts val="0"/>
              </a:spcBef>
              <a:spcAft>
                <a:spcPts val="0"/>
              </a:spcAft>
              <a:buClr>
                <a:schemeClr val="dk1"/>
              </a:buClr>
              <a:buSzPts val="2800"/>
              <a:buNone/>
              <a:defRPr sz="2800">
                <a:solidFill>
                  <a:schemeClr val="dk1"/>
                </a:solidFill>
              </a:defRPr>
            </a:lvl4pPr>
            <a:lvl5pPr lvl="4" algn="ctr">
              <a:spcBef>
                <a:spcPts val="0"/>
              </a:spcBef>
              <a:spcAft>
                <a:spcPts val="0"/>
              </a:spcAft>
              <a:buClr>
                <a:schemeClr val="dk1"/>
              </a:buClr>
              <a:buSzPts val="2800"/>
              <a:buNone/>
              <a:defRPr sz="2800">
                <a:solidFill>
                  <a:schemeClr val="dk1"/>
                </a:solidFill>
              </a:defRPr>
            </a:lvl5pPr>
            <a:lvl6pPr lvl="5" algn="ctr">
              <a:spcBef>
                <a:spcPts val="0"/>
              </a:spcBef>
              <a:spcAft>
                <a:spcPts val="0"/>
              </a:spcAft>
              <a:buClr>
                <a:schemeClr val="dk1"/>
              </a:buClr>
              <a:buSzPts val="2800"/>
              <a:buNone/>
              <a:defRPr sz="2800">
                <a:solidFill>
                  <a:schemeClr val="dk1"/>
                </a:solidFill>
              </a:defRPr>
            </a:lvl6pPr>
            <a:lvl7pPr lvl="6" algn="ctr">
              <a:spcBef>
                <a:spcPts val="0"/>
              </a:spcBef>
              <a:spcAft>
                <a:spcPts val="0"/>
              </a:spcAft>
              <a:buClr>
                <a:schemeClr val="dk1"/>
              </a:buClr>
              <a:buSzPts val="2800"/>
              <a:buNone/>
              <a:defRPr sz="2800">
                <a:solidFill>
                  <a:schemeClr val="dk1"/>
                </a:solidFill>
              </a:defRPr>
            </a:lvl7pPr>
            <a:lvl8pPr lvl="7" algn="ctr">
              <a:spcBef>
                <a:spcPts val="0"/>
              </a:spcBef>
              <a:spcAft>
                <a:spcPts val="0"/>
              </a:spcAft>
              <a:buClr>
                <a:schemeClr val="dk1"/>
              </a:buClr>
              <a:buSzPts val="2800"/>
              <a:buNone/>
              <a:defRPr sz="2800">
                <a:solidFill>
                  <a:schemeClr val="dk1"/>
                </a:solidFill>
              </a:defRPr>
            </a:lvl8pPr>
            <a:lvl9pPr lvl="8" algn="ctr">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1pPr>
            <a:lvl2pPr marL="914400" lvl="1"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2pPr>
            <a:lvl3pPr marL="1371600" lvl="2"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3pPr>
            <a:lvl4pPr marL="1828800" lvl="3"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4pPr>
            <a:lvl5pPr marL="2286000" lvl="4"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5pPr>
            <a:lvl6pPr marL="2743200" lvl="5"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6pPr>
            <a:lvl7pPr marL="3200400" lvl="6"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7pPr>
            <a:lvl8pPr marL="3657600" lvl="7"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8pPr>
            <a:lvl9pPr marL="4114800" lvl="8" indent="-304800">
              <a:lnSpc>
                <a:spcPct val="100000"/>
              </a:lnSpc>
              <a:spcBef>
                <a:spcPts val="0"/>
              </a:spcBef>
              <a:spcAft>
                <a:spcPts val="0"/>
              </a:spcAft>
              <a:buClr>
                <a:schemeClr val="dk1"/>
              </a:buClr>
              <a:buSzPts val="1200"/>
              <a:buFont typeface="Didact Gothic"/>
              <a:buChar char="■"/>
              <a:defRPr sz="1200">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818267017"/>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7200"/>
            <a:ext cx="10972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09600" y="1547767"/>
            <a:ext cx="10972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984601"/>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1pPr>
            <a:lvl2pPr lvl="1">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2pPr>
            <a:lvl3pPr lvl="2">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3pPr>
            <a:lvl4pPr lvl="3">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4pPr>
            <a:lvl5pPr lvl="4">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5pPr>
            <a:lvl6pPr lvl="5">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6pPr>
            <a:lvl7pPr lvl="6">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7pPr>
            <a:lvl8pPr lvl="7">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8pPr>
            <a:lvl9pPr lvl="8">
              <a:spcBef>
                <a:spcPts val="0"/>
              </a:spcBef>
              <a:spcAft>
                <a:spcPts val="0"/>
              </a:spcAft>
              <a:buClr>
                <a:schemeClr val="dk1"/>
              </a:buClr>
              <a:buSzPts val="3000"/>
              <a:buFont typeface="Lexend Deca"/>
              <a:buNone/>
              <a:defRPr sz="3000" b="1">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 PLUS Rounded 1c"/>
              <a:buChar char="●"/>
              <a:defRPr sz="1600">
                <a:solidFill>
                  <a:schemeClr val="dk1"/>
                </a:solidFill>
                <a:latin typeface="M PLUS Rounded 1c"/>
                <a:ea typeface="M PLUS Rounded 1c"/>
                <a:cs typeface="M PLUS Rounded 1c"/>
                <a:sym typeface="M PLUS Rounded 1c"/>
              </a:defRPr>
            </a:lvl1pPr>
            <a:lvl2pPr marL="914400" lvl="1" indent="-330200">
              <a:lnSpc>
                <a:spcPct val="100000"/>
              </a:lnSpc>
              <a:spcBef>
                <a:spcPts val="0"/>
              </a:spcBef>
              <a:spcAft>
                <a:spcPts val="0"/>
              </a:spcAft>
              <a:buClr>
                <a:schemeClr val="dk1"/>
              </a:buClr>
              <a:buSzPts val="1600"/>
              <a:buFont typeface="M PLUS Rounded 1c"/>
              <a:buChar char="○"/>
              <a:defRPr sz="1600">
                <a:solidFill>
                  <a:schemeClr val="dk1"/>
                </a:solidFill>
                <a:latin typeface="M PLUS Rounded 1c"/>
                <a:ea typeface="M PLUS Rounded 1c"/>
                <a:cs typeface="M PLUS Rounded 1c"/>
                <a:sym typeface="M PLUS Rounded 1c"/>
              </a:defRPr>
            </a:lvl2pPr>
            <a:lvl3pPr marL="1371600" lvl="2" indent="-330200">
              <a:lnSpc>
                <a:spcPct val="100000"/>
              </a:lnSpc>
              <a:spcBef>
                <a:spcPts val="0"/>
              </a:spcBef>
              <a:spcAft>
                <a:spcPts val="0"/>
              </a:spcAft>
              <a:buClr>
                <a:schemeClr val="dk1"/>
              </a:buClr>
              <a:buSzPts val="1600"/>
              <a:buFont typeface="M PLUS Rounded 1c"/>
              <a:buChar char="■"/>
              <a:defRPr sz="1600">
                <a:solidFill>
                  <a:schemeClr val="dk1"/>
                </a:solidFill>
                <a:latin typeface="M PLUS Rounded 1c"/>
                <a:ea typeface="M PLUS Rounded 1c"/>
                <a:cs typeface="M PLUS Rounded 1c"/>
                <a:sym typeface="M PLUS Rounded 1c"/>
              </a:defRPr>
            </a:lvl3pPr>
            <a:lvl4pPr marL="1828800" lvl="3" indent="-330200">
              <a:lnSpc>
                <a:spcPct val="100000"/>
              </a:lnSpc>
              <a:spcBef>
                <a:spcPts val="0"/>
              </a:spcBef>
              <a:spcAft>
                <a:spcPts val="0"/>
              </a:spcAft>
              <a:buClr>
                <a:schemeClr val="dk1"/>
              </a:buClr>
              <a:buSzPts val="1600"/>
              <a:buFont typeface="M PLUS Rounded 1c"/>
              <a:buChar char="●"/>
              <a:defRPr sz="1600">
                <a:solidFill>
                  <a:schemeClr val="dk1"/>
                </a:solidFill>
                <a:latin typeface="M PLUS Rounded 1c"/>
                <a:ea typeface="M PLUS Rounded 1c"/>
                <a:cs typeface="M PLUS Rounded 1c"/>
                <a:sym typeface="M PLUS Rounded 1c"/>
              </a:defRPr>
            </a:lvl4pPr>
            <a:lvl5pPr marL="2286000" lvl="4" indent="-330200">
              <a:lnSpc>
                <a:spcPct val="100000"/>
              </a:lnSpc>
              <a:spcBef>
                <a:spcPts val="0"/>
              </a:spcBef>
              <a:spcAft>
                <a:spcPts val="0"/>
              </a:spcAft>
              <a:buClr>
                <a:schemeClr val="dk1"/>
              </a:buClr>
              <a:buSzPts val="1600"/>
              <a:buFont typeface="M PLUS Rounded 1c"/>
              <a:buChar char="○"/>
              <a:defRPr sz="1600">
                <a:solidFill>
                  <a:schemeClr val="dk1"/>
                </a:solidFill>
                <a:latin typeface="M PLUS Rounded 1c"/>
                <a:ea typeface="M PLUS Rounded 1c"/>
                <a:cs typeface="M PLUS Rounded 1c"/>
                <a:sym typeface="M PLUS Rounded 1c"/>
              </a:defRPr>
            </a:lvl5pPr>
            <a:lvl6pPr marL="2743200" lvl="5" indent="-330200">
              <a:lnSpc>
                <a:spcPct val="100000"/>
              </a:lnSpc>
              <a:spcBef>
                <a:spcPts val="0"/>
              </a:spcBef>
              <a:spcAft>
                <a:spcPts val="0"/>
              </a:spcAft>
              <a:buClr>
                <a:schemeClr val="dk1"/>
              </a:buClr>
              <a:buSzPts val="1600"/>
              <a:buFont typeface="M PLUS Rounded 1c"/>
              <a:buChar char="■"/>
              <a:defRPr sz="1600">
                <a:solidFill>
                  <a:schemeClr val="dk1"/>
                </a:solidFill>
                <a:latin typeface="M PLUS Rounded 1c"/>
                <a:ea typeface="M PLUS Rounded 1c"/>
                <a:cs typeface="M PLUS Rounded 1c"/>
                <a:sym typeface="M PLUS Rounded 1c"/>
              </a:defRPr>
            </a:lvl6pPr>
            <a:lvl7pPr marL="3200400" lvl="6" indent="-330200">
              <a:lnSpc>
                <a:spcPct val="100000"/>
              </a:lnSpc>
              <a:spcBef>
                <a:spcPts val="0"/>
              </a:spcBef>
              <a:spcAft>
                <a:spcPts val="0"/>
              </a:spcAft>
              <a:buClr>
                <a:schemeClr val="dk1"/>
              </a:buClr>
              <a:buSzPts val="1600"/>
              <a:buFont typeface="M PLUS Rounded 1c"/>
              <a:buChar char="●"/>
              <a:defRPr sz="1600">
                <a:solidFill>
                  <a:schemeClr val="dk1"/>
                </a:solidFill>
                <a:latin typeface="M PLUS Rounded 1c"/>
                <a:ea typeface="M PLUS Rounded 1c"/>
                <a:cs typeface="M PLUS Rounded 1c"/>
                <a:sym typeface="M PLUS Rounded 1c"/>
              </a:defRPr>
            </a:lvl7pPr>
            <a:lvl8pPr marL="3657600" lvl="7" indent="-330200">
              <a:lnSpc>
                <a:spcPct val="100000"/>
              </a:lnSpc>
              <a:spcBef>
                <a:spcPts val="0"/>
              </a:spcBef>
              <a:spcAft>
                <a:spcPts val="0"/>
              </a:spcAft>
              <a:buClr>
                <a:schemeClr val="dk1"/>
              </a:buClr>
              <a:buSzPts val="1600"/>
              <a:buFont typeface="M PLUS Rounded 1c"/>
              <a:buChar char="○"/>
              <a:defRPr sz="1600">
                <a:solidFill>
                  <a:schemeClr val="dk1"/>
                </a:solidFill>
                <a:latin typeface="M PLUS Rounded 1c"/>
                <a:ea typeface="M PLUS Rounded 1c"/>
                <a:cs typeface="M PLUS Rounded 1c"/>
                <a:sym typeface="M PLUS Rounded 1c"/>
              </a:defRPr>
            </a:lvl8pPr>
            <a:lvl9pPr marL="4114800" lvl="8" indent="-330200">
              <a:lnSpc>
                <a:spcPct val="100000"/>
              </a:lnSpc>
              <a:spcBef>
                <a:spcPts val="0"/>
              </a:spcBef>
              <a:spcAft>
                <a:spcPts val="0"/>
              </a:spcAft>
              <a:buClr>
                <a:schemeClr val="dk1"/>
              </a:buClr>
              <a:buSzPts val="1600"/>
              <a:buFont typeface="M PLUS Rounded 1c"/>
              <a:buChar char="■"/>
              <a:defRPr sz="1600">
                <a:solidFill>
                  <a:schemeClr val="dk1"/>
                </a:solidFill>
                <a:latin typeface="M PLUS Rounded 1c"/>
                <a:ea typeface="M PLUS Rounded 1c"/>
                <a:cs typeface="M PLUS Rounded 1c"/>
                <a:sym typeface="M PLUS Rounded 1c"/>
              </a:defRPr>
            </a:lvl9pPr>
          </a:lstStyle>
          <a:p>
            <a:endParaRPr/>
          </a:p>
        </p:txBody>
      </p:sp>
    </p:spTree>
    <p:extLst>
      <p:ext uri="{BB962C8B-B14F-4D97-AF65-F5344CB8AC3E}">
        <p14:creationId xmlns:p14="http://schemas.microsoft.com/office/powerpoint/2010/main" val="831439111"/>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2500" y="361993"/>
            <a:ext cx="112468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lnSpc>
                <a:spcPct val="100000"/>
              </a:lnSpc>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lnSpc>
                <a:spcPct val="100000"/>
              </a:lnSpc>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lnSpc>
                <a:spcPct val="100000"/>
              </a:lnSpc>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lnSpc>
                <a:spcPct val="100000"/>
              </a:lnSpc>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lnSpc>
                <a:spcPct val="100000"/>
              </a:lnSpc>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lnSpc>
                <a:spcPct val="100000"/>
              </a:lnSpc>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lnSpc>
                <a:spcPct val="100000"/>
              </a:lnSpc>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lnSpc>
                <a:spcPct val="100000"/>
              </a:lnSpc>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Fira Sans Extra Condensed"/>
              <a:buChar char="●"/>
              <a:defRPr sz="1800">
                <a:solidFill>
                  <a:schemeClr val="dk1"/>
                </a:solidFill>
                <a:latin typeface="Fira Sans Extra Condensed"/>
                <a:ea typeface="Fira Sans Extra Condensed"/>
                <a:cs typeface="Fira Sans Extra Condensed"/>
                <a:sym typeface="Fira Sans Extra Condensed"/>
              </a:defRPr>
            </a:lvl1pPr>
            <a:lvl2pPr marL="914400" lvl="1" indent="-317500">
              <a:lnSpc>
                <a:spcPct val="100000"/>
              </a:lnSpc>
              <a:spcBef>
                <a:spcPts val="1600"/>
              </a:spcBef>
              <a:spcAft>
                <a:spcPts val="0"/>
              </a:spcAft>
              <a:buClr>
                <a:schemeClr val="dk1"/>
              </a:buClr>
              <a:buSzPts val="1400"/>
              <a:buFont typeface="Fira Sans Extra Condensed"/>
              <a:buChar char="○"/>
              <a:defRPr>
                <a:solidFill>
                  <a:schemeClr val="dk1"/>
                </a:solidFill>
                <a:latin typeface="Fira Sans Extra Condensed"/>
                <a:ea typeface="Fira Sans Extra Condensed"/>
                <a:cs typeface="Fira Sans Extra Condensed"/>
                <a:sym typeface="Fira Sans Extra Condensed"/>
              </a:defRPr>
            </a:lvl2pPr>
            <a:lvl3pPr marL="1371600" lvl="2" indent="-317500">
              <a:lnSpc>
                <a:spcPct val="100000"/>
              </a:lnSpc>
              <a:spcBef>
                <a:spcPts val="1600"/>
              </a:spcBef>
              <a:spcAft>
                <a:spcPts val="0"/>
              </a:spcAft>
              <a:buClr>
                <a:schemeClr val="dk1"/>
              </a:buClr>
              <a:buSzPts val="1400"/>
              <a:buFont typeface="Fira Sans Extra Condensed"/>
              <a:buChar char="■"/>
              <a:defRPr>
                <a:solidFill>
                  <a:schemeClr val="dk1"/>
                </a:solidFill>
                <a:latin typeface="Fira Sans Extra Condensed"/>
                <a:ea typeface="Fira Sans Extra Condensed"/>
                <a:cs typeface="Fira Sans Extra Condensed"/>
                <a:sym typeface="Fira Sans Extra Condensed"/>
              </a:defRPr>
            </a:lvl3pPr>
            <a:lvl4pPr marL="1828800" lvl="3" indent="-317500">
              <a:lnSpc>
                <a:spcPct val="100000"/>
              </a:lnSpc>
              <a:spcBef>
                <a:spcPts val="1600"/>
              </a:spcBef>
              <a:spcAft>
                <a:spcPts val="0"/>
              </a:spcAft>
              <a:buClr>
                <a:schemeClr val="dk1"/>
              </a:buClr>
              <a:buSzPts val="1400"/>
              <a:buFont typeface="Fira Sans Extra Condensed"/>
              <a:buChar char="●"/>
              <a:defRPr>
                <a:solidFill>
                  <a:schemeClr val="dk1"/>
                </a:solidFill>
                <a:latin typeface="Fira Sans Extra Condensed"/>
                <a:ea typeface="Fira Sans Extra Condensed"/>
                <a:cs typeface="Fira Sans Extra Condensed"/>
                <a:sym typeface="Fira Sans Extra Condensed"/>
              </a:defRPr>
            </a:lvl4pPr>
            <a:lvl5pPr marL="2286000" lvl="4" indent="-317500">
              <a:lnSpc>
                <a:spcPct val="100000"/>
              </a:lnSpc>
              <a:spcBef>
                <a:spcPts val="1600"/>
              </a:spcBef>
              <a:spcAft>
                <a:spcPts val="0"/>
              </a:spcAft>
              <a:buClr>
                <a:schemeClr val="dk1"/>
              </a:buClr>
              <a:buSzPts val="1400"/>
              <a:buFont typeface="Fira Sans Extra Condensed"/>
              <a:buChar char="○"/>
              <a:defRPr>
                <a:solidFill>
                  <a:schemeClr val="dk1"/>
                </a:solidFill>
                <a:latin typeface="Fira Sans Extra Condensed"/>
                <a:ea typeface="Fira Sans Extra Condensed"/>
                <a:cs typeface="Fira Sans Extra Condensed"/>
                <a:sym typeface="Fira Sans Extra Condensed"/>
              </a:defRPr>
            </a:lvl5pPr>
            <a:lvl6pPr marL="2743200" lvl="5" indent="-317500">
              <a:lnSpc>
                <a:spcPct val="100000"/>
              </a:lnSpc>
              <a:spcBef>
                <a:spcPts val="1600"/>
              </a:spcBef>
              <a:spcAft>
                <a:spcPts val="0"/>
              </a:spcAft>
              <a:buClr>
                <a:schemeClr val="dk1"/>
              </a:buClr>
              <a:buSzPts val="1400"/>
              <a:buFont typeface="Fira Sans Extra Condensed"/>
              <a:buChar char="■"/>
              <a:defRPr>
                <a:solidFill>
                  <a:schemeClr val="dk1"/>
                </a:solidFill>
                <a:latin typeface="Fira Sans Extra Condensed"/>
                <a:ea typeface="Fira Sans Extra Condensed"/>
                <a:cs typeface="Fira Sans Extra Condensed"/>
                <a:sym typeface="Fira Sans Extra Condensed"/>
              </a:defRPr>
            </a:lvl6pPr>
            <a:lvl7pPr marL="3200400" lvl="6" indent="-317500">
              <a:lnSpc>
                <a:spcPct val="100000"/>
              </a:lnSpc>
              <a:spcBef>
                <a:spcPts val="1600"/>
              </a:spcBef>
              <a:spcAft>
                <a:spcPts val="0"/>
              </a:spcAft>
              <a:buClr>
                <a:schemeClr val="dk1"/>
              </a:buClr>
              <a:buSzPts val="1400"/>
              <a:buFont typeface="Fira Sans Extra Condensed"/>
              <a:buChar char="●"/>
              <a:defRPr>
                <a:solidFill>
                  <a:schemeClr val="dk1"/>
                </a:solidFill>
                <a:latin typeface="Fira Sans Extra Condensed"/>
                <a:ea typeface="Fira Sans Extra Condensed"/>
                <a:cs typeface="Fira Sans Extra Condensed"/>
                <a:sym typeface="Fira Sans Extra Condensed"/>
              </a:defRPr>
            </a:lvl7pPr>
            <a:lvl8pPr marL="3657600" lvl="7" indent="-317500">
              <a:lnSpc>
                <a:spcPct val="100000"/>
              </a:lnSpc>
              <a:spcBef>
                <a:spcPts val="1600"/>
              </a:spcBef>
              <a:spcAft>
                <a:spcPts val="0"/>
              </a:spcAft>
              <a:buClr>
                <a:schemeClr val="dk1"/>
              </a:buClr>
              <a:buSzPts val="1400"/>
              <a:buFont typeface="Fira Sans Extra Condensed"/>
              <a:buChar char="○"/>
              <a:defRPr>
                <a:solidFill>
                  <a:schemeClr val="dk1"/>
                </a:solidFill>
                <a:latin typeface="Fira Sans Extra Condensed"/>
                <a:ea typeface="Fira Sans Extra Condensed"/>
                <a:cs typeface="Fira Sans Extra Condensed"/>
                <a:sym typeface="Fira Sans Extra Condensed"/>
              </a:defRPr>
            </a:lvl8pPr>
            <a:lvl9pPr marL="4114800" lvl="8" indent="-317500">
              <a:lnSpc>
                <a:spcPct val="100000"/>
              </a:lnSpc>
              <a:spcBef>
                <a:spcPts val="1600"/>
              </a:spcBef>
              <a:spcAft>
                <a:spcPts val="1600"/>
              </a:spcAft>
              <a:buClr>
                <a:schemeClr val="dk1"/>
              </a:buClr>
              <a:buSzPts val="1400"/>
              <a:buFont typeface="Fira Sans Extra Condensed"/>
              <a:buChar char="■"/>
              <a:defRPr>
                <a:solidFill>
                  <a:schemeClr val="dk1"/>
                </a:solidFill>
                <a:latin typeface="Fira Sans Extra Condensed"/>
                <a:ea typeface="Fira Sans Extra Condensed"/>
                <a:cs typeface="Fira Sans Extra Condensed"/>
                <a:sym typeface="Fira Sans Extra Condensed"/>
              </a:defRPr>
            </a:lvl9pPr>
          </a:lstStyle>
          <a:p>
            <a:endParaRPr/>
          </a:p>
        </p:txBody>
      </p:sp>
    </p:spTree>
    <p:extLst>
      <p:ext uri="{BB962C8B-B14F-4D97-AF65-F5344CB8AC3E}">
        <p14:creationId xmlns:p14="http://schemas.microsoft.com/office/powerpoint/2010/main" val="2073179205"/>
      </p:ext>
    </p:extLst>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chivo Black"/>
              <a:buNone/>
              <a:defRPr sz="2800" b="1">
                <a:solidFill>
                  <a:schemeClr val="dk1"/>
                </a:solidFill>
                <a:latin typeface="Archivo Black"/>
                <a:ea typeface="Archivo Black"/>
                <a:cs typeface="Archivo Black"/>
                <a:sym typeface="Archiv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78376211"/>
      </p:ext>
    </p:extLst>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8.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gif"/><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3"/>
          <p:cNvSpPr txBox="1"/>
          <p:nvPr/>
        </p:nvSpPr>
        <p:spPr>
          <a:xfrm>
            <a:off x="3196870" y="2360982"/>
            <a:ext cx="1918200" cy="9234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zh-TW" altLang="en-US" sz="5400" dirty="0">
                <a:solidFill>
                  <a:schemeClr val="dk1"/>
                </a:solidFill>
                <a:latin typeface="Fira Sans SemiBold"/>
                <a:ea typeface="Fira Sans SemiBold"/>
                <a:cs typeface="Fira Sans SemiBold"/>
                <a:sym typeface="Fira Sans SemiBold"/>
              </a:rPr>
              <a:t>與</a:t>
            </a:r>
            <a:endParaRPr sz="5400" b="0" i="0" u="none" strike="noStrike" cap="none" dirty="0">
              <a:solidFill>
                <a:schemeClr val="dk1"/>
              </a:solidFill>
              <a:latin typeface="Fira Sans SemiBold"/>
              <a:ea typeface="Fira Sans SemiBold"/>
              <a:cs typeface="Fira Sans SemiBold"/>
              <a:sym typeface="Fira Sans SemiBold"/>
            </a:endParaRPr>
          </a:p>
        </p:txBody>
      </p:sp>
      <p:sp>
        <p:nvSpPr>
          <p:cNvPr id="85" name="Google Shape;85;p3"/>
          <p:cNvSpPr/>
          <p:nvPr/>
        </p:nvSpPr>
        <p:spPr>
          <a:xfrm rot="811457">
            <a:off x="-103319" y="2001317"/>
            <a:ext cx="12517673" cy="3385724"/>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6" name="Google Shape;86;p3"/>
          <p:cNvSpPr/>
          <p:nvPr/>
        </p:nvSpPr>
        <p:spPr>
          <a:xfrm>
            <a:off x="1999025" y="2048719"/>
            <a:ext cx="342900" cy="324000"/>
          </a:xfrm>
          <a:prstGeom prst="ellipse">
            <a:avLst/>
          </a:prstGeom>
          <a:solidFill>
            <a:srgbClr val="FF13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3"/>
          <p:cNvSpPr/>
          <p:nvPr/>
        </p:nvSpPr>
        <p:spPr>
          <a:xfrm>
            <a:off x="2680491" y="3170059"/>
            <a:ext cx="342900" cy="324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3"/>
          <p:cNvSpPr/>
          <p:nvPr/>
        </p:nvSpPr>
        <p:spPr>
          <a:xfrm>
            <a:off x="5117466" y="2846046"/>
            <a:ext cx="342900" cy="324000"/>
          </a:xfrm>
          <a:prstGeom prst="ellipse">
            <a:avLst/>
          </a:prstGeom>
          <a:solidFill>
            <a:srgbClr val="FFEA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3"/>
          <p:cNvSpPr/>
          <p:nvPr/>
        </p:nvSpPr>
        <p:spPr>
          <a:xfrm>
            <a:off x="6762750" y="2017774"/>
            <a:ext cx="342900" cy="324000"/>
          </a:xfrm>
          <a:prstGeom prst="ellipse">
            <a:avLst/>
          </a:prstGeom>
          <a:solidFill>
            <a:srgbClr val="28EF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3"/>
          <p:cNvSpPr/>
          <p:nvPr/>
        </p:nvSpPr>
        <p:spPr>
          <a:xfrm>
            <a:off x="7105650" y="2075357"/>
            <a:ext cx="342900" cy="324000"/>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3"/>
          <p:cNvSpPr txBox="1"/>
          <p:nvPr/>
        </p:nvSpPr>
        <p:spPr>
          <a:xfrm>
            <a:off x="2680491" y="1226227"/>
            <a:ext cx="2362200" cy="1200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zh-TW" sz="7200" b="0" i="0" u="none" strike="noStrike" cap="none" dirty="0">
                <a:solidFill>
                  <a:schemeClr val="dk1"/>
                </a:solidFill>
                <a:latin typeface="王漢宗細黑體繁" panose="02000500000000000000" pitchFamily="2" charset="-120"/>
                <a:ea typeface="王漢宗細黑體繁" panose="02000500000000000000" pitchFamily="2" charset="-120"/>
                <a:sym typeface="Arial"/>
              </a:rPr>
              <a:t>創意</a:t>
            </a:r>
            <a:endParaRPr dirty="0">
              <a:latin typeface="王漢宗細黑體繁" panose="02000500000000000000" pitchFamily="2" charset="-120"/>
              <a:ea typeface="王漢宗細黑體繁" panose="02000500000000000000" pitchFamily="2" charset="-120"/>
            </a:endParaRPr>
          </a:p>
        </p:txBody>
      </p:sp>
      <p:sp>
        <p:nvSpPr>
          <p:cNvPr id="92" name="Google Shape;92;p3"/>
          <p:cNvSpPr txBox="1"/>
          <p:nvPr/>
        </p:nvSpPr>
        <p:spPr>
          <a:xfrm>
            <a:off x="3783450" y="3494056"/>
            <a:ext cx="2362200" cy="12006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zh-TW" altLang="en-US" sz="7200" dirty="0">
                <a:solidFill>
                  <a:schemeClr val="dk1"/>
                </a:solidFill>
                <a:latin typeface="王漢宗細黑體繁" panose="02000500000000000000" pitchFamily="2" charset="-120"/>
                <a:ea typeface="王漢宗細黑體繁" panose="02000500000000000000" pitchFamily="2" charset="-120"/>
              </a:rPr>
              <a:t>實踐</a:t>
            </a:r>
            <a:endParaRPr sz="7200" dirty="0">
              <a:solidFill>
                <a:schemeClr val="dk1"/>
              </a:solidFill>
              <a:latin typeface="王漢宗細黑體繁" panose="02000500000000000000" pitchFamily="2" charset="-120"/>
              <a:ea typeface="王漢宗細黑體繁" panose="02000500000000000000" pitchFamily="2" charset="-120"/>
            </a:endParaRPr>
          </a:p>
        </p:txBody>
      </p:sp>
      <p:sp>
        <p:nvSpPr>
          <p:cNvPr id="93" name="Google Shape;93;p3"/>
          <p:cNvSpPr txBox="1"/>
          <p:nvPr/>
        </p:nvSpPr>
        <p:spPr>
          <a:xfrm>
            <a:off x="9776259" y="3601132"/>
            <a:ext cx="2362200"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zh-TW" sz="3200" b="0" i="0" u="none" strike="noStrike" cap="none" dirty="0">
                <a:solidFill>
                  <a:schemeClr val="dk1"/>
                </a:solidFill>
                <a:latin typeface="王漢宗細黑體繁" panose="02000500000000000000" pitchFamily="2" charset="-120"/>
                <a:ea typeface="王漢宗細黑體繁" panose="02000500000000000000" pitchFamily="2" charset="-120"/>
                <a:sym typeface="Arial"/>
              </a:rPr>
              <a:t>報告人</a:t>
            </a:r>
            <a:endParaRPr sz="1200" dirty="0">
              <a:latin typeface="王漢宗細黑體繁" panose="02000500000000000000" pitchFamily="2" charset="-120"/>
              <a:ea typeface="王漢宗細黑體繁" panose="02000500000000000000" pitchFamily="2" charset="-120"/>
            </a:endParaRPr>
          </a:p>
        </p:txBody>
      </p:sp>
      <p:sp>
        <p:nvSpPr>
          <p:cNvPr id="94" name="Google Shape;94;p3"/>
          <p:cNvSpPr txBox="1"/>
          <p:nvPr/>
        </p:nvSpPr>
        <p:spPr>
          <a:xfrm>
            <a:off x="9395033" y="4433482"/>
            <a:ext cx="2858206" cy="83095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zh-TW" sz="2400" b="0" i="0" u="none" strike="noStrike" cap="none" dirty="0">
                <a:solidFill>
                  <a:schemeClr val="dk1"/>
                </a:solidFill>
                <a:latin typeface="王漢宗細黑體繁" panose="02000500000000000000" pitchFamily="2" charset="-120"/>
                <a:ea typeface="王漢宗細黑體繁" panose="02000500000000000000" pitchFamily="2" charset="-120"/>
                <a:sym typeface="Arial"/>
              </a:rPr>
              <a:t>成功大學 </a:t>
            </a:r>
            <a:r>
              <a:rPr lang="zh-TW" altLang="en-US" sz="2400" b="0" i="0" u="none" strike="noStrike" cap="none" dirty="0">
                <a:solidFill>
                  <a:schemeClr val="dk1"/>
                </a:solidFill>
                <a:latin typeface="王漢宗細黑體繁" panose="02000500000000000000" pitchFamily="2" charset="-120"/>
                <a:ea typeface="王漢宗細黑體繁" panose="02000500000000000000" pitchFamily="2" charset="-120"/>
                <a:sym typeface="Arial"/>
              </a:rPr>
              <a:t>圖書館</a:t>
            </a:r>
            <a:endParaRPr lang="en-US" altLang="zh-TW" sz="2400" b="0" i="0" u="none" strike="noStrike" cap="none" dirty="0">
              <a:solidFill>
                <a:schemeClr val="dk1"/>
              </a:solidFill>
              <a:latin typeface="王漢宗細黑體繁" panose="02000500000000000000" pitchFamily="2" charset="-120"/>
              <a:ea typeface="王漢宗細黑體繁" panose="02000500000000000000" pitchFamily="2" charset="-120"/>
              <a:sym typeface="Arial"/>
            </a:endParaRPr>
          </a:p>
          <a:p>
            <a:pPr marL="0" marR="0" lvl="0" indent="0" algn="ctr" rtl="0">
              <a:spcBef>
                <a:spcPts val="0"/>
              </a:spcBef>
              <a:spcAft>
                <a:spcPts val="0"/>
              </a:spcAft>
              <a:buNone/>
            </a:pPr>
            <a:r>
              <a:rPr lang="zh-TW" sz="2400" b="0" i="0" u="none" strike="noStrike" cap="none" dirty="0">
                <a:solidFill>
                  <a:schemeClr val="dk1"/>
                </a:solidFill>
                <a:latin typeface="王漢宗細黑體繁" panose="02000500000000000000" pitchFamily="2" charset="-120"/>
                <a:ea typeface="王漢宗細黑體繁" panose="02000500000000000000" pitchFamily="2" charset="-120"/>
                <a:sym typeface="Arial"/>
              </a:rPr>
              <a:t>王涵青</a:t>
            </a:r>
            <a:endParaRPr sz="1200" dirty="0">
              <a:latin typeface="王漢宗細黑體繁" panose="02000500000000000000" pitchFamily="2" charset="-120"/>
              <a:ea typeface="王漢宗細黑體繁" panose="02000500000000000000" pitchFamily="2"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21"/>
        <p:cNvGrpSpPr/>
        <p:nvPr/>
      </p:nvGrpSpPr>
      <p:grpSpPr>
        <a:xfrm>
          <a:off x="0" y="0"/>
          <a:ext cx="0" cy="0"/>
          <a:chOff x="0" y="0"/>
          <a:chExt cx="0" cy="0"/>
        </a:xfrm>
      </p:grpSpPr>
      <p:grpSp>
        <p:nvGrpSpPr>
          <p:cNvPr id="4122" name="Google Shape;4122;p35"/>
          <p:cNvGrpSpPr/>
          <p:nvPr/>
        </p:nvGrpSpPr>
        <p:grpSpPr>
          <a:xfrm>
            <a:off x="1663455" y="1484315"/>
            <a:ext cx="4488881" cy="4721685"/>
            <a:chOff x="726046" y="1113236"/>
            <a:chExt cx="3366661" cy="3541264"/>
          </a:xfrm>
        </p:grpSpPr>
        <p:sp>
          <p:nvSpPr>
            <p:cNvPr id="4123" name="Google Shape;4123;p35"/>
            <p:cNvSpPr/>
            <p:nvPr/>
          </p:nvSpPr>
          <p:spPr>
            <a:xfrm>
              <a:off x="726046" y="1255013"/>
              <a:ext cx="3241285" cy="3399487"/>
            </a:xfrm>
            <a:custGeom>
              <a:avLst/>
              <a:gdLst/>
              <a:ahLst/>
              <a:cxnLst/>
              <a:rect l="l" t="t" r="r" b="b"/>
              <a:pathLst>
                <a:path w="133399" h="139910" extrusionOk="0">
                  <a:moveTo>
                    <a:pt x="1" y="1"/>
                  </a:moveTo>
                  <a:lnTo>
                    <a:pt x="28648" y="139910"/>
                  </a:lnTo>
                  <a:lnTo>
                    <a:pt x="133398" y="139910"/>
                  </a:lnTo>
                  <a:lnTo>
                    <a:pt x="104799" y="1"/>
                  </a:lnTo>
                  <a:close/>
                </a:path>
              </a:pathLst>
            </a:custGeom>
            <a:solidFill>
              <a:srgbClr val="434343"/>
            </a:solidFill>
            <a:ln>
              <a:noFill/>
            </a:ln>
          </p:spPr>
          <p:txBody>
            <a:bodyPr spcFirstLastPara="1" wrap="square" lIns="121900" tIns="121900" rIns="121900" bIns="121900" anchor="ctr" anchorCtr="0">
              <a:noAutofit/>
            </a:bodyPr>
            <a:lstStyle/>
            <a:p>
              <a:endParaRPr sz="1867"/>
            </a:p>
          </p:txBody>
        </p:sp>
        <p:sp>
          <p:nvSpPr>
            <p:cNvPr id="4124" name="Google Shape;4124;p35"/>
            <p:cNvSpPr/>
            <p:nvPr/>
          </p:nvSpPr>
          <p:spPr>
            <a:xfrm>
              <a:off x="852612" y="1187052"/>
              <a:ext cx="3240095" cy="3399487"/>
            </a:xfrm>
            <a:custGeom>
              <a:avLst/>
              <a:gdLst/>
              <a:ahLst/>
              <a:cxnLst/>
              <a:rect l="l" t="t" r="r" b="b"/>
              <a:pathLst>
                <a:path w="133350" h="139910" extrusionOk="0">
                  <a:moveTo>
                    <a:pt x="0" y="0"/>
                  </a:moveTo>
                  <a:lnTo>
                    <a:pt x="28599" y="139909"/>
                  </a:lnTo>
                  <a:lnTo>
                    <a:pt x="133350" y="139909"/>
                  </a:lnTo>
                  <a:lnTo>
                    <a:pt x="104751" y="0"/>
                  </a:lnTo>
                  <a:close/>
                </a:path>
              </a:pathLst>
            </a:custGeom>
            <a:solidFill>
              <a:schemeClr val="accent4"/>
            </a:solidFill>
            <a:ln>
              <a:noFill/>
            </a:ln>
          </p:spPr>
          <p:txBody>
            <a:bodyPr spcFirstLastPara="1" wrap="square" lIns="121900" tIns="121900" rIns="121900" bIns="121900" anchor="ctr" anchorCtr="0">
              <a:noAutofit/>
            </a:bodyPr>
            <a:lstStyle/>
            <a:p>
              <a:endParaRPr sz="1867"/>
            </a:p>
          </p:txBody>
        </p:sp>
        <p:sp>
          <p:nvSpPr>
            <p:cNvPr id="4125" name="Google Shape;4125;p35"/>
            <p:cNvSpPr/>
            <p:nvPr/>
          </p:nvSpPr>
          <p:spPr>
            <a:xfrm>
              <a:off x="2268170" y="4512675"/>
              <a:ext cx="1442529" cy="141826"/>
            </a:xfrm>
            <a:custGeom>
              <a:avLst/>
              <a:gdLst/>
              <a:ahLst/>
              <a:cxnLst/>
              <a:rect l="l" t="t" r="r" b="b"/>
              <a:pathLst>
                <a:path w="59369" h="5837" extrusionOk="0">
                  <a:moveTo>
                    <a:pt x="9694" y="1"/>
                  </a:moveTo>
                  <a:lnTo>
                    <a:pt x="0" y="5837"/>
                  </a:lnTo>
                  <a:lnTo>
                    <a:pt x="49723" y="5837"/>
                  </a:lnTo>
                  <a:lnTo>
                    <a:pt x="59368" y="1"/>
                  </a:lnTo>
                  <a:close/>
                </a:path>
              </a:pathLst>
            </a:custGeom>
            <a:solidFill>
              <a:srgbClr val="666666"/>
            </a:solidFill>
            <a:ln>
              <a:noFill/>
            </a:ln>
          </p:spPr>
          <p:txBody>
            <a:bodyPr spcFirstLastPara="1" wrap="square" lIns="121900" tIns="121900" rIns="121900" bIns="121900" anchor="ctr" anchorCtr="0">
              <a:noAutofit/>
            </a:bodyPr>
            <a:lstStyle/>
            <a:p>
              <a:endParaRPr sz="1867"/>
            </a:p>
          </p:txBody>
        </p:sp>
        <p:sp>
          <p:nvSpPr>
            <p:cNvPr id="4126" name="Google Shape;4126;p35"/>
            <p:cNvSpPr/>
            <p:nvPr/>
          </p:nvSpPr>
          <p:spPr>
            <a:xfrm>
              <a:off x="798696" y="1187052"/>
              <a:ext cx="1155452" cy="3399487"/>
            </a:xfrm>
            <a:custGeom>
              <a:avLst/>
              <a:gdLst/>
              <a:ahLst/>
              <a:cxnLst/>
              <a:rect l="l" t="t" r="r" b="b"/>
              <a:pathLst>
                <a:path w="47554" h="139910" extrusionOk="0">
                  <a:moveTo>
                    <a:pt x="1" y="0"/>
                  </a:moveTo>
                  <a:lnTo>
                    <a:pt x="28648" y="139909"/>
                  </a:lnTo>
                  <a:lnTo>
                    <a:pt x="47023" y="139909"/>
                  </a:lnTo>
                  <a:lnTo>
                    <a:pt x="47553" y="0"/>
                  </a:lnTo>
                  <a:close/>
                </a:path>
              </a:pathLst>
            </a:custGeom>
            <a:solidFill>
              <a:srgbClr val="B5CACF"/>
            </a:solidFill>
            <a:ln>
              <a:noFill/>
            </a:ln>
          </p:spPr>
          <p:txBody>
            <a:bodyPr spcFirstLastPara="1" wrap="square" lIns="121900" tIns="121900" rIns="121900" bIns="121900" anchor="ctr" anchorCtr="0">
              <a:noAutofit/>
            </a:bodyPr>
            <a:lstStyle/>
            <a:p>
              <a:endParaRPr sz="1867"/>
            </a:p>
          </p:txBody>
        </p:sp>
        <p:sp>
          <p:nvSpPr>
            <p:cNvPr id="4127" name="Google Shape;4127;p35"/>
            <p:cNvSpPr/>
            <p:nvPr/>
          </p:nvSpPr>
          <p:spPr>
            <a:xfrm>
              <a:off x="1071729" y="1253846"/>
              <a:ext cx="2763180" cy="3180347"/>
            </a:xfrm>
            <a:custGeom>
              <a:avLst/>
              <a:gdLst/>
              <a:ahLst/>
              <a:cxnLst/>
              <a:rect l="l" t="t" r="r" b="b"/>
              <a:pathLst>
                <a:path w="113722" h="130891" extrusionOk="0">
                  <a:moveTo>
                    <a:pt x="1" y="0"/>
                  </a:moveTo>
                  <a:lnTo>
                    <a:pt x="28359" y="130891"/>
                  </a:lnTo>
                  <a:lnTo>
                    <a:pt x="113722" y="130891"/>
                  </a:lnTo>
                  <a:lnTo>
                    <a:pt x="85364" y="0"/>
                  </a:lnTo>
                  <a:close/>
                </a:path>
              </a:pathLst>
            </a:custGeom>
            <a:solidFill>
              <a:srgbClr val="E0E0E0"/>
            </a:solidFill>
            <a:ln>
              <a:noFill/>
            </a:ln>
          </p:spPr>
          <p:txBody>
            <a:bodyPr spcFirstLastPara="1" wrap="square" lIns="121900" tIns="121900" rIns="121900" bIns="121900" anchor="ctr" anchorCtr="0">
              <a:noAutofit/>
            </a:bodyPr>
            <a:lstStyle/>
            <a:p>
              <a:endParaRPr sz="1867"/>
            </a:p>
          </p:txBody>
        </p:sp>
        <p:sp>
          <p:nvSpPr>
            <p:cNvPr id="4128" name="Google Shape;4128;p35"/>
            <p:cNvSpPr/>
            <p:nvPr/>
          </p:nvSpPr>
          <p:spPr>
            <a:xfrm>
              <a:off x="1071729" y="1253846"/>
              <a:ext cx="2788960" cy="3145188"/>
            </a:xfrm>
            <a:custGeom>
              <a:avLst/>
              <a:gdLst/>
              <a:ahLst/>
              <a:cxnLst/>
              <a:rect l="l" t="t" r="r" b="b"/>
              <a:pathLst>
                <a:path w="114783" h="129444" extrusionOk="0">
                  <a:moveTo>
                    <a:pt x="1" y="0"/>
                  </a:moveTo>
                  <a:lnTo>
                    <a:pt x="29420" y="129444"/>
                  </a:lnTo>
                  <a:lnTo>
                    <a:pt x="114783" y="129444"/>
                  </a:lnTo>
                  <a:lnTo>
                    <a:pt x="85364" y="0"/>
                  </a:lnTo>
                  <a:close/>
                </a:path>
              </a:pathLst>
            </a:custGeom>
            <a:solidFill>
              <a:srgbClr val="FFFFFF"/>
            </a:solidFill>
            <a:ln>
              <a:noFill/>
            </a:ln>
          </p:spPr>
          <p:txBody>
            <a:bodyPr spcFirstLastPara="1" wrap="square" lIns="121900" tIns="121900" rIns="121900" bIns="121900" anchor="ctr" anchorCtr="0">
              <a:noAutofit/>
            </a:bodyPr>
            <a:lstStyle/>
            <a:p>
              <a:endParaRPr sz="1867"/>
            </a:p>
          </p:txBody>
        </p:sp>
        <p:sp>
          <p:nvSpPr>
            <p:cNvPr id="4129" name="Google Shape;4129;p35"/>
            <p:cNvSpPr/>
            <p:nvPr/>
          </p:nvSpPr>
          <p:spPr>
            <a:xfrm>
              <a:off x="1386967" y="1605385"/>
              <a:ext cx="2151486" cy="2408118"/>
            </a:xfrm>
            <a:custGeom>
              <a:avLst/>
              <a:gdLst/>
              <a:ahLst/>
              <a:cxnLst/>
              <a:rect l="l" t="t" r="r" b="b"/>
              <a:pathLst>
                <a:path w="88547" h="99109" extrusionOk="0">
                  <a:moveTo>
                    <a:pt x="65107" y="1158"/>
                  </a:moveTo>
                  <a:lnTo>
                    <a:pt x="87099" y="98000"/>
                  </a:lnTo>
                  <a:lnTo>
                    <a:pt x="23439" y="98000"/>
                  </a:lnTo>
                  <a:lnTo>
                    <a:pt x="1399" y="1158"/>
                  </a:lnTo>
                  <a:close/>
                  <a:moveTo>
                    <a:pt x="0" y="1"/>
                  </a:moveTo>
                  <a:lnTo>
                    <a:pt x="22522" y="99109"/>
                  </a:lnTo>
                  <a:lnTo>
                    <a:pt x="88546" y="99109"/>
                  </a:lnTo>
                  <a:lnTo>
                    <a:pt x="65976" y="1"/>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30" name="Google Shape;4130;p35"/>
            <p:cNvSpPr/>
            <p:nvPr/>
          </p:nvSpPr>
          <p:spPr>
            <a:xfrm>
              <a:off x="1575614" y="2369425"/>
              <a:ext cx="1576117" cy="12902"/>
            </a:xfrm>
            <a:custGeom>
              <a:avLst/>
              <a:gdLst/>
              <a:ahLst/>
              <a:cxnLst/>
              <a:rect l="l" t="t" r="r" b="b"/>
              <a:pathLst>
                <a:path w="64867" h="531" extrusionOk="0">
                  <a:moveTo>
                    <a:pt x="1" y="0"/>
                  </a:moveTo>
                  <a:lnTo>
                    <a:pt x="1" y="531"/>
                  </a:lnTo>
                  <a:lnTo>
                    <a:pt x="64867" y="531"/>
                  </a:lnTo>
                  <a:lnTo>
                    <a:pt x="64867" y="0"/>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31" name="Google Shape;4131;p35"/>
            <p:cNvSpPr/>
            <p:nvPr/>
          </p:nvSpPr>
          <p:spPr>
            <a:xfrm>
              <a:off x="2340820" y="2374115"/>
              <a:ext cx="83220" cy="312881"/>
            </a:xfrm>
            <a:custGeom>
              <a:avLst/>
              <a:gdLst/>
              <a:ahLst/>
              <a:cxnLst/>
              <a:rect l="l" t="t" r="r" b="b"/>
              <a:pathLst>
                <a:path w="3425" h="12877" extrusionOk="0">
                  <a:moveTo>
                    <a:pt x="483" y="0"/>
                  </a:moveTo>
                  <a:lnTo>
                    <a:pt x="0" y="145"/>
                  </a:lnTo>
                  <a:lnTo>
                    <a:pt x="2894" y="12877"/>
                  </a:lnTo>
                  <a:lnTo>
                    <a:pt x="3425" y="12781"/>
                  </a:lnTo>
                  <a:lnTo>
                    <a:pt x="483" y="0"/>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32" name="Google Shape;4132;p35"/>
            <p:cNvSpPr/>
            <p:nvPr/>
          </p:nvSpPr>
          <p:spPr>
            <a:xfrm>
              <a:off x="1822867" y="3022134"/>
              <a:ext cx="779299" cy="445303"/>
            </a:xfrm>
            <a:custGeom>
              <a:avLst/>
              <a:gdLst/>
              <a:ahLst/>
              <a:cxnLst/>
              <a:rect l="l" t="t" r="r" b="b"/>
              <a:pathLst>
                <a:path w="32073" h="18327" extrusionOk="0">
                  <a:moveTo>
                    <a:pt x="27876" y="0"/>
                  </a:moveTo>
                  <a:lnTo>
                    <a:pt x="27394" y="145"/>
                  </a:lnTo>
                  <a:lnTo>
                    <a:pt x="31397" y="17844"/>
                  </a:lnTo>
                  <a:lnTo>
                    <a:pt x="1" y="17844"/>
                  </a:lnTo>
                  <a:lnTo>
                    <a:pt x="1" y="18327"/>
                  </a:lnTo>
                  <a:lnTo>
                    <a:pt x="32072" y="18327"/>
                  </a:lnTo>
                  <a:lnTo>
                    <a:pt x="27876" y="0"/>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33" name="Google Shape;4133;p35"/>
            <p:cNvSpPr/>
            <p:nvPr/>
          </p:nvSpPr>
          <p:spPr>
            <a:xfrm>
              <a:off x="2590406" y="1948735"/>
              <a:ext cx="109024" cy="428903"/>
            </a:xfrm>
            <a:custGeom>
              <a:avLst/>
              <a:gdLst/>
              <a:ahLst/>
              <a:cxnLst/>
              <a:rect l="l" t="t" r="r" b="b"/>
              <a:pathLst>
                <a:path w="4487" h="17652" extrusionOk="0">
                  <a:moveTo>
                    <a:pt x="483" y="0"/>
                  </a:moveTo>
                  <a:lnTo>
                    <a:pt x="1" y="97"/>
                  </a:lnTo>
                  <a:lnTo>
                    <a:pt x="4004" y="17652"/>
                  </a:lnTo>
                  <a:lnTo>
                    <a:pt x="4486" y="17507"/>
                  </a:lnTo>
                  <a:lnTo>
                    <a:pt x="483" y="0"/>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34" name="Google Shape;4134;p35"/>
            <p:cNvSpPr/>
            <p:nvPr/>
          </p:nvSpPr>
          <p:spPr>
            <a:xfrm>
              <a:off x="2593929" y="3455701"/>
              <a:ext cx="303527" cy="546090"/>
            </a:xfrm>
            <a:custGeom>
              <a:avLst/>
              <a:gdLst/>
              <a:ahLst/>
              <a:cxnLst/>
              <a:rect l="l" t="t" r="r" b="b"/>
              <a:pathLst>
                <a:path w="12492" h="22475" extrusionOk="0">
                  <a:moveTo>
                    <a:pt x="1" y="0"/>
                  </a:moveTo>
                  <a:lnTo>
                    <a:pt x="1" y="483"/>
                  </a:lnTo>
                  <a:lnTo>
                    <a:pt x="6994" y="483"/>
                  </a:lnTo>
                  <a:lnTo>
                    <a:pt x="11961" y="22475"/>
                  </a:lnTo>
                  <a:lnTo>
                    <a:pt x="12492" y="22330"/>
                  </a:lnTo>
                  <a:lnTo>
                    <a:pt x="7379" y="0"/>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35" name="Google Shape;4135;p35"/>
            <p:cNvSpPr/>
            <p:nvPr/>
          </p:nvSpPr>
          <p:spPr>
            <a:xfrm>
              <a:off x="1301415" y="1113236"/>
              <a:ext cx="365631" cy="185148"/>
            </a:xfrm>
            <a:custGeom>
              <a:avLst/>
              <a:gdLst/>
              <a:ahLst/>
              <a:cxnLst/>
              <a:rect l="l" t="t" r="r" b="b"/>
              <a:pathLst>
                <a:path w="15048" h="7620" extrusionOk="0">
                  <a:moveTo>
                    <a:pt x="2750" y="0"/>
                  </a:moveTo>
                  <a:cubicBezTo>
                    <a:pt x="1158" y="0"/>
                    <a:pt x="1" y="1447"/>
                    <a:pt x="338" y="2990"/>
                  </a:cubicBezTo>
                  <a:lnTo>
                    <a:pt x="869" y="5643"/>
                  </a:lnTo>
                  <a:cubicBezTo>
                    <a:pt x="1110" y="6800"/>
                    <a:pt x="2123" y="7620"/>
                    <a:pt x="3280" y="7620"/>
                  </a:cubicBezTo>
                  <a:lnTo>
                    <a:pt x="12299" y="7620"/>
                  </a:lnTo>
                  <a:cubicBezTo>
                    <a:pt x="13890" y="7620"/>
                    <a:pt x="15048" y="6173"/>
                    <a:pt x="14758" y="4630"/>
                  </a:cubicBezTo>
                  <a:lnTo>
                    <a:pt x="14179" y="1977"/>
                  </a:lnTo>
                  <a:cubicBezTo>
                    <a:pt x="13987" y="820"/>
                    <a:pt x="12974" y="0"/>
                    <a:pt x="11768" y="0"/>
                  </a:cubicBezTo>
                  <a:close/>
                </a:path>
              </a:pathLst>
            </a:custGeom>
            <a:solidFill>
              <a:srgbClr val="666666"/>
            </a:solidFill>
            <a:ln>
              <a:noFill/>
            </a:ln>
          </p:spPr>
          <p:txBody>
            <a:bodyPr spcFirstLastPara="1" wrap="square" lIns="121900" tIns="121900" rIns="121900" bIns="121900" anchor="ctr" anchorCtr="0">
              <a:noAutofit/>
            </a:bodyPr>
            <a:lstStyle/>
            <a:p>
              <a:endParaRPr sz="1867"/>
            </a:p>
          </p:txBody>
        </p:sp>
        <p:sp>
          <p:nvSpPr>
            <p:cNvPr id="4136" name="Google Shape;4136;p35"/>
            <p:cNvSpPr/>
            <p:nvPr/>
          </p:nvSpPr>
          <p:spPr>
            <a:xfrm>
              <a:off x="2584550" y="1113236"/>
              <a:ext cx="365631" cy="185148"/>
            </a:xfrm>
            <a:custGeom>
              <a:avLst/>
              <a:gdLst/>
              <a:ahLst/>
              <a:cxnLst/>
              <a:rect l="l" t="t" r="r" b="b"/>
              <a:pathLst>
                <a:path w="15048" h="7620" extrusionOk="0">
                  <a:moveTo>
                    <a:pt x="2750" y="0"/>
                  </a:moveTo>
                  <a:cubicBezTo>
                    <a:pt x="1206" y="0"/>
                    <a:pt x="1" y="1447"/>
                    <a:pt x="338" y="2990"/>
                  </a:cubicBezTo>
                  <a:lnTo>
                    <a:pt x="869" y="5643"/>
                  </a:lnTo>
                  <a:cubicBezTo>
                    <a:pt x="1110" y="6800"/>
                    <a:pt x="2123" y="7620"/>
                    <a:pt x="3280" y="7620"/>
                  </a:cubicBezTo>
                  <a:lnTo>
                    <a:pt x="12347" y="7620"/>
                  </a:lnTo>
                  <a:cubicBezTo>
                    <a:pt x="13890" y="7620"/>
                    <a:pt x="15048" y="6173"/>
                    <a:pt x="14758" y="4630"/>
                  </a:cubicBezTo>
                  <a:lnTo>
                    <a:pt x="14228" y="1977"/>
                  </a:lnTo>
                  <a:cubicBezTo>
                    <a:pt x="13987" y="820"/>
                    <a:pt x="12974" y="0"/>
                    <a:pt x="11768" y="0"/>
                  </a:cubicBezTo>
                  <a:close/>
                </a:path>
              </a:pathLst>
            </a:custGeom>
            <a:solidFill>
              <a:srgbClr val="666666"/>
            </a:solidFill>
            <a:ln>
              <a:noFill/>
            </a:ln>
          </p:spPr>
          <p:txBody>
            <a:bodyPr spcFirstLastPara="1" wrap="square" lIns="121900" tIns="121900" rIns="121900" bIns="121900" anchor="ctr" anchorCtr="0">
              <a:noAutofit/>
            </a:bodyPr>
            <a:lstStyle/>
            <a:p>
              <a:endParaRPr sz="1867"/>
            </a:p>
          </p:txBody>
        </p:sp>
      </p:grpSp>
      <p:sp>
        <p:nvSpPr>
          <p:cNvPr id="4138" name="Google Shape;4138;p35"/>
          <p:cNvSpPr/>
          <p:nvPr/>
        </p:nvSpPr>
        <p:spPr>
          <a:xfrm>
            <a:off x="4412747" y="3760747"/>
            <a:ext cx="306279" cy="248483"/>
          </a:xfrm>
          <a:custGeom>
            <a:avLst/>
            <a:gdLst/>
            <a:ahLst/>
            <a:cxnLst/>
            <a:rect l="l" t="t" r="r" b="b"/>
            <a:pathLst>
              <a:path w="9454" h="7670" extrusionOk="0">
                <a:moveTo>
                  <a:pt x="7283" y="483"/>
                </a:moveTo>
                <a:lnTo>
                  <a:pt x="8778" y="7139"/>
                </a:lnTo>
                <a:cubicBezTo>
                  <a:pt x="5161" y="6994"/>
                  <a:pt x="1592" y="4100"/>
                  <a:pt x="627" y="483"/>
                </a:cubicBezTo>
                <a:close/>
                <a:moveTo>
                  <a:pt x="0" y="1"/>
                </a:moveTo>
                <a:lnTo>
                  <a:pt x="49" y="290"/>
                </a:lnTo>
                <a:cubicBezTo>
                  <a:pt x="965" y="4390"/>
                  <a:pt x="5064" y="7669"/>
                  <a:pt x="9115" y="7669"/>
                </a:cubicBezTo>
                <a:lnTo>
                  <a:pt x="9453" y="7669"/>
                </a:lnTo>
                <a:lnTo>
                  <a:pt x="7669" y="1"/>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39" name="Google Shape;4139;p35"/>
          <p:cNvSpPr/>
          <p:nvPr/>
        </p:nvSpPr>
        <p:spPr>
          <a:xfrm>
            <a:off x="3825262" y="4873224"/>
            <a:ext cx="306279" cy="248451"/>
          </a:xfrm>
          <a:custGeom>
            <a:avLst/>
            <a:gdLst/>
            <a:ahLst/>
            <a:cxnLst/>
            <a:rect l="l" t="t" r="r" b="b"/>
            <a:pathLst>
              <a:path w="9454" h="7669" extrusionOk="0">
                <a:moveTo>
                  <a:pt x="7283" y="482"/>
                </a:moveTo>
                <a:lnTo>
                  <a:pt x="8827" y="7138"/>
                </a:lnTo>
                <a:cubicBezTo>
                  <a:pt x="5161" y="6993"/>
                  <a:pt x="1641" y="4100"/>
                  <a:pt x="628" y="482"/>
                </a:cubicBezTo>
                <a:close/>
                <a:moveTo>
                  <a:pt x="1" y="0"/>
                </a:moveTo>
                <a:lnTo>
                  <a:pt x="49" y="290"/>
                </a:lnTo>
                <a:cubicBezTo>
                  <a:pt x="1014" y="4389"/>
                  <a:pt x="5065" y="7668"/>
                  <a:pt x="9116" y="7668"/>
                </a:cubicBezTo>
                <a:lnTo>
                  <a:pt x="9453" y="7668"/>
                </a:lnTo>
                <a:lnTo>
                  <a:pt x="7717" y="0"/>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0" name="Google Shape;4140;p35"/>
          <p:cNvSpPr/>
          <p:nvPr/>
        </p:nvSpPr>
        <p:spPr>
          <a:xfrm>
            <a:off x="2809683" y="2926366"/>
            <a:ext cx="267208" cy="250069"/>
          </a:xfrm>
          <a:custGeom>
            <a:avLst/>
            <a:gdLst/>
            <a:ahLst/>
            <a:cxnLst/>
            <a:rect l="l" t="t" r="r" b="b"/>
            <a:pathLst>
              <a:path w="8248" h="7719" extrusionOk="0">
                <a:moveTo>
                  <a:pt x="6078" y="533"/>
                </a:moveTo>
                <a:lnTo>
                  <a:pt x="7621" y="7188"/>
                </a:lnTo>
                <a:lnTo>
                  <a:pt x="965" y="7188"/>
                </a:lnTo>
                <a:cubicBezTo>
                  <a:pt x="580" y="5549"/>
                  <a:pt x="917" y="3812"/>
                  <a:pt x="1930" y="2462"/>
                </a:cubicBezTo>
                <a:cubicBezTo>
                  <a:pt x="2991" y="1208"/>
                  <a:pt x="4486" y="533"/>
                  <a:pt x="6078" y="533"/>
                </a:cubicBezTo>
                <a:close/>
                <a:moveTo>
                  <a:pt x="6157" y="0"/>
                </a:moveTo>
                <a:cubicBezTo>
                  <a:pt x="4381" y="0"/>
                  <a:pt x="2668" y="767"/>
                  <a:pt x="1544" y="2124"/>
                </a:cubicBezTo>
                <a:cubicBezTo>
                  <a:pt x="387" y="3668"/>
                  <a:pt x="1" y="5645"/>
                  <a:pt x="483" y="7526"/>
                </a:cubicBezTo>
                <a:lnTo>
                  <a:pt x="531" y="7719"/>
                </a:lnTo>
                <a:lnTo>
                  <a:pt x="8248" y="7719"/>
                </a:lnTo>
                <a:lnTo>
                  <a:pt x="6512" y="2"/>
                </a:lnTo>
                <a:lnTo>
                  <a:pt x="6319" y="2"/>
                </a:lnTo>
                <a:cubicBezTo>
                  <a:pt x="6265" y="1"/>
                  <a:pt x="6211" y="0"/>
                  <a:pt x="6157" y="0"/>
                </a:cubicBez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1" name="Google Shape;4141;p35"/>
          <p:cNvSpPr/>
          <p:nvPr/>
        </p:nvSpPr>
        <p:spPr>
          <a:xfrm>
            <a:off x="2689393" y="4352929"/>
            <a:ext cx="43768" cy="15648"/>
          </a:xfrm>
          <a:custGeom>
            <a:avLst/>
            <a:gdLst/>
            <a:ahLst/>
            <a:cxnLst/>
            <a:rect l="l" t="t" r="r" b="b"/>
            <a:pathLst>
              <a:path w="1351" h="483" extrusionOk="0">
                <a:moveTo>
                  <a:pt x="0" y="0"/>
                </a:moveTo>
                <a:lnTo>
                  <a:pt x="0" y="483"/>
                </a:lnTo>
                <a:lnTo>
                  <a:pt x="1351" y="483"/>
                </a:lnTo>
                <a:lnTo>
                  <a:pt x="1351" y="0"/>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2" name="Google Shape;4142;p35"/>
          <p:cNvSpPr/>
          <p:nvPr/>
        </p:nvSpPr>
        <p:spPr>
          <a:xfrm>
            <a:off x="2820634" y="4352929"/>
            <a:ext cx="1837441" cy="15648"/>
          </a:xfrm>
          <a:custGeom>
            <a:avLst/>
            <a:gdLst/>
            <a:ahLst/>
            <a:cxnLst/>
            <a:rect l="l" t="t" r="r" b="b"/>
            <a:pathLst>
              <a:path w="56717" h="483" extrusionOk="0">
                <a:moveTo>
                  <a:pt x="1" y="0"/>
                </a:moveTo>
                <a:lnTo>
                  <a:pt x="1" y="483"/>
                </a:lnTo>
                <a:lnTo>
                  <a:pt x="2701" y="483"/>
                </a:lnTo>
                <a:lnTo>
                  <a:pt x="2701" y="0"/>
                </a:lnTo>
                <a:close/>
                <a:moveTo>
                  <a:pt x="5402" y="0"/>
                </a:moveTo>
                <a:lnTo>
                  <a:pt x="5402" y="483"/>
                </a:lnTo>
                <a:lnTo>
                  <a:pt x="8103" y="483"/>
                </a:lnTo>
                <a:lnTo>
                  <a:pt x="8103" y="0"/>
                </a:lnTo>
                <a:close/>
                <a:moveTo>
                  <a:pt x="10804" y="0"/>
                </a:moveTo>
                <a:lnTo>
                  <a:pt x="10804" y="483"/>
                </a:lnTo>
                <a:lnTo>
                  <a:pt x="13504" y="483"/>
                </a:lnTo>
                <a:lnTo>
                  <a:pt x="13504" y="0"/>
                </a:lnTo>
                <a:close/>
                <a:moveTo>
                  <a:pt x="16205" y="0"/>
                </a:moveTo>
                <a:lnTo>
                  <a:pt x="16205" y="483"/>
                </a:lnTo>
                <a:lnTo>
                  <a:pt x="18906" y="483"/>
                </a:lnTo>
                <a:lnTo>
                  <a:pt x="18906" y="0"/>
                </a:lnTo>
                <a:close/>
                <a:moveTo>
                  <a:pt x="21606" y="0"/>
                </a:moveTo>
                <a:lnTo>
                  <a:pt x="21606" y="483"/>
                </a:lnTo>
                <a:lnTo>
                  <a:pt x="24307" y="483"/>
                </a:lnTo>
                <a:lnTo>
                  <a:pt x="24307" y="0"/>
                </a:lnTo>
                <a:close/>
                <a:moveTo>
                  <a:pt x="27008" y="0"/>
                </a:moveTo>
                <a:lnTo>
                  <a:pt x="27008" y="483"/>
                </a:lnTo>
                <a:lnTo>
                  <a:pt x="29709" y="483"/>
                </a:lnTo>
                <a:lnTo>
                  <a:pt x="29709" y="0"/>
                </a:lnTo>
                <a:close/>
                <a:moveTo>
                  <a:pt x="32409" y="0"/>
                </a:moveTo>
                <a:lnTo>
                  <a:pt x="32409" y="483"/>
                </a:lnTo>
                <a:lnTo>
                  <a:pt x="35110" y="483"/>
                </a:lnTo>
                <a:lnTo>
                  <a:pt x="35110" y="0"/>
                </a:lnTo>
                <a:close/>
                <a:moveTo>
                  <a:pt x="37811" y="0"/>
                </a:moveTo>
                <a:lnTo>
                  <a:pt x="37811" y="483"/>
                </a:lnTo>
                <a:lnTo>
                  <a:pt x="40512" y="483"/>
                </a:lnTo>
                <a:lnTo>
                  <a:pt x="40512" y="0"/>
                </a:lnTo>
                <a:close/>
                <a:moveTo>
                  <a:pt x="43212" y="0"/>
                </a:moveTo>
                <a:lnTo>
                  <a:pt x="43212" y="483"/>
                </a:lnTo>
                <a:lnTo>
                  <a:pt x="45913" y="483"/>
                </a:lnTo>
                <a:lnTo>
                  <a:pt x="45913" y="0"/>
                </a:lnTo>
                <a:close/>
                <a:moveTo>
                  <a:pt x="48614" y="0"/>
                </a:moveTo>
                <a:lnTo>
                  <a:pt x="48614" y="483"/>
                </a:lnTo>
                <a:lnTo>
                  <a:pt x="51315" y="483"/>
                </a:lnTo>
                <a:lnTo>
                  <a:pt x="51315" y="0"/>
                </a:lnTo>
                <a:close/>
                <a:moveTo>
                  <a:pt x="54015" y="0"/>
                </a:moveTo>
                <a:lnTo>
                  <a:pt x="54015" y="483"/>
                </a:lnTo>
                <a:lnTo>
                  <a:pt x="56716" y="483"/>
                </a:lnTo>
                <a:lnTo>
                  <a:pt x="56716" y="0"/>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3" name="Google Shape;4143;p35"/>
          <p:cNvSpPr/>
          <p:nvPr/>
        </p:nvSpPr>
        <p:spPr>
          <a:xfrm>
            <a:off x="4745527" y="4352929"/>
            <a:ext cx="43800" cy="15648"/>
          </a:xfrm>
          <a:custGeom>
            <a:avLst/>
            <a:gdLst/>
            <a:ahLst/>
            <a:cxnLst/>
            <a:rect l="l" t="t" r="r" b="b"/>
            <a:pathLst>
              <a:path w="1352" h="483" extrusionOk="0">
                <a:moveTo>
                  <a:pt x="1" y="0"/>
                </a:moveTo>
                <a:lnTo>
                  <a:pt x="1" y="483"/>
                </a:lnTo>
                <a:lnTo>
                  <a:pt x="1351" y="483"/>
                </a:lnTo>
                <a:lnTo>
                  <a:pt x="1351" y="0"/>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4" name="Google Shape;4144;p35"/>
          <p:cNvSpPr/>
          <p:nvPr/>
        </p:nvSpPr>
        <p:spPr>
          <a:xfrm>
            <a:off x="2289421" y="2592061"/>
            <a:ext cx="43768" cy="15648"/>
          </a:xfrm>
          <a:custGeom>
            <a:avLst/>
            <a:gdLst/>
            <a:ahLst/>
            <a:cxnLst/>
            <a:rect l="l" t="t" r="r" b="b"/>
            <a:pathLst>
              <a:path w="1351" h="483" extrusionOk="0">
                <a:moveTo>
                  <a:pt x="0" y="1"/>
                </a:moveTo>
                <a:lnTo>
                  <a:pt x="0" y="483"/>
                </a:lnTo>
                <a:lnTo>
                  <a:pt x="1351" y="483"/>
                </a:lnTo>
                <a:lnTo>
                  <a:pt x="1351" y="1"/>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5" name="Google Shape;4145;p35"/>
          <p:cNvSpPr/>
          <p:nvPr/>
        </p:nvSpPr>
        <p:spPr>
          <a:xfrm>
            <a:off x="2426914" y="2592061"/>
            <a:ext cx="1214033" cy="15648"/>
          </a:xfrm>
          <a:custGeom>
            <a:avLst/>
            <a:gdLst/>
            <a:ahLst/>
            <a:cxnLst/>
            <a:rect l="l" t="t" r="r" b="b"/>
            <a:pathLst>
              <a:path w="37474" h="483" extrusionOk="0">
                <a:moveTo>
                  <a:pt x="0" y="1"/>
                </a:moveTo>
                <a:lnTo>
                  <a:pt x="0" y="483"/>
                </a:lnTo>
                <a:lnTo>
                  <a:pt x="2894" y="483"/>
                </a:lnTo>
                <a:lnTo>
                  <a:pt x="2894" y="1"/>
                </a:lnTo>
                <a:close/>
                <a:moveTo>
                  <a:pt x="5739" y="1"/>
                </a:moveTo>
                <a:lnTo>
                  <a:pt x="5739" y="483"/>
                </a:lnTo>
                <a:lnTo>
                  <a:pt x="8633" y="483"/>
                </a:lnTo>
                <a:lnTo>
                  <a:pt x="8633" y="1"/>
                </a:lnTo>
                <a:close/>
                <a:moveTo>
                  <a:pt x="11527" y="1"/>
                </a:moveTo>
                <a:lnTo>
                  <a:pt x="11527" y="483"/>
                </a:lnTo>
                <a:lnTo>
                  <a:pt x="14420" y="483"/>
                </a:lnTo>
                <a:lnTo>
                  <a:pt x="14420" y="1"/>
                </a:lnTo>
                <a:close/>
                <a:moveTo>
                  <a:pt x="17266" y="1"/>
                </a:moveTo>
                <a:lnTo>
                  <a:pt x="17266" y="483"/>
                </a:lnTo>
                <a:lnTo>
                  <a:pt x="20159" y="483"/>
                </a:lnTo>
                <a:lnTo>
                  <a:pt x="20159" y="1"/>
                </a:lnTo>
                <a:close/>
                <a:moveTo>
                  <a:pt x="23053" y="1"/>
                </a:moveTo>
                <a:lnTo>
                  <a:pt x="23053" y="483"/>
                </a:lnTo>
                <a:lnTo>
                  <a:pt x="25947" y="483"/>
                </a:lnTo>
                <a:lnTo>
                  <a:pt x="25947" y="1"/>
                </a:lnTo>
                <a:close/>
                <a:moveTo>
                  <a:pt x="28840" y="1"/>
                </a:moveTo>
                <a:lnTo>
                  <a:pt x="28840" y="483"/>
                </a:lnTo>
                <a:lnTo>
                  <a:pt x="31686" y="483"/>
                </a:lnTo>
                <a:lnTo>
                  <a:pt x="31686" y="1"/>
                </a:lnTo>
                <a:close/>
                <a:moveTo>
                  <a:pt x="34579" y="1"/>
                </a:moveTo>
                <a:lnTo>
                  <a:pt x="34579" y="483"/>
                </a:lnTo>
                <a:lnTo>
                  <a:pt x="37473" y="483"/>
                </a:lnTo>
                <a:lnTo>
                  <a:pt x="37473" y="1"/>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6" name="Google Shape;4146;p35"/>
          <p:cNvSpPr/>
          <p:nvPr/>
        </p:nvSpPr>
        <p:spPr>
          <a:xfrm>
            <a:off x="3734647" y="2592061"/>
            <a:ext cx="43800" cy="15648"/>
          </a:xfrm>
          <a:custGeom>
            <a:avLst/>
            <a:gdLst/>
            <a:ahLst/>
            <a:cxnLst/>
            <a:rect l="l" t="t" r="r" b="b"/>
            <a:pathLst>
              <a:path w="1352" h="483" extrusionOk="0">
                <a:moveTo>
                  <a:pt x="1" y="1"/>
                </a:moveTo>
                <a:lnTo>
                  <a:pt x="1" y="483"/>
                </a:lnTo>
                <a:lnTo>
                  <a:pt x="1351" y="483"/>
                </a:lnTo>
                <a:lnTo>
                  <a:pt x="1351" y="1"/>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7" name="Google Shape;4147;p35"/>
          <p:cNvSpPr/>
          <p:nvPr/>
        </p:nvSpPr>
        <p:spPr>
          <a:xfrm>
            <a:off x="3753405" y="2071767"/>
            <a:ext cx="129716" cy="159392"/>
          </a:xfrm>
          <a:custGeom>
            <a:avLst/>
            <a:gdLst/>
            <a:ahLst/>
            <a:cxnLst/>
            <a:rect l="l" t="t" r="r" b="b"/>
            <a:pathLst>
              <a:path w="4004" h="4920" extrusionOk="0">
                <a:moveTo>
                  <a:pt x="3617" y="1"/>
                </a:moveTo>
                <a:lnTo>
                  <a:pt x="0" y="4631"/>
                </a:lnTo>
                <a:lnTo>
                  <a:pt x="434" y="4920"/>
                </a:lnTo>
                <a:lnTo>
                  <a:pt x="4003" y="290"/>
                </a:lnTo>
                <a:lnTo>
                  <a:pt x="3617" y="1"/>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8" name="Google Shape;4148;p35"/>
          <p:cNvSpPr/>
          <p:nvPr/>
        </p:nvSpPr>
        <p:spPr>
          <a:xfrm>
            <a:off x="3842465" y="2071767"/>
            <a:ext cx="129716" cy="159392"/>
          </a:xfrm>
          <a:custGeom>
            <a:avLst/>
            <a:gdLst/>
            <a:ahLst/>
            <a:cxnLst/>
            <a:rect l="l" t="t" r="r" b="b"/>
            <a:pathLst>
              <a:path w="4004" h="4920" extrusionOk="0">
                <a:moveTo>
                  <a:pt x="3569" y="1"/>
                </a:moveTo>
                <a:lnTo>
                  <a:pt x="0" y="4631"/>
                </a:lnTo>
                <a:lnTo>
                  <a:pt x="386" y="4920"/>
                </a:lnTo>
                <a:lnTo>
                  <a:pt x="4003" y="290"/>
                </a:lnTo>
                <a:lnTo>
                  <a:pt x="3569" y="1"/>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49" name="Google Shape;4149;p35"/>
          <p:cNvSpPr/>
          <p:nvPr/>
        </p:nvSpPr>
        <p:spPr>
          <a:xfrm>
            <a:off x="3406531" y="4535713"/>
            <a:ext cx="129716" cy="159424"/>
          </a:xfrm>
          <a:custGeom>
            <a:avLst/>
            <a:gdLst/>
            <a:ahLst/>
            <a:cxnLst/>
            <a:rect l="l" t="t" r="r" b="b"/>
            <a:pathLst>
              <a:path w="4004" h="4921" extrusionOk="0">
                <a:moveTo>
                  <a:pt x="3570" y="1"/>
                </a:moveTo>
                <a:lnTo>
                  <a:pt x="1" y="4631"/>
                </a:lnTo>
                <a:lnTo>
                  <a:pt x="387" y="4920"/>
                </a:lnTo>
                <a:lnTo>
                  <a:pt x="4004" y="290"/>
                </a:lnTo>
                <a:lnTo>
                  <a:pt x="3570" y="1"/>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50" name="Google Shape;4150;p35"/>
          <p:cNvSpPr/>
          <p:nvPr/>
        </p:nvSpPr>
        <p:spPr>
          <a:xfrm>
            <a:off x="3495592" y="4535713"/>
            <a:ext cx="128161" cy="159424"/>
          </a:xfrm>
          <a:custGeom>
            <a:avLst/>
            <a:gdLst/>
            <a:ahLst/>
            <a:cxnLst/>
            <a:rect l="l" t="t" r="r" b="b"/>
            <a:pathLst>
              <a:path w="3956" h="4921" extrusionOk="0">
                <a:moveTo>
                  <a:pt x="3570" y="1"/>
                </a:moveTo>
                <a:lnTo>
                  <a:pt x="1" y="4631"/>
                </a:lnTo>
                <a:lnTo>
                  <a:pt x="387" y="4920"/>
                </a:lnTo>
                <a:lnTo>
                  <a:pt x="3956" y="290"/>
                </a:lnTo>
                <a:lnTo>
                  <a:pt x="3570" y="1"/>
                </a:lnTo>
                <a:close/>
              </a:path>
            </a:pathLst>
          </a:custGeom>
          <a:solidFill>
            <a:srgbClr val="2FA1C2"/>
          </a:solidFill>
          <a:ln>
            <a:noFill/>
          </a:ln>
        </p:spPr>
        <p:txBody>
          <a:bodyPr spcFirstLastPara="1" wrap="square" lIns="121900" tIns="121900" rIns="121900" bIns="121900" anchor="ctr" anchorCtr="0">
            <a:noAutofit/>
          </a:bodyPr>
          <a:lstStyle/>
          <a:p>
            <a:endParaRPr sz="1867"/>
          </a:p>
        </p:txBody>
      </p:sp>
      <p:sp>
        <p:nvSpPr>
          <p:cNvPr id="4151" name="Google Shape;4151;p35"/>
          <p:cNvSpPr txBox="1"/>
          <p:nvPr/>
        </p:nvSpPr>
        <p:spPr>
          <a:xfrm>
            <a:off x="6996026" y="3237226"/>
            <a:ext cx="3061361" cy="543600"/>
          </a:xfrm>
          <a:prstGeom prst="rect">
            <a:avLst/>
          </a:prstGeom>
          <a:noFill/>
          <a:ln>
            <a:noFill/>
          </a:ln>
        </p:spPr>
        <p:txBody>
          <a:bodyPr spcFirstLastPara="1" wrap="square" lIns="121900" tIns="121900" rIns="121900" bIns="121900" anchor="ctr" anchorCtr="0">
            <a:noAutofit/>
          </a:bodyPr>
          <a:lstStyle/>
          <a:p>
            <a:pPr algn="r"/>
            <a:r>
              <a:rPr lang="en-US" altLang="zh-TW" sz="1800" dirty="0">
                <a:solidFill>
                  <a:schemeClr val="dk1"/>
                </a:solidFill>
                <a:latin typeface="王漢宗細黑體繁" panose="02000500000000000000" pitchFamily="2" charset="-120"/>
                <a:ea typeface="王漢宗細黑體繁" panose="02000500000000000000" pitchFamily="2" charset="-120"/>
                <a:cs typeface="Fira Sans Extra Condensed"/>
                <a:sym typeface="Fira Sans"/>
              </a:rPr>
              <a:t>Learning hub: </a:t>
            </a:r>
            <a:r>
              <a:rPr lang="zh-TW" altLang="en-US" sz="1800" dirty="0">
                <a:solidFill>
                  <a:schemeClr val="dk1"/>
                </a:solidFill>
                <a:latin typeface="王漢宗細黑體繁" panose="02000500000000000000" pitchFamily="2" charset="-120"/>
                <a:ea typeface="王漢宗細黑體繁" panose="02000500000000000000" pitchFamily="2" charset="-120"/>
                <a:cs typeface="Fira Sans Extra Condensed"/>
                <a:sym typeface="Fira Sans"/>
              </a:rPr>
              <a:t>結合資訊、師生參與、科技</a:t>
            </a:r>
            <a:endParaRPr sz="1800" dirty="0">
              <a:solidFill>
                <a:schemeClr val="dk1"/>
              </a:solidFill>
              <a:latin typeface="王漢宗細黑體繁" panose="02000500000000000000" pitchFamily="2" charset="-120"/>
              <a:ea typeface="王漢宗細黑體繁" panose="02000500000000000000" pitchFamily="2" charset="-120"/>
              <a:cs typeface="Fira Sans Extra Condensed"/>
              <a:sym typeface="Fira Sans"/>
            </a:endParaRPr>
          </a:p>
        </p:txBody>
      </p:sp>
      <p:sp>
        <p:nvSpPr>
          <p:cNvPr id="4152" name="Google Shape;4152;p35"/>
          <p:cNvSpPr txBox="1"/>
          <p:nvPr/>
        </p:nvSpPr>
        <p:spPr>
          <a:xfrm>
            <a:off x="6954192" y="4383706"/>
            <a:ext cx="3064378" cy="543600"/>
          </a:xfrm>
          <a:prstGeom prst="rect">
            <a:avLst/>
          </a:prstGeom>
          <a:noFill/>
          <a:ln>
            <a:noFill/>
          </a:ln>
        </p:spPr>
        <p:txBody>
          <a:bodyPr spcFirstLastPara="1" wrap="square" lIns="121900" tIns="121900" rIns="121900" bIns="121900" anchor="ctr" anchorCtr="0">
            <a:noAutofit/>
          </a:bodyPr>
          <a:lstStyle/>
          <a:p>
            <a:pPr algn="r"/>
            <a:r>
              <a:rPr lang="zh-TW" altLang="en-US" sz="1800" dirty="0">
                <a:solidFill>
                  <a:schemeClr val="dk1"/>
                </a:solidFill>
                <a:latin typeface="王漢宗細黑體繁" panose="02000500000000000000" pitchFamily="2" charset="-120"/>
                <a:ea typeface="王漢宗細黑體繁" panose="02000500000000000000" pitchFamily="2" charset="-120"/>
                <a:cs typeface="Fira Sans Extra Condensed"/>
                <a:sym typeface="Fira Sans"/>
              </a:rPr>
              <a:t>教育趨勢：偕同、互動式、線上或混合式教學</a:t>
            </a:r>
            <a:endParaRPr sz="1800" dirty="0">
              <a:solidFill>
                <a:schemeClr val="dk1"/>
              </a:solidFill>
              <a:latin typeface="王漢宗細黑體繁" panose="02000500000000000000" pitchFamily="2" charset="-120"/>
              <a:ea typeface="王漢宗細黑體繁" panose="02000500000000000000" pitchFamily="2" charset="-120"/>
              <a:cs typeface="Fira Sans Extra Condensed"/>
              <a:sym typeface="Fira Sans"/>
            </a:endParaRPr>
          </a:p>
        </p:txBody>
      </p:sp>
      <p:sp>
        <p:nvSpPr>
          <p:cNvPr id="4153" name="Google Shape;4153;p35"/>
          <p:cNvSpPr txBox="1"/>
          <p:nvPr/>
        </p:nvSpPr>
        <p:spPr>
          <a:xfrm>
            <a:off x="6444492" y="5853392"/>
            <a:ext cx="3597847" cy="543600"/>
          </a:xfrm>
          <a:prstGeom prst="rect">
            <a:avLst/>
          </a:prstGeom>
          <a:noFill/>
          <a:ln>
            <a:noFill/>
          </a:ln>
        </p:spPr>
        <p:txBody>
          <a:bodyPr spcFirstLastPara="1" wrap="square" lIns="121900" tIns="121900" rIns="121900" bIns="121900" anchor="ctr" anchorCtr="0">
            <a:noAutofit/>
          </a:bodyPr>
          <a:lstStyle/>
          <a:p>
            <a:pPr algn="r">
              <a:buSzPts val="1100"/>
            </a:pPr>
            <a:r>
              <a:rPr lang="en-US" sz="1800" dirty="0">
                <a:solidFill>
                  <a:schemeClr val="dk1"/>
                </a:solidFill>
                <a:latin typeface="Fira Sans SemiBold"/>
                <a:ea typeface="Fira Sans SemiBold"/>
                <a:cs typeface="Fira Sans SemiBold"/>
                <a:sym typeface="Fira Sans"/>
              </a:rPr>
              <a:t>User-defined: </a:t>
            </a:r>
            <a:r>
              <a:rPr lang="zh-TW" altLang="en-US" sz="1800" dirty="0">
                <a:solidFill>
                  <a:schemeClr val="dk1"/>
                </a:solidFill>
                <a:latin typeface="Fira Sans SemiBold"/>
                <a:ea typeface="Fira Sans SemiBold"/>
                <a:cs typeface="Fira Sans SemiBold"/>
                <a:sym typeface="Fira Sans"/>
              </a:rPr>
              <a:t>依照當下學習需求，自行重新配置空間</a:t>
            </a:r>
            <a:endParaRPr lang="en-US" altLang="zh-TW" sz="1800" dirty="0">
              <a:solidFill>
                <a:schemeClr val="dk1"/>
              </a:solidFill>
              <a:latin typeface="Fira Sans SemiBold"/>
              <a:ea typeface="Fira Sans SemiBold"/>
              <a:cs typeface="Fira Sans SemiBold"/>
              <a:sym typeface="Fira Sans"/>
            </a:endParaRPr>
          </a:p>
          <a:p>
            <a:pPr algn="r">
              <a:buSzPts val="1100"/>
            </a:pPr>
            <a:r>
              <a:rPr lang="zh-TW" altLang="en-US" sz="1800" dirty="0">
                <a:solidFill>
                  <a:schemeClr val="dk1"/>
                </a:solidFill>
                <a:latin typeface="Fira Sans SemiBold"/>
                <a:ea typeface="Fira Sans SemiBold"/>
                <a:cs typeface="Fira Sans SemiBold"/>
                <a:sym typeface="Fira Sans"/>
              </a:rPr>
              <a:t>「彈性」是因應教學環境改變的不二法門</a:t>
            </a:r>
            <a:endParaRPr sz="1800" dirty="0">
              <a:solidFill>
                <a:schemeClr val="dk1"/>
              </a:solidFill>
              <a:latin typeface="Fira Sans SemiBold"/>
              <a:ea typeface="Fira Sans SemiBold"/>
              <a:cs typeface="Fira Sans SemiBold"/>
              <a:sym typeface="Fira Sans"/>
            </a:endParaRPr>
          </a:p>
        </p:txBody>
      </p:sp>
      <p:sp>
        <p:nvSpPr>
          <p:cNvPr id="4155" name="Google Shape;4155;p35"/>
          <p:cNvSpPr txBox="1"/>
          <p:nvPr/>
        </p:nvSpPr>
        <p:spPr>
          <a:xfrm>
            <a:off x="5570107" y="2845345"/>
            <a:ext cx="4528888" cy="464800"/>
          </a:xfrm>
          <a:prstGeom prst="rect">
            <a:avLst/>
          </a:prstGeom>
          <a:noFill/>
          <a:ln>
            <a:noFill/>
          </a:ln>
        </p:spPr>
        <p:txBody>
          <a:bodyPr spcFirstLastPara="1" wrap="square" lIns="121900" tIns="121900" rIns="121900" bIns="121900" anchor="ctr" anchorCtr="0">
            <a:noAutofit/>
          </a:bodyPr>
          <a:lstStyle/>
          <a:p>
            <a:pPr algn="r"/>
            <a:r>
              <a:rPr lang="en-US" sz="2800" dirty="0">
                <a:solidFill>
                  <a:schemeClr val="dk1"/>
                </a:solidFill>
                <a:latin typeface="Fira Sans SemiBold"/>
                <a:ea typeface="Fira Sans SemiBold"/>
                <a:cs typeface="Fira Sans SemiBold"/>
                <a:sym typeface="Fira Sans Extra Condensed"/>
              </a:rPr>
              <a:t>Open-ended</a:t>
            </a:r>
            <a:endParaRPr sz="2800" dirty="0">
              <a:solidFill>
                <a:schemeClr val="dk1"/>
              </a:solidFill>
              <a:latin typeface="Fira Sans SemiBold"/>
              <a:ea typeface="Fira Sans SemiBold"/>
              <a:cs typeface="Fira Sans SemiBold"/>
              <a:sym typeface="Fira Sans Extra Condensed"/>
            </a:endParaRPr>
          </a:p>
        </p:txBody>
      </p:sp>
      <p:sp>
        <p:nvSpPr>
          <p:cNvPr id="4156" name="Google Shape;4156;p35"/>
          <p:cNvSpPr txBox="1"/>
          <p:nvPr/>
        </p:nvSpPr>
        <p:spPr>
          <a:xfrm>
            <a:off x="6849788" y="3918814"/>
            <a:ext cx="3207600" cy="464800"/>
          </a:xfrm>
          <a:prstGeom prst="rect">
            <a:avLst/>
          </a:prstGeom>
          <a:noFill/>
          <a:ln>
            <a:noFill/>
          </a:ln>
        </p:spPr>
        <p:txBody>
          <a:bodyPr spcFirstLastPara="1" wrap="square" lIns="121900" tIns="121900" rIns="121900" bIns="121900" anchor="ctr" anchorCtr="0">
            <a:noAutofit/>
          </a:bodyPr>
          <a:lstStyle/>
          <a:p>
            <a:pPr algn="r"/>
            <a:r>
              <a:rPr lang="en-US" altLang="zh-TW" sz="2800" dirty="0">
                <a:solidFill>
                  <a:schemeClr val="dk1"/>
                </a:solidFill>
                <a:latin typeface="Fira Sans SemiBold"/>
                <a:ea typeface="Fira Sans SemiBold"/>
                <a:cs typeface="Fira Sans SemiBold"/>
                <a:sym typeface="Fira Sans Extra Condensed"/>
              </a:rPr>
              <a:t>Co-curricular</a:t>
            </a:r>
            <a:endParaRPr sz="2800" dirty="0">
              <a:solidFill>
                <a:schemeClr val="dk1"/>
              </a:solidFill>
              <a:latin typeface="Fira Sans SemiBold"/>
              <a:ea typeface="Fira Sans SemiBold"/>
              <a:cs typeface="Fira Sans SemiBold"/>
              <a:sym typeface="Fira Sans Extra Condensed"/>
            </a:endParaRPr>
          </a:p>
        </p:txBody>
      </p:sp>
      <p:sp>
        <p:nvSpPr>
          <p:cNvPr id="4157" name="Google Shape;4157;p35"/>
          <p:cNvSpPr txBox="1"/>
          <p:nvPr/>
        </p:nvSpPr>
        <p:spPr>
          <a:xfrm>
            <a:off x="6852029" y="5097957"/>
            <a:ext cx="3207600" cy="464800"/>
          </a:xfrm>
          <a:prstGeom prst="rect">
            <a:avLst/>
          </a:prstGeom>
          <a:noFill/>
          <a:ln>
            <a:noFill/>
          </a:ln>
        </p:spPr>
        <p:txBody>
          <a:bodyPr spcFirstLastPara="1" wrap="square" lIns="121900" tIns="121900" rIns="121900" bIns="121900" anchor="ctr" anchorCtr="0">
            <a:noAutofit/>
          </a:bodyPr>
          <a:lstStyle/>
          <a:p>
            <a:pPr algn="r">
              <a:buSzPts val="1100"/>
            </a:pPr>
            <a:r>
              <a:rPr lang="en-US" altLang="zh-TW" sz="2800" dirty="0">
                <a:solidFill>
                  <a:schemeClr val="dk1"/>
                </a:solidFill>
                <a:latin typeface="Fira Sans SemiBold"/>
                <a:ea typeface="Fira Sans SemiBold"/>
                <a:cs typeface="Fira Sans SemiBold"/>
                <a:sym typeface="Fira Sans Extra Condensed"/>
              </a:rPr>
              <a:t>Flexible</a:t>
            </a:r>
            <a:endParaRPr sz="2800" dirty="0">
              <a:solidFill>
                <a:schemeClr val="dk1"/>
              </a:solidFill>
              <a:latin typeface="Fira Sans SemiBold"/>
              <a:ea typeface="Fira Sans SemiBold"/>
              <a:cs typeface="Fira Sans SemiBold"/>
              <a:sym typeface="Fira Sans Extra Condensed"/>
            </a:endParaRPr>
          </a:p>
        </p:txBody>
      </p:sp>
      <p:sp>
        <p:nvSpPr>
          <p:cNvPr id="4162" name="Google Shape;4162;p35"/>
          <p:cNvSpPr/>
          <p:nvPr/>
        </p:nvSpPr>
        <p:spPr>
          <a:xfrm>
            <a:off x="10780068" y="2912007"/>
            <a:ext cx="448400" cy="664800"/>
          </a:xfrm>
          <a:prstGeom prst="triangle">
            <a:avLst>
              <a:gd name="adj" fmla="val 52436"/>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4163" name="Google Shape;4163;p35"/>
          <p:cNvSpPr/>
          <p:nvPr/>
        </p:nvSpPr>
        <p:spPr>
          <a:xfrm>
            <a:off x="4144616" y="2980001"/>
            <a:ext cx="197200" cy="283200"/>
          </a:xfrm>
          <a:prstGeom prst="rtTriangle">
            <a:avLst/>
          </a:pr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sp>
        <p:nvSpPr>
          <p:cNvPr id="4164" name="Google Shape;4164;p35"/>
          <p:cNvSpPr/>
          <p:nvPr/>
        </p:nvSpPr>
        <p:spPr>
          <a:xfrm flipH="1">
            <a:off x="10780052" y="3773606"/>
            <a:ext cx="1214000" cy="1214000"/>
          </a:xfrm>
          <a:prstGeom prst="pie">
            <a:avLst>
              <a:gd name="adj1" fmla="val 0"/>
              <a:gd name="adj2" fmla="val 5392185"/>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cxnSp>
        <p:nvCxnSpPr>
          <p:cNvPr id="4165" name="Google Shape;4165;p35"/>
          <p:cNvCxnSpPr/>
          <p:nvPr/>
        </p:nvCxnSpPr>
        <p:spPr>
          <a:xfrm>
            <a:off x="11004236" y="5579239"/>
            <a:ext cx="0" cy="694000"/>
          </a:xfrm>
          <a:prstGeom prst="straightConnector1">
            <a:avLst/>
          </a:prstGeom>
          <a:noFill/>
          <a:ln w="19050" cap="flat" cmpd="sng">
            <a:solidFill>
              <a:schemeClr val="accent3"/>
            </a:solidFill>
            <a:prstDash val="dash"/>
            <a:round/>
            <a:headEnd type="none" w="med" len="med"/>
            <a:tailEnd type="none" w="med" len="med"/>
          </a:ln>
        </p:spPr>
      </p:cxnSp>
      <p:sp>
        <p:nvSpPr>
          <p:cNvPr id="46" name="Google Shape;99;p1">
            <a:extLst>
              <a:ext uri="{FF2B5EF4-FFF2-40B4-BE49-F238E27FC236}">
                <a16:creationId xmlns:a16="http://schemas.microsoft.com/office/drawing/2014/main" id="{356EE864-04F5-499A-8349-0FE5C69EDE3B}"/>
              </a:ext>
            </a:extLst>
          </p:cNvPr>
          <p:cNvSpPr/>
          <p:nvPr/>
        </p:nvSpPr>
        <p:spPr>
          <a:xfrm rot="20811414">
            <a:off x="-260318" y="-1011832"/>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47" name="Google Shape;84;p3">
            <a:extLst>
              <a:ext uri="{FF2B5EF4-FFF2-40B4-BE49-F238E27FC236}">
                <a16:creationId xmlns:a16="http://schemas.microsoft.com/office/drawing/2014/main" id="{A6C0B5D2-4DBD-4032-80C2-320CD6E1E581}"/>
              </a:ext>
            </a:extLst>
          </p:cNvPr>
          <p:cNvSpPr txBox="1"/>
          <p:nvPr/>
        </p:nvSpPr>
        <p:spPr>
          <a:xfrm rot="19866984">
            <a:off x="24973" y="1170498"/>
            <a:ext cx="756323"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zh-TW" altLang="en-US" sz="3200" dirty="0">
                <a:solidFill>
                  <a:schemeClr val="dk1"/>
                </a:solidFill>
                <a:latin typeface="Fira Sans SemiBold"/>
                <a:ea typeface="Fira Sans SemiBold"/>
                <a:cs typeface="Fira Sans SemiBold"/>
                <a:sym typeface="Fira Sans SemiBold"/>
              </a:rPr>
              <a:t>空</a:t>
            </a:r>
            <a:endParaRPr sz="3200" b="0" i="0" u="none" strike="noStrike" cap="none" dirty="0">
              <a:solidFill>
                <a:schemeClr val="dk1"/>
              </a:solidFill>
              <a:latin typeface="Fira Sans SemiBold"/>
              <a:ea typeface="Fira Sans SemiBold"/>
              <a:cs typeface="Fira Sans SemiBold"/>
              <a:sym typeface="Fira Sans SemiBold"/>
            </a:endParaRPr>
          </a:p>
        </p:txBody>
      </p:sp>
      <p:sp>
        <p:nvSpPr>
          <p:cNvPr id="48" name="Google Shape;84;p3">
            <a:extLst>
              <a:ext uri="{FF2B5EF4-FFF2-40B4-BE49-F238E27FC236}">
                <a16:creationId xmlns:a16="http://schemas.microsoft.com/office/drawing/2014/main" id="{00AA5B90-7078-4A2F-941B-820931FD5E0A}"/>
              </a:ext>
            </a:extLst>
          </p:cNvPr>
          <p:cNvSpPr txBox="1"/>
          <p:nvPr/>
        </p:nvSpPr>
        <p:spPr>
          <a:xfrm rot="19325961">
            <a:off x="557079" y="844775"/>
            <a:ext cx="687566"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zh-TW" altLang="en-US" sz="3200" b="0" i="0" u="none" strike="noStrike" cap="none" dirty="0">
                <a:solidFill>
                  <a:schemeClr val="dk1"/>
                </a:solidFill>
                <a:latin typeface="Fira Sans SemiBold"/>
                <a:ea typeface="Fira Sans SemiBold"/>
                <a:cs typeface="Fira Sans SemiBold"/>
                <a:sym typeface="Fira Sans SemiBold"/>
              </a:rPr>
              <a:t>改</a:t>
            </a:r>
            <a:endParaRPr sz="3200" b="0" i="0" u="none" strike="noStrike" cap="none" dirty="0">
              <a:solidFill>
                <a:schemeClr val="dk1"/>
              </a:solidFill>
              <a:latin typeface="Fira Sans SemiBold"/>
              <a:ea typeface="Fira Sans SemiBold"/>
              <a:cs typeface="Fira Sans SemiBold"/>
              <a:sym typeface="Fira Sans SemiBold"/>
            </a:endParaRPr>
          </a:p>
        </p:txBody>
      </p:sp>
      <p:sp>
        <p:nvSpPr>
          <p:cNvPr id="51" name="Google Shape;88;p3">
            <a:extLst>
              <a:ext uri="{FF2B5EF4-FFF2-40B4-BE49-F238E27FC236}">
                <a16:creationId xmlns:a16="http://schemas.microsoft.com/office/drawing/2014/main" id="{5401D029-9957-4F98-B07F-BAB561EF427E}"/>
              </a:ext>
            </a:extLst>
          </p:cNvPr>
          <p:cNvSpPr/>
          <p:nvPr/>
        </p:nvSpPr>
        <p:spPr>
          <a:xfrm>
            <a:off x="710800" y="1484315"/>
            <a:ext cx="342900" cy="324000"/>
          </a:xfrm>
          <a:prstGeom prst="ellipse">
            <a:avLst/>
          </a:prstGeom>
          <a:solidFill>
            <a:srgbClr val="B5CA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89;p3">
            <a:extLst>
              <a:ext uri="{FF2B5EF4-FFF2-40B4-BE49-F238E27FC236}">
                <a16:creationId xmlns:a16="http://schemas.microsoft.com/office/drawing/2014/main" id="{ACCB02B2-DAC6-4380-8117-9BC1706D0C8F}"/>
              </a:ext>
            </a:extLst>
          </p:cNvPr>
          <p:cNvSpPr/>
          <p:nvPr/>
        </p:nvSpPr>
        <p:spPr>
          <a:xfrm>
            <a:off x="1357940" y="670971"/>
            <a:ext cx="342900" cy="324000"/>
          </a:xfrm>
          <a:prstGeom prst="ellipse">
            <a:avLst/>
          </a:prstGeom>
          <a:solidFill>
            <a:srgbClr val="FFDD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矩形 3">
            <a:extLst>
              <a:ext uri="{FF2B5EF4-FFF2-40B4-BE49-F238E27FC236}">
                <a16:creationId xmlns:a16="http://schemas.microsoft.com/office/drawing/2014/main" id="{7447CBDD-9787-45C4-8089-854BA92A6B8B}"/>
              </a:ext>
            </a:extLst>
          </p:cNvPr>
          <p:cNvSpPr/>
          <p:nvPr/>
        </p:nvSpPr>
        <p:spPr>
          <a:xfrm>
            <a:off x="7277100" y="45422"/>
            <a:ext cx="4914900" cy="338554"/>
          </a:xfrm>
          <a:prstGeom prst="rect">
            <a:avLst/>
          </a:prstGeom>
        </p:spPr>
        <p:txBody>
          <a:bodyPr wrap="square">
            <a:spAutoFit/>
          </a:bodyPr>
          <a:lstStyle/>
          <a:p>
            <a:r>
              <a:rPr lang="zh-TW" altLang="en-US" sz="800" dirty="0"/>
              <a:t>Head, A. (2016). Planning and designing academic library learning spaces: Expert perspectives of architects, librarians, and library consultants. Librarians, and Library Consultants (December 6, 2016). </a:t>
            </a:r>
          </a:p>
        </p:txBody>
      </p:sp>
      <p:grpSp>
        <p:nvGrpSpPr>
          <p:cNvPr id="60" name="Google Shape;3653;p45">
            <a:extLst>
              <a:ext uri="{FF2B5EF4-FFF2-40B4-BE49-F238E27FC236}">
                <a16:creationId xmlns:a16="http://schemas.microsoft.com/office/drawing/2014/main" id="{3CD8627F-C7E9-42A0-9533-2ACFF4773C38}"/>
              </a:ext>
            </a:extLst>
          </p:cNvPr>
          <p:cNvGrpSpPr/>
          <p:nvPr/>
        </p:nvGrpSpPr>
        <p:grpSpPr>
          <a:xfrm>
            <a:off x="4216581" y="547013"/>
            <a:ext cx="7720576" cy="2265243"/>
            <a:chOff x="1095623" y="2181884"/>
            <a:chExt cx="7720576" cy="2785176"/>
          </a:xfrm>
        </p:grpSpPr>
        <p:sp>
          <p:nvSpPr>
            <p:cNvPr id="61" name="Google Shape;3654;p45">
              <a:extLst>
                <a:ext uri="{FF2B5EF4-FFF2-40B4-BE49-F238E27FC236}">
                  <a16:creationId xmlns:a16="http://schemas.microsoft.com/office/drawing/2014/main" id="{A5DAA2AE-2D8F-4A9E-82D3-D5C8FD642117}"/>
                </a:ext>
              </a:extLst>
            </p:cNvPr>
            <p:cNvSpPr/>
            <p:nvPr/>
          </p:nvSpPr>
          <p:spPr>
            <a:xfrm rot="13545">
              <a:off x="5872821" y="2482714"/>
              <a:ext cx="85166" cy="34168"/>
            </a:xfrm>
            <a:custGeom>
              <a:avLst/>
              <a:gdLst/>
              <a:ahLst/>
              <a:cxnLst/>
              <a:rect l="l" t="t" r="r" b="b"/>
              <a:pathLst>
                <a:path w="5369" h="2154" extrusionOk="0">
                  <a:moveTo>
                    <a:pt x="5240" y="0"/>
                  </a:moveTo>
                  <a:cubicBezTo>
                    <a:pt x="4822" y="0"/>
                    <a:pt x="4436" y="0"/>
                    <a:pt x="4179" y="129"/>
                  </a:cubicBezTo>
                  <a:cubicBezTo>
                    <a:pt x="3504" y="418"/>
                    <a:pt x="2829" y="547"/>
                    <a:pt x="2154" y="804"/>
                  </a:cubicBezTo>
                  <a:lnTo>
                    <a:pt x="964" y="1222"/>
                  </a:lnTo>
                  <a:lnTo>
                    <a:pt x="675" y="1222"/>
                  </a:lnTo>
                  <a:cubicBezTo>
                    <a:pt x="547" y="1222"/>
                    <a:pt x="418" y="1222"/>
                    <a:pt x="418" y="1350"/>
                  </a:cubicBezTo>
                  <a:cubicBezTo>
                    <a:pt x="161" y="1479"/>
                    <a:pt x="0" y="1607"/>
                    <a:pt x="0" y="1736"/>
                  </a:cubicBezTo>
                  <a:cubicBezTo>
                    <a:pt x="0" y="1865"/>
                    <a:pt x="161" y="2025"/>
                    <a:pt x="289" y="2025"/>
                  </a:cubicBezTo>
                  <a:cubicBezTo>
                    <a:pt x="547" y="2154"/>
                    <a:pt x="675" y="2154"/>
                    <a:pt x="964" y="2154"/>
                  </a:cubicBezTo>
                  <a:lnTo>
                    <a:pt x="1350" y="2154"/>
                  </a:lnTo>
                  <a:cubicBezTo>
                    <a:pt x="2700" y="2154"/>
                    <a:pt x="3632" y="1865"/>
                    <a:pt x="4307" y="1350"/>
                  </a:cubicBezTo>
                  <a:cubicBezTo>
                    <a:pt x="4693" y="932"/>
                    <a:pt x="5111" y="547"/>
                    <a:pt x="5368" y="129"/>
                  </a:cubicBezTo>
                  <a:lnTo>
                    <a:pt x="53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55;p45">
              <a:extLst>
                <a:ext uri="{FF2B5EF4-FFF2-40B4-BE49-F238E27FC236}">
                  <a16:creationId xmlns:a16="http://schemas.microsoft.com/office/drawing/2014/main" id="{27B2EFA7-8B33-4CC8-A253-97E4657B1843}"/>
                </a:ext>
              </a:extLst>
            </p:cNvPr>
            <p:cNvSpPr/>
            <p:nvPr/>
          </p:nvSpPr>
          <p:spPr>
            <a:xfrm rot="13545">
              <a:off x="5702900" y="2522334"/>
              <a:ext cx="91274" cy="17354"/>
            </a:xfrm>
            <a:custGeom>
              <a:avLst/>
              <a:gdLst/>
              <a:ahLst/>
              <a:cxnLst/>
              <a:rect l="l" t="t" r="r" b="b"/>
              <a:pathLst>
                <a:path w="5754" h="1094" extrusionOk="0">
                  <a:moveTo>
                    <a:pt x="2539" y="1"/>
                  </a:moveTo>
                  <a:cubicBezTo>
                    <a:pt x="1864" y="1"/>
                    <a:pt x="1222" y="129"/>
                    <a:pt x="546" y="129"/>
                  </a:cubicBezTo>
                  <a:cubicBezTo>
                    <a:pt x="0" y="129"/>
                    <a:pt x="0" y="418"/>
                    <a:pt x="0" y="547"/>
                  </a:cubicBezTo>
                  <a:cubicBezTo>
                    <a:pt x="0" y="676"/>
                    <a:pt x="0" y="804"/>
                    <a:pt x="546" y="933"/>
                  </a:cubicBezTo>
                  <a:lnTo>
                    <a:pt x="1222" y="933"/>
                  </a:lnTo>
                  <a:cubicBezTo>
                    <a:pt x="1607" y="1093"/>
                    <a:pt x="2154" y="1093"/>
                    <a:pt x="2539" y="1093"/>
                  </a:cubicBezTo>
                  <a:lnTo>
                    <a:pt x="2668" y="1093"/>
                  </a:lnTo>
                  <a:cubicBezTo>
                    <a:pt x="3761" y="1093"/>
                    <a:pt x="4565" y="1093"/>
                    <a:pt x="5368" y="933"/>
                  </a:cubicBezTo>
                  <a:cubicBezTo>
                    <a:pt x="5497" y="933"/>
                    <a:pt x="5625" y="804"/>
                    <a:pt x="5625" y="676"/>
                  </a:cubicBezTo>
                  <a:lnTo>
                    <a:pt x="5754" y="547"/>
                  </a:lnTo>
                  <a:cubicBezTo>
                    <a:pt x="5497" y="290"/>
                    <a:pt x="5368" y="129"/>
                    <a:pt x="5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3656;p45">
              <a:extLst>
                <a:ext uri="{FF2B5EF4-FFF2-40B4-BE49-F238E27FC236}">
                  <a16:creationId xmlns:a16="http://schemas.microsoft.com/office/drawing/2014/main" id="{79F284E4-5822-4022-A7FB-01F641098A3F}"/>
                </a:ext>
              </a:extLst>
            </p:cNvPr>
            <p:cNvGrpSpPr/>
            <p:nvPr/>
          </p:nvGrpSpPr>
          <p:grpSpPr>
            <a:xfrm>
              <a:off x="1095623" y="2181884"/>
              <a:ext cx="7720576" cy="2785176"/>
              <a:chOff x="1095623" y="2181884"/>
              <a:chExt cx="7720576" cy="2785176"/>
            </a:xfrm>
          </p:grpSpPr>
          <p:sp>
            <p:nvSpPr>
              <p:cNvPr id="64" name="Google Shape;3657;p45">
                <a:extLst>
                  <a:ext uri="{FF2B5EF4-FFF2-40B4-BE49-F238E27FC236}">
                    <a16:creationId xmlns:a16="http://schemas.microsoft.com/office/drawing/2014/main" id="{9F7EBD00-6F13-443B-95DD-D2655C9BFA9C}"/>
                  </a:ext>
                </a:extLst>
              </p:cNvPr>
              <p:cNvSpPr/>
              <p:nvPr/>
            </p:nvSpPr>
            <p:spPr>
              <a:xfrm rot="-10786615">
                <a:off x="1577153" y="2331456"/>
                <a:ext cx="73280" cy="19616"/>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58;p45">
                <a:extLst>
                  <a:ext uri="{FF2B5EF4-FFF2-40B4-BE49-F238E27FC236}">
                    <a16:creationId xmlns:a16="http://schemas.microsoft.com/office/drawing/2014/main" id="{0730B55B-796C-4CA8-B62F-9279FBB38BEA}"/>
                  </a:ext>
                </a:extLst>
              </p:cNvPr>
              <p:cNvSpPr/>
              <p:nvPr/>
            </p:nvSpPr>
            <p:spPr>
              <a:xfrm rot="13385" flipH="1">
                <a:off x="6154097" y="2326876"/>
                <a:ext cx="90328" cy="29954"/>
              </a:xfrm>
              <a:custGeom>
                <a:avLst/>
                <a:gdLst/>
                <a:ahLst/>
                <a:cxnLst/>
                <a:rect l="l" t="t" r="r" b="b"/>
                <a:pathLst>
                  <a:path w="5627" h="1866" extrusionOk="0">
                    <a:moveTo>
                      <a:pt x="419" y="1"/>
                    </a:moveTo>
                    <a:cubicBezTo>
                      <a:pt x="290" y="1"/>
                      <a:pt x="162" y="129"/>
                      <a:pt x="1" y="258"/>
                    </a:cubicBezTo>
                    <a:cubicBezTo>
                      <a:pt x="1" y="387"/>
                      <a:pt x="162" y="644"/>
                      <a:pt x="162" y="644"/>
                    </a:cubicBezTo>
                    <a:cubicBezTo>
                      <a:pt x="676" y="933"/>
                      <a:pt x="1222" y="1190"/>
                      <a:pt x="1769" y="1319"/>
                    </a:cubicBezTo>
                    <a:cubicBezTo>
                      <a:pt x="2412" y="1608"/>
                      <a:pt x="3087" y="1608"/>
                      <a:pt x="3890" y="1737"/>
                    </a:cubicBezTo>
                    <a:cubicBezTo>
                      <a:pt x="4180" y="1737"/>
                      <a:pt x="4308" y="1865"/>
                      <a:pt x="4565" y="1865"/>
                    </a:cubicBezTo>
                    <a:lnTo>
                      <a:pt x="5369" y="1865"/>
                    </a:lnTo>
                    <a:cubicBezTo>
                      <a:pt x="5498" y="1737"/>
                      <a:pt x="5626" y="1737"/>
                      <a:pt x="5626" y="1737"/>
                    </a:cubicBezTo>
                    <a:cubicBezTo>
                      <a:pt x="5626" y="1608"/>
                      <a:pt x="5626" y="1447"/>
                      <a:pt x="5498" y="1447"/>
                    </a:cubicBezTo>
                    <a:lnTo>
                      <a:pt x="5498" y="1319"/>
                    </a:lnTo>
                    <a:lnTo>
                      <a:pt x="5369" y="1319"/>
                    </a:lnTo>
                    <a:lnTo>
                      <a:pt x="5241" y="1190"/>
                    </a:lnTo>
                    <a:cubicBezTo>
                      <a:pt x="3890" y="387"/>
                      <a:pt x="2412" y="258"/>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59;p45">
                <a:extLst>
                  <a:ext uri="{FF2B5EF4-FFF2-40B4-BE49-F238E27FC236}">
                    <a16:creationId xmlns:a16="http://schemas.microsoft.com/office/drawing/2014/main" id="{BCD1421E-9F21-4470-B592-65473BDA90D8}"/>
                  </a:ext>
                </a:extLst>
              </p:cNvPr>
              <p:cNvSpPr/>
              <p:nvPr/>
            </p:nvSpPr>
            <p:spPr>
              <a:xfrm rot="13385" flipH="1">
                <a:off x="6921280" y="2336120"/>
                <a:ext cx="107344" cy="47484"/>
              </a:xfrm>
              <a:custGeom>
                <a:avLst/>
                <a:gdLst/>
                <a:ahLst/>
                <a:cxnLst/>
                <a:rect l="l" t="t" r="r" b="b"/>
                <a:pathLst>
                  <a:path w="6687" h="2958" extrusionOk="0">
                    <a:moveTo>
                      <a:pt x="643" y="1"/>
                    </a:moveTo>
                    <a:cubicBezTo>
                      <a:pt x="515" y="1"/>
                      <a:pt x="258" y="129"/>
                      <a:pt x="258" y="258"/>
                    </a:cubicBezTo>
                    <a:cubicBezTo>
                      <a:pt x="129" y="418"/>
                      <a:pt x="0" y="804"/>
                      <a:pt x="643" y="1061"/>
                    </a:cubicBezTo>
                    <a:cubicBezTo>
                      <a:pt x="1608" y="1608"/>
                      <a:pt x="2668" y="2154"/>
                      <a:pt x="4018" y="2669"/>
                    </a:cubicBezTo>
                    <a:cubicBezTo>
                      <a:pt x="4276" y="2829"/>
                      <a:pt x="4533" y="2958"/>
                      <a:pt x="4951" y="2958"/>
                    </a:cubicBezTo>
                    <a:lnTo>
                      <a:pt x="5626" y="2958"/>
                    </a:lnTo>
                    <a:cubicBezTo>
                      <a:pt x="6011" y="2958"/>
                      <a:pt x="6269" y="2958"/>
                      <a:pt x="6429" y="2829"/>
                    </a:cubicBezTo>
                    <a:lnTo>
                      <a:pt x="6686" y="2829"/>
                    </a:lnTo>
                    <a:cubicBezTo>
                      <a:pt x="6686" y="2669"/>
                      <a:pt x="6558" y="2669"/>
                      <a:pt x="6558" y="2540"/>
                    </a:cubicBezTo>
                    <a:lnTo>
                      <a:pt x="6429" y="2540"/>
                    </a:lnTo>
                    <a:lnTo>
                      <a:pt x="5208" y="1736"/>
                    </a:lnTo>
                    <a:cubicBezTo>
                      <a:pt x="3858" y="1222"/>
                      <a:pt x="2411" y="676"/>
                      <a:pt x="1061" y="129"/>
                    </a:cubicBezTo>
                    <a:cubicBezTo>
                      <a:pt x="933" y="1"/>
                      <a:pt x="804" y="1"/>
                      <a:pt x="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60;p45">
                <a:extLst>
                  <a:ext uri="{FF2B5EF4-FFF2-40B4-BE49-F238E27FC236}">
                    <a16:creationId xmlns:a16="http://schemas.microsoft.com/office/drawing/2014/main" id="{A3D4548A-1D53-4448-849C-48EFB50BAB8D}"/>
                  </a:ext>
                </a:extLst>
              </p:cNvPr>
              <p:cNvSpPr/>
              <p:nvPr/>
            </p:nvSpPr>
            <p:spPr>
              <a:xfrm rot="1453787" flipH="1">
                <a:off x="7117126" y="2243540"/>
                <a:ext cx="74832" cy="62456"/>
              </a:xfrm>
              <a:custGeom>
                <a:avLst/>
                <a:gdLst/>
                <a:ahLst/>
                <a:cxnLst/>
                <a:rect l="l" t="t" r="r" b="b"/>
                <a:pathLst>
                  <a:path w="4662" h="3891" extrusionOk="0">
                    <a:moveTo>
                      <a:pt x="258" y="1"/>
                    </a:moveTo>
                    <a:cubicBezTo>
                      <a:pt x="129" y="1"/>
                      <a:pt x="0" y="290"/>
                      <a:pt x="0" y="547"/>
                    </a:cubicBezTo>
                    <a:cubicBezTo>
                      <a:pt x="0" y="933"/>
                      <a:pt x="258" y="1351"/>
                      <a:pt x="804" y="1736"/>
                    </a:cubicBezTo>
                    <a:lnTo>
                      <a:pt x="1190" y="2026"/>
                    </a:lnTo>
                    <a:cubicBezTo>
                      <a:pt x="2122" y="2540"/>
                      <a:pt x="2926" y="3087"/>
                      <a:pt x="3858" y="3633"/>
                    </a:cubicBezTo>
                    <a:cubicBezTo>
                      <a:pt x="4147" y="3762"/>
                      <a:pt x="4404" y="3890"/>
                      <a:pt x="4661" y="3890"/>
                    </a:cubicBezTo>
                    <a:cubicBezTo>
                      <a:pt x="4661" y="3633"/>
                      <a:pt x="4661" y="3344"/>
                      <a:pt x="4533" y="3087"/>
                    </a:cubicBezTo>
                    <a:cubicBezTo>
                      <a:pt x="3858" y="1608"/>
                      <a:pt x="2540" y="1094"/>
                      <a:pt x="1190" y="419"/>
                    </a:cubicBezTo>
                    <a:cubicBezTo>
                      <a:pt x="933" y="419"/>
                      <a:pt x="643" y="290"/>
                      <a:pt x="386" y="129"/>
                    </a:cubicBezTo>
                    <a:cubicBezTo>
                      <a:pt x="386" y="1"/>
                      <a:pt x="258" y="1"/>
                      <a:pt x="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61;p45">
                <a:extLst>
                  <a:ext uri="{FF2B5EF4-FFF2-40B4-BE49-F238E27FC236}">
                    <a16:creationId xmlns:a16="http://schemas.microsoft.com/office/drawing/2014/main" id="{67955EC9-DFD4-4D32-BE18-682C8E48EDE5}"/>
                  </a:ext>
                </a:extLst>
              </p:cNvPr>
              <p:cNvSpPr/>
              <p:nvPr/>
            </p:nvSpPr>
            <p:spPr>
              <a:xfrm rot="1453787" flipH="1">
                <a:off x="7285912" y="2228961"/>
                <a:ext cx="83612" cy="44896"/>
              </a:xfrm>
              <a:custGeom>
                <a:avLst/>
                <a:gdLst/>
                <a:ahLst/>
                <a:cxnLst/>
                <a:rect l="l" t="t" r="r" b="b"/>
                <a:pathLst>
                  <a:path w="5209" h="2797" extrusionOk="0">
                    <a:moveTo>
                      <a:pt x="515" y="0"/>
                    </a:moveTo>
                    <a:cubicBezTo>
                      <a:pt x="129" y="129"/>
                      <a:pt x="129" y="257"/>
                      <a:pt x="129" y="257"/>
                    </a:cubicBezTo>
                    <a:cubicBezTo>
                      <a:pt x="1" y="386"/>
                      <a:pt x="129" y="515"/>
                      <a:pt x="129" y="804"/>
                    </a:cubicBezTo>
                    <a:cubicBezTo>
                      <a:pt x="258" y="932"/>
                      <a:pt x="515" y="1061"/>
                      <a:pt x="804" y="1190"/>
                    </a:cubicBezTo>
                    <a:cubicBezTo>
                      <a:pt x="1061" y="1318"/>
                      <a:pt x="1479" y="1607"/>
                      <a:pt x="1865" y="1865"/>
                    </a:cubicBezTo>
                    <a:cubicBezTo>
                      <a:pt x="2283" y="1993"/>
                      <a:pt x="2669" y="2283"/>
                      <a:pt x="3087" y="2411"/>
                    </a:cubicBezTo>
                    <a:cubicBezTo>
                      <a:pt x="3601" y="2668"/>
                      <a:pt x="4019" y="2797"/>
                      <a:pt x="4276" y="2797"/>
                    </a:cubicBezTo>
                    <a:cubicBezTo>
                      <a:pt x="4694" y="2797"/>
                      <a:pt x="4951" y="2797"/>
                      <a:pt x="5208" y="2540"/>
                    </a:cubicBezTo>
                    <a:lnTo>
                      <a:pt x="5080" y="2411"/>
                    </a:lnTo>
                    <a:cubicBezTo>
                      <a:pt x="4822" y="2122"/>
                      <a:pt x="4533" y="1865"/>
                      <a:pt x="4276" y="1607"/>
                    </a:cubicBezTo>
                    <a:cubicBezTo>
                      <a:pt x="3472" y="1190"/>
                      <a:pt x="2540" y="804"/>
                      <a:pt x="1736" y="386"/>
                    </a:cubicBezTo>
                    <a:lnTo>
                      <a:pt x="933" y="129"/>
                    </a:lnTo>
                    <a:cubicBezTo>
                      <a:pt x="933" y="0"/>
                      <a:pt x="804" y="0"/>
                      <a:pt x="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62;p45">
                <a:extLst>
                  <a:ext uri="{FF2B5EF4-FFF2-40B4-BE49-F238E27FC236}">
                    <a16:creationId xmlns:a16="http://schemas.microsoft.com/office/drawing/2014/main" id="{F272915C-AF78-41CA-9E9E-BA9CF1A2716F}"/>
                  </a:ext>
                </a:extLst>
              </p:cNvPr>
              <p:cNvSpPr/>
              <p:nvPr/>
            </p:nvSpPr>
            <p:spPr>
              <a:xfrm rot="1453787" flipH="1">
                <a:off x="7466469" y="2256931"/>
                <a:ext cx="92360" cy="25811"/>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3663;p45">
                <a:extLst>
                  <a:ext uri="{FF2B5EF4-FFF2-40B4-BE49-F238E27FC236}">
                    <a16:creationId xmlns:a16="http://schemas.microsoft.com/office/drawing/2014/main" id="{D93723E0-7A81-4AE9-8135-1F8B6208395A}"/>
                  </a:ext>
                </a:extLst>
              </p:cNvPr>
              <p:cNvGrpSpPr/>
              <p:nvPr/>
            </p:nvGrpSpPr>
            <p:grpSpPr>
              <a:xfrm>
                <a:off x="3946901" y="4239949"/>
                <a:ext cx="1164192" cy="727111"/>
                <a:chOff x="4185301" y="4239949"/>
                <a:chExt cx="1164192" cy="727111"/>
              </a:xfrm>
            </p:grpSpPr>
            <p:sp>
              <p:nvSpPr>
                <p:cNvPr id="166" name="Google Shape;3664;p45">
                  <a:extLst>
                    <a:ext uri="{FF2B5EF4-FFF2-40B4-BE49-F238E27FC236}">
                      <a16:creationId xmlns:a16="http://schemas.microsoft.com/office/drawing/2014/main" id="{5331685B-AF5A-41D7-B9FA-11B077AAFC0C}"/>
                    </a:ext>
                  </a:extLst>
                </p:cNvPr>
                <p:cNvSpPr/>
                <p:nvPr/>
              </p:nvSpPr>
              <p:spPr>
                <a:xfrm rot="557089">
                  <a:off x="5008787" y="4435847"/>
                  <a:ext cx="290010" cy="177721"/>
                </a:xfrm>
                <a:custGeom>
                  <a:avLst/>
                  <a:gdLst/>
                  <a:ahLst/>
                  <a:cxnLst/>
                  <a:rect l="l" t="t" r="r" b="b"/>
                  <a:pathLst>
                    <a:path w="18066" h="11071" extrusionOk="0">
                      <a:moveTo>
                        <a:pt x="585" y="1"/>
                      </a:moveTo>
                      <a:cubicBezTo>
                        <a:pt x="431" y="1"/>
                        <a:pt x="282" y="30"/>
                        <a:pt x="129" y="77"/>
                      </a:cubicBezTo>
                      <a:lnTo>
                        <a:pt x="1" y="77"/>
                      </a:lnTo>
                      <a:lnTo>
                        <a:pt x="258" y="495"/>
                      </a:lnTo>
                      <a:cubicBezTo>
                        <a:pt x="386" y="752"/>
                        <a:pt x="676" y="881"/>
                        <a:pt x="933" y="1138"/>
                      </a:cubicBezTo>
                      <a:cubicBezTo>
                        <a:pt x="1479" y="1685"/>
                        <a:pt x="1994" y="2103"/>
                        <a:pt x="2540" y="2488"/>
                      </a:cubicBezTo>
                      <a:cubicBezTo>
                        <a:pt x="6430" y="4899"/>
                        <a:pt x="10576" y="7310"/>
                        <a:pt x="15269" y="10139"/>
                      </a:cubicBezTo>
                      <a:cubicBezTo>
                        <a:pt x="15816" y="10524"/>
                        <a:pt x="16459" y="10653"/>
                        <a:pt x="17134" y="10942"/>
                      </a:cubicBezTo>
                      <a:cubicBezTo>
                        <a:pt x="17262" y="10942"/>
                        <a:pt x="17423" y="11071"/>
                        <a:pt x="17552" y="11071"/>
                      </a:cubicBezTo>
                      <a:lnTo>
                        <a:pt x="18066" y="11071"/>
                      </a:lnTo>
                      <a:lnTo>
                        <a:pt x="17937" y="10942"/>
                      </a:lnTo>
                      <a:cubicBezTo>
                        <a:pt x="17809" y="10782"/>
                        <a:pt x="17680" y="10653"/>
                        <a:pt x="17423" y="10524"/>
                      </a:cubicBezTo>
                      <a:cubicBezTo>
                        <a:pt x="17005" y="10139"/>
                        <a:pt x="16459" y="9592"/>
                        <a:pt x="15944" y="9335"/>
                      </a:cubicBezTo>
                      <a:cubicBezTo>
                        <a:pt x="13534" y="7856"/>
                        <a:pt x="11123" y="6378"/>
                        <a:pt x="8712" y="5028"/>
                      </a:cubicBezTo>
                      <a:cubicBezTo>
                        <a:pt x="6976" y="3967"/>
                        <a:pt x="5208" y="2906"/>
                        <a:pt x="3344" y="1813"/>
                      </a:cubicBezTo>
                      <a:cubicBezTo>
                        <a:pt x="2797" y="1428"/>
                        <a:pt x="2154" y="881"/>
                        <a:pt x="1479" y="335"/>
                      </a:cubicBezTo>
                      <a:cubicBezTo>
                        <a:pt x="1133" y="90"/>
                        <a:pt x="851" y="1"/>
                        <a:pt x="5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665;p45">
                  <a:extLst>
                    <a:ext uri="{FF2B5EF4-FFF2-40B4-BE49-F238E27FC236}">
                      <a16:creationId xmlns:a16="http://schemas.microsoft.com/office/drawing/2014/main" id="{F2F3248D-2FDB-4AD4-9859-F482ECD4E045}"/>
                    </a:ext>
                  </a:extLst>
                </p:cNvPr>
                <p:cNvSpPr/>
                <p:nvPr/>
              </p:nvSpPr>
              <p:spPr>
                <a:xfrm rot="557089">
                  <a:off x="4223254" y="4324082"/>
                  <a:ext cx="1088285" cy="558847"/>
                </a:xfrm>
                <a:custGeom>
                  <a:avLst/>
                  <a:gdLst/>
                  <a:ahLst/>
                  <a:cxnLst/>
                  <a:rect l="l" t="t" r="r" b="b"/>
                  <a:pathLst>
                    <a:path w="67794" h="34813" extrusionOk="0">
                      <a:moveTo>
                        <a:pt x="44874" y="22244"/>
                      </a:moveTo>
                      <a:lnTo>
                        <a:pt x="45549" y="23980"/>
                      </a:lnTo>
                      <a:lnTo>
                        <a:pt x="45164" y="24108"/>
                      </a:lnTo>
                      <a:cubicBezTo>
                        <a:pt x="41531" y="24366"/>
                        <a:pt x="38060" y="25169"/>
                        <a:pt x="34717" y="26133"/>
                      </a:cubicBezTo>
                      <a:cubicBezTo>
                        <a:pt x="32306" y="26776"/>
                        <a:pt x="29734" y="27451"/>
                        <a:pt x="27324" y="27869"/>
                      </a:cubicBezTo>
                      <a:lnTo>
                        <a:pt x="27195" y="27323"/>
                      </a:lnTo>
                      <a:lnTo>
                        <a:pt x="30538" y="26391"/>
                      </a:lnTo>
                      <a:cubicBezTo>
                        <a:pt x="35231" y="25041"/>
                        <a:pt x="39924" y="23723"/>
                        <a:pt x="44617" y="22373"/>
                      </a:cubicBezTo>
                      <a:lnTo>
                        <a:pt x="44874" y="22244"/>
                      </a:lnTo>
                      <a:close/>
                      <a:moveTo>
                        <a:pt x="31084" y="0"/>
                      </a:moveTo>
                      <a:cubicBezTo>
                        <a:pt x="30699" y="129"/>
                        <a:pt x="30281" y="129"/>
                        <a:pt x="29895" y="257"/>
                      </a:cubicBezTo>
                      <a:cubicBezTo>
                        <a:pt x="28545" y="546"/>
                        <a:pt x="27066" y="804"/>
                        <a:pt x="25716" y="1221"/>
                      </a:cubicBezTo>
                      <a:lnTo>
                        <a:pt x="23466" y="1736"/>
                      </a:lnTo>
                      <a:lnTo>
                        <a:pt x="23466" y="1350"/>
                      </a:lnTo>
                      <a:lnTo>
                        <a:pt x="23466" y="1061"/>
                      </a:lnTo>
                      <a:cubicBezTo>
                        <a:pt x="23305" y="1221"/>
                        <a:pt x="23305" y="1221"/>
                        <a:pt x="23177" y="1221"/>
                      </a:cubicBezTo>
                      <a:cubicBezTo>
                        <a:pt x="22791" y="1607"/>
                        <a:pt x="22502" y="1864"/>
                        <a:pt x="22245" y="2154"/>
                      </a:cubicBezTo>
                      <a:lnTo>
                        <a:pt x="21570" y="2957"/>
                      </a:lnTo>
                      <a:cubicBezTo>
                        <a:pt x="18645" y="6975"/>
                        <a:pt x="15430" y="11251"/>
                        <a:pt x="12473" y="15397"/>
                      </a:cubicBezTo>
                      <a:cubicBezTo>
                        <a:pt x="8198" y="21312"/>
                        <a:pt x="4694" y="26391"/>
                        <a:pt x="1479" y="31759"/>
                      </a:cubicBezTo>
                      <a:lnTo>
                        <a:pt x="1094" y="32562"/>
                      </a:lnTo>
                      <a:lnTo>
                        <a:pt x="290" y="33752"/>
                      </a:lnTo>
                      <a:cubicBezTo>
                        <a:pt x="161" y="34170"/>
                        <a:pt x="1" y="34298"/>
                        <a:pt x="161" y="34427"/>
                      </a:cubicBezTo>
                      <a:lnTo>
                        <a:pt x="804" y="34427"/>
                      </a:lnTo>
                      <a:cubicBezTo>
                        <a:pt x="804" y="34427"/>
                        <a:pt x="965" y="34427"/>
                        <a:pt x="965" y="34555"/>
                      </a:cubicBezTo>
                      <a:cubicBezTo>
                        <a:pt x="1222" y="34684"/>
                        <a:pt x="1479" y="34812"/>
                        <a:pt x="1897" y="34812"/>
                      </a:cubicBezTo>
                      <a:cubicBezTo>
                        <a:pt x="2412" y="34812"/>
                        <a:pt x="2829" y="34555"/>
                        <a:pt x="3376" y="34427"/>
                      </a:cubicBezTo>
                      <a:cubicBezTo>
                        <a:pt x="3633" y="34298"/>
                        <a:pt x="3890" y="34170"/>
                        <a:pt x="4180" y="34170"/>
                      </a:cubicBezTo>
                      <a:cubicBezTo>
                        <a:pt x="4822" y="34009"/>
                        <a:pt x="5369" y="33752"/>
                        <a:pt x="6044" y="33623"/>
                      </a:cubicBezTo>
                      <a:cubicBezTo>
                        <a:pt x="8455" y="32820"/>
                        <a:pt x="10866" y="32145"/>
                        <a:pt x="13534" y="31759"/>
                      </a:cubicBezTo>
                      <a:cubicBezTo>
                        <a:pt x="15430" y="31598"/>
                        <a:pt x="17423" y="31084"/>
                        <a:pt x="19448" y="30537"/>
                      </a:cubicBezTo>
                      <a:cubicBezTo>
                        <a:pt x="20252" y="30409"/>
                        <a:pt x="21055" y="30152"/>
                        <a:pt x="21859" y="29991"/>
                      </a:cubicBezTo>
                      <a:lnTo>
                        <a:pt x="23048" y="29734"/>
                      </a:lnTo>
                      <a:cubicBezTo>
                        <a:pt x="26520" y="28930"/>
                        <a:pt x="29895" y="28126"/>
                        <a:pt x="33367" y="27451"/>
                      </a:cubicBezTo>
                      <a:cubicBezTo>
                        <a:pt x="35231" y="26937"/>
                        <a:pt x="37128" y="26519"/>
                        <a:pt x="39121" y="26133"/>
                      </a:cubicBezTo>
                      <a:cubicBezTo>
                        <a:pt x="40599" y="25716"/>
                        <a:pt x="41949" y="25330"/>
                        <a:pt x="43396" y="25041"/>
                      </a:cubicBezTo>
                      <a:cubicBezTo>
                        <a:pt x="43685" y="24912"/>
                        <a:pt x="43942" y="24912"/>
                        <a:pt x="44360" y="24912"/>
                      </a:cubicBezTo>
                      <a:cubicBezTo>
                        <a:pt x="44746" y="24783"/>
                        <a:pt x="45164" y="24655"/>
                        <a:pt x="45549" y="24655"/>
                      </a:cubicBezTo>
                      <a:cubicBezTo>
                        <a:pt x="45678" y="24526"/>
                        <a:pt x="45807" y="24366"/>
                        <a:pt x="45807" y="24237"/>
                      </a:cubicBezTo>
                      <a:cubicBezTo>
                        <a:pt x="45807" y="23851"/>
                        <a:pt x="45807" y="23433"/>
                        <a:pt x="45678" y="22919"/>
                      </a:cubicBezTo>
                      <a:lnTo>
                        <a:pt x="45678" y="22244"/>
                      </a:lnTo>
                      <a:lnTo>
                        <a:pt x="45678" y="22115"/>
                      </a:lnTo>
                      <a:lnTo>
                        <a:pt x="45807" y="21955"/>
                      </a:lnTo>
                      <a:cubicBezTo>
                        <a:pt x="45967" y="21955"/>
                        <a:pt x="45967" y="21826"/>
                        <a:pt x="46096" y="21826"/>
                      </a:cubicBezTo>
                      <a:cubicBezTo>
                        <a:pt x="46900" y="21569"/>
                        <a:pt x="47575" y="21440"/>
                        <a:pt x="48378" y="21151"/>
                      </a:cubicBezTo>
                      <a:cubicBezTo>
                        <a:pt x="50114" y="20637"/>
                        <a:pt x="51721" y="20090"/>
                        <a:pt x="53457" y="19544"/>
                      </a:cubicBezTo>
                      <a:cubicBezTo>
                        <a:pt x="54936" y="19158"/>
                        <a:pt x="56414" y="18740"/>
                        <a:pt x="58022" y="18226"/>
                      </a:cubicBezTo>
                      <a:cubicBezTo>
                        <a:pt x="60272" y="17679"/>
                        <a:pt x="62554" y="16876"/>
                        <a:pt x="64836" y="16201"/>
                      </a:cubicBezTo>
                      <a:cubicBezTo>
                        <a:pt x="65640" y="15944"/>
                        <a:pt x="66315" y="15687"/>
                        <a:pt x="66990" y="15269"/>
                      </a:cubicBezTo>
                      <a:cubicBezTo>
                        <a:pt x="67247" y="15140"/>
                        <a:pt x="67504" y="15011"/>
                        <a:pt x="67793" y="14883"/>
                      </a:cubicBezTo>
                      <a:lnTo>
                        <a:pt x="67793" y="14722"/>
                      </a:lnTo>
                      <a:lnTo>
                        <a:pt x="66186" y="14722"/>
                      </a:lnTo>
                      <a:lnTo>
                        <a:pt x="65768" y="14883"/>
                      </a:lnTo>
                      <a:cubicBezTo>
                        <a:pt x="59629" y="16747"/>
                        <a:pt x="53457" y="18483"/>
                        <a:pt x="47285" y="20219"/>
                      </a:cubicBezTo>
                      <a:cubicBezTo>
                        <a:pt x="32820" y="24526"/>
                        <a:pt x="17680" y="28930"/>
                        <a:pt x="2829" y="33495"/>
                      </a:cubicBezTo>
                      <a:lnTo>
                        <a:pt x="1897" y="33752"/>
                      </a:lnTo>
                      <a:lnTo>
                        <a:pt x="2572" y="33077"/>
                      </a:lnTo>
                      <a:lnTo>
                        <a:pt x="2829" y="32820"/>
                      </a:lnTo>
                      <a:cubicBezTo>
                        <a:pt x="2958" y="32691"/>
                        <a:pt x="3087" y="32402"/>
                        <a:pt x="3215" y="32273"/>
                      </a:cubicBezTo>
                      <a:lnTo>
                        <a:pt x="5626" y="30666"/>
                      </a:lnTo>
                      <a:cubicBezTo>
                        <a:pt x="8198" y="28930"/>
                        <a:pt x="10737" y="27066"/>
                        <a:pt x="13276" y="25458"/>
                      </a:cubicBezTo>
                      <a:lnTo>
                        <a:pt x="13951" y="24912"/>
                      </a:lnTo>
                      <a:cubicBezTo>
                        <a:pt x="20509" y="20637"/>
                        <a:pt x="27195" y="16072"/>
                        <a:pt x="34170" y="11926"/>
                      </a:cubicBezTo>
                      <a:cubicBezTo>
                        <a:pt x="35906" y="10993"/>
                        <a:pt x="37642" y="9772"/>
                        <a:pt x="39378" y="8711"/>
                      </a:cubicBezTo>
                      <a:cubicBezTo>
                        <a:pt x="40342" y="8165"/>
                        <a:pt x="41274" y="7490"/>
                        <a:pt x="42206" y="6975"/>
                      </a:cubicBezTo>
                      <a:cubicBezTo>
                        <a:pt x="43557" y="6172"/>
                        <a:pt x="44746" y="5368"/>
                        <a:pt x="46096" y="4565"/>
                      </a:cubicBezTo>
                      <a:lnTo>
                        <a:pt x="47414" y="3761"/>
                      </a:lnTo>
                      <a:lnTo>
                        <a:pt x="47414" y="3472"/>
                      </a:lnTo>
                      <a:lnTo>
                        <a:pt x="47157" y="3472"/>
                      </a:lnTo>
                      <a:cubicBezTo>
                        <a:pt x="46482" y="3761"/>
                        <a:pt x="45678" y="4018"/>
                        <a:pt x="45003" y="4436"/>
                      </a:cubicBezTo>
                      <a:cubicBezTo>
                        <a:pt x="42881" y="5625"/>
                        <a:pt x="40728" y="6975"/>
                        <a:pt x="38574" y="8165"/>
                      </a:cubicBezTo>
                      <a:lnTo>
                        <a:pt x="38317" y="8454"/>
                      </a:lnTo>
                      <a:cubicBezTo>
                        <a:pt x="37385" y="8968"/>
                        <a:pt x="36581" y="9515"/>
                        <a:pt x="35778" y="10061"/>
                      </a:cubicBezTo>
                      <a:cubicBezTo>
                        <a:pt x="35360" y="10190"/>
                        <a:pt x="34974" y="10447"/>
                        <a:pt x="34556" y="10704"/>
                      </a:cubicBezTo>
                      <a:lnTo>
                        <a:pt x="34299" y="10993"/>
                      </a:lnTo>
                      <a:lnTo>
                        <a:pt x="34170" y="10576"/>
                      </a:lnTo>
                      <a:lnTo>
                        <a:pt x="34170" y="10447"/>
                      </a:lnTo>
                      <a:lnTo>
                        <a:pt x="34170" y="10190"/>
                      </a:lnTo>
                      <a:cubicBezTo>
                        <a:pt x="34170" y="9643"/>
                        <a:pt x="34299" y="9097"/>
                        <a:pt x="34427" y="8583"/>
                      </a:cubicBezTo>
                      <a:cubicBezTo>
                        <a:pt x="34556" y="7361"/>
                        <a:pt x="34717" y="6043"/>
                        <a:pt x="34845" y="4822"/>
                      </a:cubicBezTo>
                      <a:cubicBezTo>
                        <a:pt x="34974" y="4147"/>
                        <a:pt x="34974" y="3472"/>
                        <a:pt x="34845" y="2539"/>
                      </a:cubicBezTo>
                      <a:lnTo>
                        <a:pt x="34556" y="2282"/>
                      </a:lnTo>
                      <a:cubicBezTo>
                        <a:pt x="34556" y="2411"/>
                        <a:pt x="34427" y="2539"/>
                        <a:pt x="34299" y="2668"/>
                      </a:cubicBezTo>
                      <a:lnTo>
                        <a:pt x="34299" y="2957"/>
                      </a:lnTo>
                      <a:cubicBezTo>
                        <a:pt x="34042" y="4436"/>
                        <a:pt x="33752" y="6043"/>
                        <a:pt x="33495" y="7490"/>
                      </a:cubicBezTo>
                      <a:lnTo>
                        <a:pt x="32949" y="11508"/>
                      </a:lnTo>
                      <a:lnTo>
                        <a:pt x="32820" y="11668"/>
                      </a:lnTo>
                      <a:cubicBezTo>
                        <a:pt x="24527" y="17004"/>
                        <a:pt x="16234" y="22373"/>
                        <a:pt x="8037" y="27741"/>
                      </a:cubicBezTo>
                      <a:lnTo>
                        <a:pt x="6044" y="29059"/>
                      </a:lnTo>
                      <a:lnTo>
                        <a:pt x="7908" y="27194"/>
                      </a:lnTo>
                      <a:cubicBezTo>
                        <a:pt x="8037" y="26937"/>
                        <a:pt x="8198" y="26776"/>
                        <a:pt x="8455" y="26648"/>
                      </a:cubicBezTo>
                      <a:lnTo>
                        <a:pt x="14755" y="20347"/>
                      </a:lnTo>
                      <a:cubicBezTo>
                        <a:pt x="19577" y="15526"/>
                        <a:pt x="24527" y="10865"/>
                        <a:pt x="29349" y="6043"/>
                      </a:cubicBezTo>
                      <a:cubicBezTo>
                        <a:pt x="30699" y="4693"/>
                        <a:pt x="32017" y="3343"/>
                        <a:pt x="33238" y="1864"/>
                      </a:cubicBezTo>
                      <a:lnTo>
                        <a:pt x="33367" y="1736"/>
                      </a:lnTo>
                      <a:cubicBezTo>
                        <a:pt x="33495" y="1607"/>
                        <a:pt x="33624" y="1350"/>
                        <a:pt x="33752" y="1061"/>
                      </a:cubicBezTo>
                      <a:cubicBezTo>
                        <a:pt x="33752" y="932"/>
                        <a:pt x="33913" y="932"/>
                        <a:pt x="33913" y="932"/>
                      </a:cubicBezTo>
                      <a:cubicBezTo>
                        <a:pt x="33752" y="932"/>
                        <a:pt x="33624" y="932"/>
                        <a:pt x="33624" y="1061"/>
                      </a:cubicBezTo>
                      <a:cubicBezTo>
                        <a:pt x="33367" y="1221"/>
                        <a:pt x="33238" y="1350"/>
                        <a:pt x="32949" y="1479"/>
                      </a:cubicBezTo>
                      <a:cubicBezTo>
                        <a:pt x="32692" y="1607"/>
                        <a:pt x="32563" y="1864"/>
                        <a:pt x="32306" y="2025"/>
                      </a:cubicBezTo>
                      <a:cubicBezTo>
                        <a:pt x="31759" y="2411"/>
                        <a:pt x="31502" y="2668"/>
                        <a:pt x="31084" y="2957"/>
                      </a:cubicBezTo>
                      <a:cubicBezTo>
                        <a:pt x="24527" y="9515"/>
                        <a:pt x="17552" y="16201"/>
                        <a:pt x="9933" y="23562"/>
                      </a:cubicBezTo>
                      <a:cubicBezTo>
                        <a:pt x="9001" y="24655"/>
                        <a:pt x="8037" y="25587"/>
                        <a:pt x="7105" y="26519"/>
                      </a:cubicBezTo>
                      <a:cubicBezTo>
                        <a:pt x="6590" y="27066"/>
                        <a:pt x="6172" y="27451"/>
                        <a:pt x="5787" y="27998"/>
                      </a:cubicBezTo>
                      <a:lnTo>
                        <a:pt x="5497" y="28126"/>
                      </a:lnTo>
                      <a:lnTo>
                        <a:pt x="5369" y="27998"/>
                      </a:lnTo>
                      <a:lnTo>
                        <a:pt x="5240" y="27869"/>
                      </a:lnTo>
                      <a:lnTo>
                        <a:pt x="5240" y="27580"/>
                      </a:lnTo>
                      <a:cubicBezTo>
                        <a:pt x="5240" y="27451"/>
                        <a:pt x="5369" y="27451"/>
                        <a:pt x="5369" y="27323"/>
                      </a:cubicBezTo>
                      <a:cubicBezTo>
                        <a:pt x="6172" y="26133"/>
                        <a:pt x="7105" y="24912"/>
                        <a:pt x="7908" y="23562"/>
                      </a:cubicBezTo>
                      <a:cubicBezTo>
                        <a:pt x="9805" y="20765"/>
                        <a:pt x="11926" y="17808"/>
                        <a:pt x="13951" y="15011"/>
                      </a:cubicBezTo>
                      <a:cubicBezTo>
                        <a:pt x="16073" y="11926"/>
                        <a:pt x="18227" y="8840"/>
                        <a:pt x="20380" y="5882"/>
                      </a:cubicBezTo>
                      <a:cubicBezTo>
                        <a:pt x="21184" y="4950"/>
                        <a:pt x="21859" y="3889"/>
                        <a:pt x="22663" y="2957"/>
                      </a:cubicBezTo>
                      <a:cubicBezTo>
                        <a:pt x="22791" y="2668"/>
                        <a:pt x="23048" y="2539"/>
                        <a:pt x="23177" y="2539"/>
                      </a:cubicBezTo>
                      <a:cubicBezTo>
                        <a:pt x="23852" y="2282"/>
                        <a:pt x="24527" y="2154"/>
                        <a:pt x="25073" y="2154"/>
                      </a:cubicBezTo>
                      <a:cubicBezTo>
                        <a:pt x="26006" y="1864"/>
                        <a:pt x="26809" y="1736"/>
                        <a:pt x="27613" y="1607"/>
                      </a:cubicBezTo>
                      <a:cubicBezTo>
                        <a:pt x="28931" y="1350"/>
                        <a:pt x="30152" y="1061"/>
                        <a:pt x="31342" y="804"/>
                      </a:cubicBezTo>
                      <a:cubicBezTo>
                        <a:pt x="32017" y="675"/>
                        <a:pt x="32145" y="546"/>
                        <a:pt x="32017" y="257"/>
                      </a:cubicBezTo>
                      <a:cubicBezTo>
                        <a:pt x="32017" y="129"/>
                        <a:pt x="31888" y="0"/>
                        <a:pt x="316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3666;p45">
                <a:extLst>
                  <a:ext uri="{FF2B5EF4-FFF2-40B4-BE49-F238E27FC236}">
                    <a16:creationId xmlns:a16="http://schemas.microsoft.com/office/drawing/2014/main" id="{E61CEA76-35ED-4BC2-BE8E-25FD21899E71}"/>
                  </a:ext>
                </a:extLst>
              </p:cNvPr>
              <p:cNvSpPr/>
              <p:nvPr/>
            </p:nvSpPr>
            <p:spPr>
              <a:xfrm rot="-10786615">
                <a:off x="6358192" y="2325368"/>
                <a:ext cx="92367" cy="25813"/>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67;p45">
                <a:extLst>
                  <a:ext uri="{FF2B5EF4-FFF2-40B4-BE49-F238E27FC236}">
                    <a16:creationId xmlns:a16="http://schemas.microsoft.com/office/drawing/2014/main" id="{26F5CBAE-8C49-41BD-98F8-07C8676A78E2}"/>
                  </a:ext>
                </a:extLst>
              </p:cNvPr>
              <p:cNvSpPr/>
              <p:nvPr/>
            </p:nvSpPr>
            <p:spPr>
              <a:xfrm rot="-10786615">
                <a:off x="6540702" y="2364749"/>
                <a:ext cx="73280" cy="19616"/>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68;p45">
                <a:extLst>
                  <a:ext uri="{FF2B5EF4-FFF2-40B4-BE49-F238E27FC236}">
                    <a16:creationId xmlns:a16="http://schemas.microsoft.com/office/drawing/2014/main" id="{60A9A355-B276-4CC9-891F-A62E33E92DA6}"/>
                  </a:ext>
                </a:extLst>
              </p:cNvPr>
              <p:cNvSpPr/>
              <p:nvPr/>
            </p:nvSpPr>
            <p:spPr>
              <a:xfrm rot="-10786615">
                <a:off x="6721264" y="2367538"/>
                <a:ext cx="86187" cy="23758"/>
              </a:xfrm>
              <a:custGeom>
                <a:avLst/>
                <a:gdLst/>
                <a:ahLst/>
                <a:cxnLst/>
                <a:rect l="l" t="t" r="r" b="b"/>
                <a:pathLst>
                  <a:path w="5369" h="1480" extrusionOk="0">
                    <a:moveTo>
                      <a:pt x="3215" y="1"/>
                    </a:moveTo>
                    <a:cubicBezTo>
                      <a:pt x="2411" y="1"/>
                      <a:pt x="1607" y="129"/>
                      <a:pt x="547" y="258"/>
                    </a:cubicBezTo>
                    <a:cubicBezTo>
                      <a:pt x="418" y="258"/>
                      <a:pt x="0" y="676"/>
                      <a:pt x="0" y="804"/>
                    </a:cubicBezTo>
                    <a:cubicBezTo>
                      <a:pt x="0" y="933"/>
                      <a:pt x="129" y="1190"/>
                      <a:pt x="418" y="1351"/>
                    </a:cubicBezTo>
                    <a:cubicBezTo>
                      <a:pt x="547" y="1479"/>
                      <a:pt x="804" y="1479"/>
                      <a:pt x="932" y="1479"/>
                    </a:cubicBezTo>
                    <a:lnTo>
                      <a:pt x="1350" y="1479"/>
                    </a:lnTo>
                    <a:cubicBezTo>
                      <a:pt x="2668" y="1479"/>
                      <a:pt x="3890" y="1061"/>
                      <a:pt x="5368" y="258"/>
                    </a:cubicBezTo>
                    <a:cubicBezTo>
                      <a:pt x="4693" y="129"/>
                      <a:pt x="4018" y="1"/>
                      <a:pt x="3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69;p45">
                <a:extLst>
                  <a:ext uri="{FF2B5EF4-FFF2-40B4-BE49-F238E27FC236}">
                    <a16:creationId xmlns:a16="http://schemas.microsoft.com/office/drawing/2014/main" id="{3F01E919-6114-473B-AD14-7BF799D3CF5A}"/>
                  </a:ext>
                </a:extLst>
              </p:cNvPr>
              <p:cNvSpPr/>
              <p:nvPr/>
            </p:nvSpPr>
            <p:spPr>
              <a:xfrm rot="13545">
                <a:off x="6017984" y="2381251"/>
                <a:ext cx="59152" cy="59675"/>
              </a:xfrm>
              <a:custGeom>
                <a:avLst/>
                <a:gdLst/>
                <a:ahLst/>
                <a:cxnLst/>
                <a:rect l="l" t="t" r="r" b="b"/>
                <a:pathLst>
                  <a:path w="3729" h="3762" extrusionOk="0">
                    <a:moveTo>
                      <a:pt x="3729" y="0"/>
                    </a:moveTo>
                    <a:cubicBezTo>
                      <a:pt x="3472" y="129"/>
                      <a:pt x="3215" y="129"/>
                      <a:pt x="3086" y="257"/>
                    </a:cubicBezTo>
                    <a:cubicBezTo>
                      <a:pt x="2122" y="932"/>
                      <a:pt x="1318" y="1865"/>
                      <a:pt x="129" y="2958"/>
                    </a:cubicBezTo>
                    <a:cubicBezTo>
                      <a:pt x="129" y="3086"/>
                      <a:pt x="0" y="3343"/>
                      <a:pt x="129" y="3472"/>
                    </a:cubicBezTo>
                    <a:lnTo>
                      <a:pt x="386" y="3761"/>
                    </a:lnTo>
                    <a:lnTo>
                      <a:pt x="514" y="3761"/>
                    </a:lnTo>
                    <a:cubicBezTo>
                      <a:pt x="675" y="3761"/>
                      <a:pt x="675" y="3761"/>
                      <a:pt x="804" y="3633"/>
                    </a:cubicBezTo>
                    <a:cubicBezTo>
                      <a:pt x="1061" y="3633"/>
                      <a:pt x="1190" y="3472"/>
                      <a:pt x="1318" y="3343"/>
                    </a:cubicBezTo>
                    <a:cubicBezTo>
                      <a:pt x="1993" y="2668"/>
                      <a:pt x="2797" y="1736"/>
                      <a:pt x="3600" y="675"/>
                    </a:cubicBezTo>
                    <a:cubicBezTo>
                      <a:pt x="3729" y="547"/>
                      <a:pt x="3729" y="257"/>
                      <a:pt x="3729" y="129"/>
                    </a:cubicBezTo>
                    <a:lnTo>
                      <a:pt x="37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70;p45">
                <a:extLst>
                  <a:ext uri="{FF2B5EF4-FFF2-40B4-BE49-F238E27FC236}">
                    <a16:creationId xmlns:a16="http://schemas.microsoft.com/office/drawing/2014/main" id="{CD0E898D-1AEF-4C2B-B1E8-F85AD4BA8069}"/>
                  </a:ext>
                </a:extLst>
              </p:cNvPr>
              <p:cNvSpPr/>
              <p:nvPr/>
            </p:nvSpPr>
            <p:spPr>
              <a:xfrm rot="13545">
                <a:off x="5537327" y="2472756"/>
                <a:ext cx="104027" cy="40815"/>
              </a:xfrm>
              <a:custGeom>
                <a:avLst/>
                <a:gdLst/>
                <a:ahLst/>
                <a:cxnLst/>
                <a:rect l="l" t="t" r="r" b="b"/>
                <a:pathLst>
                  <a:path w="6558" h="2573" extrusionOk="0">
                    <a:moveTo>
                      <a:pt x="547" y="1"/>
                    </a:moveTo>
                    <a:cubicBezTo>
                      <a:pt x="418" y="1"/>
                      <a:pt x="129" y="161"/>
                      <a:pt x="129" y="290"/>
                    </a:cubicBezTo>
                    <a:cubicBezTo>
                      <a:pt x="0" y="290"/>
                      <a:pt x="129" y="547"/>
                      <a:pt x="129" y="676"/>
                    </a:cubicBezTo>
                    <a:lnTo>
                      <a:pt x="547" y="1094"/>
                    </a:lnTo>
                    <a:lnTo>
                      <a:pt x="675" y="1222"/>
                    </a:lnTo>
                    <a:cubicBezTo>
                      <a:pt x="1864" y="2026"/>
                      <a:pt x="3215" y="2572"/>
                      <a:pt x="4693" y="2572"/>
                    </a:cubicBezTo>
                    <a:cubicBezTo>
                      <a:pt x="5368" y="2572"/>
                      <a:pt x="5882" y="2412"/>
                      <a:pt x="6558" y="2283"/>
                    </a:cubicBezTo>
                    <a:cubicBezTo>
                      <a:pt x="6172" y="2154"/>
                      <a:pt x="5754" y="2026"/>
                      <a:pt x="5368" y="1769"/>
                    </a:cubicBezTo>
                    <a:cubicBezTo>
                      <a:pt x="4147" y="1351"/>
                      <a:pt x="2829" y="804"/>
                      <a:pt x="1479" y="290"/>
                    </a:cubicBezTo>
                    <a:lnTo>
                      <a:pt x="1350" y="290"/>
                    </a:lnTo>
                    <a:cubicBezTo>
                      <a:pt x="1061" y="161"/>
                      <a:pt x="80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71;p45">
                <a:extLst>
                  <a:ext uri="{FF2B5EF4-FFF2-40B4-BE49-F238E27FC236}">
                    <a16:creationId xmlns:a16="http://schemas.microsoft.com/office/drawing/2014/main" id="{04F03552-69A1-406F-B642-93B3A6030F9D}"/>
                  </a:ext>
                </a:extLst>
              </p:cNvPr>
              <p:cNvSpPr/>
              <p:nvPr/>
            </p:nvSpPr>
            <p:spPr>
              <a:xfrm rot="13545">
                <a:off x="5346438" y="2374594"/>
                <a:ext cx="89259" cy="63752"/>
              </a:xfrm>
              <a:custGeom>
                <a:avLst/>
                <a:gdLst/>
                <a:ahLst/>
                <a:cxnLst/>
                <a:rect l="l" t="t" r="r" b="b"/>
                <a:pathLst>
                  <a:path w="5627" h="4019" extrusionOk="0">
                    <a:moveTo>
                      <a:pt x="1" y="0"/>
                    </a:moveTo>
                    <a:lnTo>
                      <a:pt x="1" y="675"/>
                    </a:lnTo>
                    <a:lnTo>
                      <a:pt x="419" y="1061"/>
                    </a:lnTo>
                    <a:lnTo>
                      <a:pt x="547" y="1061"/>
                    </a:lnTo>
                    <a:cubicBezTo>
                      <a:pt x="804" y="1479"/>
                      <a:pt x="1222" y="1736"/>
                      <a:pt x="1608" y="1993"/>
                    </a:cubicBezTo>
                    <a:cubicBezTo>
                      <a:pt x="2026" y="2282"/>
                      <a:pt x="2412" y="2668"/>
                      <a:pt x="2669" y="2925"/>
                    </a:cubicBezTo>
                    <a:cubicBezTo>
                      <a:pt x="3472" y="3600"/>
                      <a:pt x="4437" y="3890"/>
                      <a:pt x="5626" y="4018"/>
                    </a:cubicBezTo>
                    <a:cubicBezTo>
                      <a:pt x="4276" y="2411"/>
                      <a:pt x="2540" y="1318"/>
                      <a:pt x="933" y="257"/>
                    </a:cubicBez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72;p45">
                <a:extLst>
                  <a:ext uri="{FF2B5EF4-FFF2-40B4-BE49-F238E27FC236}">
                    <a16:creationId xmlns:a16="http://schemas.microsoft.com/office/drawing/2014/main" id="{D08C5187-9666-416C-BB49-40CC9220674D}"/>
                  </a:ext>
                </a:extLst>
              </p:cNvPr>
              <p:cNvSpPr/>
              <p:nvPr/>
            </p:nvSpPr>
            <p:spPr>
              <a:xfrm rot="13545">
                <a:off x="5172471" y="2276035"/>
                <a:ext cx="104551" cy="48968"/>
              </a:xfrm>
              <a:custGeom>
                <a:avLst/>
                <a:gdLst/>
                <a:ahLst/>
                <a:cxnLst/>
                <a:rect l="l" t="t" r="r" b="b"/>
                <a:pathLst>
                  <a:path w="6591" h="3087" extrusionOk="0">
                    <a:moveTo>
                      <a:pt x="804" y="0"/>
                    </a:moveTo>
                    <a:cubicBezTo>
                      <a:pt x="161" y="0"/>
                      <a:pt x="161" y="129"/>
                      <a:pt x="0" y="418"/>
                    </a:cubicBezTo>
                    <a:cubicBezTo>
                      <a:pt x="0" y="675"/>
                      <a:pt x="161" y="804"/>
                      <a:pt x="547" y="804"/>
                    </a:cubicBezTo>
                    <a:cubicBezTo>
                      <a:pt x="675" y="933"/>
                      <a:pt x="675" y="933"/>
                      <a:pt x="804" y="933"/>
                    </a:cubicBezTo>
                    <a:cubicBezTo>
                      <a:pt x="1608" y="1222"/>
                      <a:pt x="2701" y="1479"/>
                      <a:pt x="3633" y="1865"/>
                    </a:cubicBezTo>
                    <a:cubicBezTo>
                      <a:pt x="3890" y="2025"/>
                      <a:pt x="4179" y="2154"/>
                      <a:pt x="4436" y="2411"/>
                    </a:cubicBezTo>
                    <a:cubicBezTo>
                      <a:pt x="4694" y="2540"/>
                      <a:pt x="4983" y="2668"/>
                      <a:pt x="5240" y="2829"/>
                    </a:cubicBezTo>
                    <a:cubicBezTo>
                      <a:pt x="5497" y="2958"/>
                      <a:pt x="5915" y="2958"/>
                      <a:pt x="6301" y="3086"/>
                    </a:cubicBezTo>
                    <a:lnTo>
                      <a:pt x="6590" y="3086"/>
                    </a:lnTo>
                    <a:cubicBezTo>
                      <a:pt x="6429" y="2958"/>
                      <a:pt x="6429" y="2829"/>
                      <a:pt x="6301" y="2829"/>
                    </a:cubicBezTo>
                    <a:cubicBezTo>
                      <a:pt x="6044" y="2411"/>
                      <a:pt x="5915" y="2154"/>
                      <a:pt x="5626" y="1865"/>
                    </a:cubicBezTo>
                    <a:cubicBezTo>
                      <a:pt x="4308" y="675"/>
                      <a:pt x="2829" y="0"/>
                      <a:pt x="1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73;p45">
                <a:extLst>
                  <a:ext uri="{FF2B5EF4-FFF2-40B4-BE49-F238E27FC236}">
                    <a16:creationId xmlns:a16="http://schemas.microsoft.com/office/drawing/2014/main" id="{4DA81679-EAE5-4713-8D9A-D5419E38E11F}"/>
                  </a:ext>
                </a:extLst>
              </p:cNvPr>
              <p:cNvSpPr/>
              <p:nvPr/>
            </p:nvSpPr>
            <p:spPr>
              <a:xfrm rot="13385" flipH="1">
                <a:off x="4833541" y="2366618"/>
                <a:ext cx="107344" cy="47484"/>
              </a:xfrm>
              <a:custGeom>
                <a:avLst/>
                <a:gdLst/>
                <a:ahLst/>
                <a:cxnLst/>
                <a:rect l="l" t="t" r="r" b="b"/>
                <a:pathLst>
                  <a:path w="6687" h="2958" extrusionOk="0">
                    <a:moveTo>
                      <a:pt x="643" y="1"/>
                    </a:moveTo>
                    <a:cubicBezTo>
                      <a:pt x="515" y="1"/>
                      <a:pt x="258" y="129"/>
                      <a:pt x="258" y="258"/>
                    </a:cubicBezTo>
                    <a:cubicBezTo>
                      <a:pt x="129" y="418"/>
                      <a:pt x="0" y="804"/>
                      <a:pt x="643" y="1061"/>
                    </a:cubicBezTo>
                    <a:cubicBezTo>
                      <a:pt x="1608" y="1608"/>
                      <a:pt x="2668" y="2154"/>
                      <a:pt x="4018" y="2669"/>
                    </a:cubicBezTo>
                    <a:cubicBezTo>
                      <a:pt x="4276" y="2829"/>
                      <a:pt x="4533" y="2958"/>
                      <a:pt x="4951" y="2958"/>
                    </a:cubicBezTo>
                    <a:lnTo>
                      <a:pt x="5626" y="2958"/>
                    </a:lnTo>
                    <a:cubicBezTo>
                      <a:pt x="6011" y="2958"/>
                      <a:pt x="6269" y="2958"/>
                      <a:pt x="6429" y="2829"/>
                    </a:cubicBezTo>
                    <a:lnTo>
                      <a:pt x="6686" y="2829"/>
                    </a:lnTo>
                    <a:cubicBezTo>
                      <a:pt x="6686" y="2669"/>
                      <a:pt x="6558" y="2669"/>
                      <a:pt x="6558" y="2540"/>
                    </a:cubicBezTo>
                    <a:lnTo>
                      <a:pt x="6429" y="2540"/>
                    </a:lnTo>
                    <a:lnTo>
                      <a:pt x="5208" y="1736"/>
                    </a:lnTo>
                    <a:cubicBezTo>
                      <a:pt x="3858" y="1222"/>
                      <a:pt x="2411" y="676"/>
                      <a:pt x="1061" y="129"/>
                    </a:cubicBezTo>
                    <a:cubicBezTo>
                      <a:pt x="933" y="1"/>
                      <a:pt x="804" y="1"/>
                      <a:pt x="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74;p45">
                <a:extLst>
                  <a:ext uri="{FF2B5EF4-FFF2-40B4-BE49-F238E27FC236}">
                    <a16:creationId xmlns:a16="http://schemas.microsoft.com/office/drawing/2014/main" id="{9CC42179-1D4B-4876-9828-9EA4ED6E23EA}"/>
                  </a:ext>
                </a:extLst>
              </p:cNvPr>
              <p:cNvSpPr/>
              <p:nvPr/>
            </p:nvSpPr>
            <p:spPr>
              <a:xfrm rot="-10786615">
                <a:off x="4270454" y="2355865"/>
                <a:ext cx="92367" cy="25813"/>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75;p45">
                <a:extLst>
                  <a:ext uri="{FF2B5EF4-FFF2-40B4-BE49-F238E27FC236}">
                    <a16:creationId xmlns:a16="http://schemas.microsoft.com/office/drawing/2014/main" id="{5B48B186-15D2-4641-B78D-4914D3149239}"/>
                  </a:ext>
                </a:extLst>
              </p:cNvPr>
              <p:cNvSpPr/>
              <p:nvPr/>
            </p:nvSpPr>
            <p:spPr>
              <a:xfrm rot="-10786615">
                <a:off x="4452964" y="2395246"/>
                <a:ext cx="73280" cy="19616"/>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676;p45">
                <a:extLst>
                  <a:ext uri="{FF2B5EF4-FFF2-40B4-BE49-F238E27FC236}">
                    <a16:creationId xmlns:a16="http://schemas.microsoft.com/office/drawing/2014/main" id="{6CB20A71-7D96-41D4-9159-428B52F9E324}"/>
                  </a:ext>
                </a:extLst>
              </p:cNvPr>
              <p:cNvSpPr/>
              <p:nvPr/>
            </p:nvSpPr>
            <p:spPr>
              <a:xfrm rot="-10786615">
                <a:off x="4633525" y="2398036"/>
                <a:ext cx="86187" cy="23758"/>
              </a:xfrm>
              <a:custGeom>
                <a:avLst/>
                <a:gdLst/>
                <a:ahLst/>
                <a:cxnLst/>
                <a:rect l="l" t="t" r="r" b="b"/>
                <a:pathLst>
                  <a:path w="5369" h="1480" extrusionOk="0">
                    <a:moveTo>
                      <a:pt x="3215" y="1"/>
                    </a:moveTo>
                    <a:cubicBezTo>
                      <a:pt x="2411" y="1"/>
                      <a:pt x="1607" y="129"/>
                      <a:pt x="547" y="258"/>
                    </a:cubicBezTo>
                    <a:cubicBezTo>
                      <a:pt x="418" y="258"/>
                      <a:pt x="0" y="676"/>
                      <a:pt x="0" y="804"/>
                    </a:cubicBezTo>
                    <a:cubicBezTo>
                      <a:pt x="0" y="933"/>
                      <a:pt x="129" y="1190"/>
                      <a:pt x="418" y="1351"/>
                    </a:cubicBezTo>
                    <a:cubicBezTo>
                      <a:pt x="547" y="1479"/>
                      <a:pt x="804" y="1479"/>
                      <a:pt x="932" y="1479"/>
                    </a:cubicBezTo>
                    <a:lnTo>
                      <a:pt x="1350" y="1479"/>
                    </a:lnTo>
                    <a:cubicBezTo>
                      <a:pt x="2668" y="1479"/>
                      <a:pt x="3890" y="1061"/>
                      <a:pt x="5368" y="258"/>
                    </a:cubicBezTo>
                    <a:cubicBezTo>
                      <a:pt x="4693" y="129"/>
                      <a:pt x="4018" y="1"/>
                      <a:pt x="3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677;p45">
                <a:extLst>
                  <a:ext uri="{FF2B5EF4-FFF2-40B4-BE49-F238E27FC236}">
                    <a16:creationId xmlns:a16="http://schemas.microsoft.com/office/drawing/2014/main" id="{A768EBB8-3904-4148-8360-77C988379165}"/>
                  </a:ext>
                </a:extLst>
              </p:cNvPr>
              <p:cNvSpPr/>
              <p:nvPr/>
            </p:nvSpPr>
            <p:spPr>
              <a:xfrm rot="-3453141">
                <a:off x="5001600" y="2279053"/>
                <a:ext cx="104541" cy="48964"/>
              </a:xfrm>
              <a:custGeom>
                <a:avLst/>
                <a:gdLst/>
                <a:ahLst/>
                <a:cxnLst/>
                <a:rect l="l" t="t" r="r" b="b"/>
                <a:pathLst>
                  <a:path w="6591" h="3087" extrusionOk="0">
                    <a:moveTo>
                      <a:pt x="804" y="0"/>
                    </a:moveTo>
                    <a:cubicBezTo>
                      <a:pt x="161" y="0"/>
                      <a:pt x="161" y="129"/>
                      <a:pt x="0" y="418"/>
                    </a:cubicBezTo>
                    <a:cubicBezTo>
                      <a:pt x="0" y="675"/>
                      <a:pt x="161" y="804"/>
                      <a:pt x="547" y="804"/>
                    </a:cubicBezTo>
                    <a:cubicBezTo>
                      <a:pt x="675" y="933"/>
                      <a:pt x="675" y="933"/>
                      <a:pt x="804" y="933"/>
                    </a:cubicBezTo>
                    <a:cubicBezTo>
                      <a:pt x="1608" y="1222"/>
                      <a:pt x="2701" y="1479"/>
                      <a:pt x="3633" y="1865"/>
                    </a:cubicBezTo>
                    <a:cubicBezTo>
                      <a:pt x="3890" y="2025"/>
                      <a:pt x="4179" y="2154"/>
                      <a:pt x="4436" y="2411"/>
                    </a:cubicBezTo>
                    <a:cubicBezTo>
                      <a:pt x="4694" y="2540"/>
                      <a:pt x="4983" y="2668"/>
                      <a:pt x="5240" y="2829"/>
                    </a:cubicBezTo>
                    <a:cubicBezTo>
                      <a:pt x="5497" y="2958"/>
                      <a:pt x="5915" y="2958"/>
                      <a:pt x="6301" y="3086"/>
                    </a:cubicBezTo>
                    <a:lnTo>
                      <a:pt x="6590" y="3086"/>
                    </a:lnTo>
                    <a:cubicBezTo>
                      <a:pt x="6429" y="2958"/>
                      <a:pt x="6429" y="2829"/>
                      <a:pt x="6301" y="2829"/>
                    </a:cubicBezTo>
                    <a:cubicBezTo>
                      <a:pt x="6044" y="2411"/>
                      <a:pt x="5915" y="2154"/>
                      <a:pt x="5626" y="1865"/>
                    </a:cubicBezTo>
                    <a:cubicBezTo>
                      <a:pt x="4308" y="675"/>
                      <a:pt x="2829" y="0"/>
                      <a:pt x="1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678;p45">
                <a:extLst>
                  <a:ext uri="{FF2B5EF4-FFF2-40B4-BE49-F238E27FC236}">
                    <a16:creationId xmlns:a16="http://schemas.microsoft.com/office/drawing/2014/main" id="{E809F7DF-0552-4691-9802-46F5C1B735DD}"/>
                  </a:ext>
                </a:extLst>
              </p:cNvPr>
              <p:cNvSpPr/>
              <p:nvPr/>
            </p:nvSpPr>
            <p:spPr>
              <a:xfrm rot="13385" flipH="1">
                <a:off x="3742858" y="2294367"/>
                <a:ext cx="90328" cy="29954"/>
              </a:xfrm>
              <a:custGeom>
                <a:avLst/>
                <a:gdLst/>
                <a:ahLst/>
                <a:cxnLst/>
                <a:rect l="l" t="t" r="r" b="b"/>
                <a:pathLst>
                  <a:path w="5627" h="1866" extrusionOk="0">
                    <a:moveTo>
                      <a:pt x="419" y="1"/>
                    </a:moveTo>
                    <a:cubicBezTo>
                      <a:pt x="290" y="1"/>
                      <a:pt x="162" y="129"/>
                      <a:pt x="1" y="258"/>
                    </a:cubicBezTo>
                    <a:cubicBezTo>
                      <a:pt x="1" y="387"/>
                      <a:pt x="162" y="644"/>
                      <a:pt x="162" y="644"/>
                    </a:cubicBezTo>
                    <a:cubicBezTo>
                      <a:pt x="676" y="933"/>
                      <a:pt x="1222" y="1190"/>
                      <a:pt x="1769" y="1319"/>
                    </a:cubicBezTo>
                    <a:cubicBezTo>
                      <a:pt x="2412" y="1608"/>
                      <a:pt x="3087" y="1608"/>
                      <a:pt x="3890" y="1737"/>
                    </a:cubicBezTo>
                    <a:cubicBezTo>
                      <a:pt x="4180" y="1737"/>
                      <a:pt x="4308" y="1865"/>
                      <a:pt x="4565" y="1865"/>
                    </a:cubicBezTo>
                    <a:lnTo>
                      <a:pt x="5369" y="1865"/>
                    </a:lnTo>
                    <a:cubicBezTo>
                      <a:pt x="5498" y="1737"/>
                      <a:pt x="5626" y="1737"/>
                      <a:pt x="5626" y="1737"/>
                    </a:cubicBezTo>
                    <a:cubicBezTo>
                      <a:pt x="5626" y="1608"/>
                      <a:pt x="5626" y="1447"/>
                      <a:pt x="5498" y="1447"/>
                    </a:cubicBezTo>
                    <a:lnTo>
                      <a:pt x="5498" y="1319"/>
                    </a:lnTo>
                    <a:lnTo>
                      <a:pt x="5369" y="1319"/>
                    </a:lnTo>
                    <a:lnTo>
                      <a:pt x="5241" y="1190"/>
                    </a:lnTo>
                    <a:cubicBezTo>
                      <a:pt x="3890" y="387"/>
                      <a:pt x="2412" y="258"/>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679;p45">
                <a:extLst>
                  <a:ext uri="{FF2B5EF4-FFF2-40B4-BE49-F238E27FC236}">
                    <a16:creationId xmlns:a16="http://schemas.microsoft.com/office/drawing/2014/main" id="{CB05B79A-E017-42DA-B471-B9403CC67092}"/>
                  </a:ext>
                </a:extLst>
              </p:cNvPr>
              <p:cNvSpPr/>
              <p:nvPr/>
            </p:nvSpPr>
            <p:spPr>
              <a:xfrm rot="-10786615">
                <a:off x="3946952" y="2292859"/>
                <a:ext cx="92367" cy="25813"/>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680;p45">
                <a:extLst>
                  <a:ext uri="{FF2B5EF4-FFF2-40B4-BE49-F238E27FC236}">
                    <a16:creationId xmlns:a16="http://schemas.microsoft.com/office/drawing/2014/main" id="{669B7DA9-E1CF-4C64-9929-B43DC9ED3C14}"/>
                  </a:ext>
                </a:extLst>
              </p:cNvPr>
              <p:cNvSpPr/>
              <p:nvPr/>
            </p:nvSpPr>
            <p:spPr>
              <a:xfrm rot="-10786615">
                <a:off x="4129463" y="2332240"/>
                <a:ext cx="73280" cy="19616"/>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681;p45">
                <a:extLst>
                  <a:ext uri="{FF2B5EF4-FFF2-40B4-BE49-F238E27FC236}">
                    <a16:creationId xmlns:a16="http://schemas.microsoft.com/office/drawing/2014/main" id="{5BF24B89-9E6C-4A1B-8320-C518DF96CD25}"/>
                  </a:ext>
                </a:extLst>
              </p:cNvPr>
              <p:cNvSpPr/>
              <p:nvPr/>
            </p:nvSpPr>
            <p:spPr>
              <a:xfrm rot="13545">
                <a:off x="3606745" y="2348742"/>
                <a:ext cx="59152" cy="59675"/>
              </a:xfrm>
              <a:custGeom>
                <a:avLst/>
                <a:gdLst/>
                <a:ahLst/>
                <a:cxnLst/>
                <a:rect l="l" t="t" r="r" b="b"/>
                <a:pathLst>
                  <a:path w="3729" h="3762" extrusionOk="0">
                    <a:moveTo>
                      <a:pt x="3729" y="0"/>
                    </a:moveTo>
                    <a:cubicBezTo>
                      <a:pt x="3472" y="129"/>
                      <a:pt x="3215" y="129"/>
                      <a:pt x="3086" y="257"/>
                    </a:cubicBezTo>
                    <a:cubicBezTo>
                      <a:pt x="2122" y="932"/>
                      <a:pt x="1318" y="1865"/>
                      <a:pt x="129" y="2958"/>
                    </a:cubicBezTo>
                    <a:cubicBezTo>
                      <a:pt x="129" y="3086"/>
                      <a:pt x="0" y="3343"/>
                      <a:pt x="129" y="3472"/>
                    </a:cubicBezTo>
                    <a:lnTo>
                      <a:pt x="386" y="3761"/>
                    </a:lnTo>
                    <a:lnTo>
                      <a:pt x="514" y="3761"/>
                    </a:lnTo>
                    <a:cubicBezTo>
                      <a:pt x="675" y="3761"/>
                      <a:pt x="675" y="3761"/>
                      <a:pt x="804" y="3633"/>
                    </a:cubicBezTo>
                    <a:cubicBezTo>
                      <a:pt x="1061" y="3633"/>
                      <a:pt x="1190" y="3472"/>
                      <a:pt x="1318" y="3343"/>
                    </a:cubicBezTo>
                    <a:cubicBezTo>
                      <a:pt x="1993" y="2668"/>
                      <a:pt x="2797" y="1736"/>
                      <a:pt x="3600" y="675"/>
                    </a:cubicBezTo>
                    <a:cubicBezTo>
                      <a:pt x="3729" y="547"/>
                      <a:pt x="3729" y="257"/>
                      <a:pt x="3729" y="129"/>
                    </a:cubicBezTo>
                    <a:lnTo>
                      <a:pt x="37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682;p45">
                <a:extLst>
                  <a:ext uri="{FF2B5EF4-FFF2-40B4-BE49-F238E27FC236}">
                    <a16:creationId xmlns:a16="http://schemas.microsoft.com/office/drawing/2014/main" id="{81F18CBB-D34C-4DA4-93A5-45F1F0C21279}"/>
                  </a:ext>
                </a:extLst>
              </p:cNvPr>
              <p:cNvSpPr/>
              <p:nvPr/>
            </p:nvSpPr>
            <p:spPr>
              <a:xfrm rot="13545">
                <a:off x="3461582" y="2450205"/>
                <a:ext cx="85166" cy="34168"/>
              </a:xfrm>
              <a:custGeom>
                <a:avLst/>
                <a:gdLst/>
                <a:ahLst/>
                <a:cxnLst/>
                <a:rect l="l" t="t" r="r" b="b"/>
                <a:pathLst>
                  <a:path w="5369" h="2154" extrusionOk="0">
                    <a:moveTo>
                      <a:pt x="5240" y="0"/>
                    </a:moveTo>
                    <a:cubicBezTo>
                      <a:pt x="4822" y="0"/>
                      <a:pt x="4436" y="0"/>
                      <a:pt x="4179" y="129"/>
                    </a:cubicBezTo>
                    <a:cubicBezTo>
                      <a:pt x="3504" y="418"/>
                      <a:pt x="2829" y="547"/>
                      <a:pt x="2154" y="804"/>
                    </a:cubicBezTo>
                    <a:lnTo>
                      <a:pt x="964" y="1222"/>
                    </a:lnTo>
                    <a:lnTo>
                      <a:pt x="675" y="1222"/>
                    </a:lnTo>
                    <a:cubicBezTo>
                      <a:pt x="547" y="1222"/>
                      <a:pt x="418" y="1222"/>
                      <a:pt x="418" y="1350"/>
                    </a:cubicBezTo>
                    <a:cubicBezTo>
                      <a:pt x="161" y="1479"/>
                      <a:pt x="0" y="1607"/>
                      <a:pt x="0" y="1736"/>
                    </a:cubicBezTo>
                    <a:cubicBezTo>
                      <a:pt x="0" y="1865"/>
                      <a:pt x="161" y="2025"/>
                      <a:pt x="289" y="2025"/>
                    </a:cubicBezTo>
                    <a:cubicBezTo>
                      <a:pt x="547" y="2154"/>
                      <a:pt x="675" y="2154"/>
                      <a:pt x="964" y="2154"/>
                    </a:cubicBezTo>
                    <a:lnTo>
                      <a:pt x="1350" y="2154"/>
                    </a:lnTo>
                    <a:cubicBezTo>
                      <a:pt x="2700" y="2154"/>
                      <a:pt x="3632" y="1865"/>
                      <a:pt x="4307" y="1350"/>
                    </a:cubicBezTo>
                    <a:cubicBezTo>
                      <a:pt x="4693" y="932"/>
                      <a:pt x="5111" y="547"/>
                      <a:pt x="5368" y="129"/>
                    </a:cubicBezTo>
                    <a:lnTo>
                      <a:pt x="53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683;p45">
                <a:extLst>
                  <a:ext uri="{FF2B5EF4-FFF2-40B4-BE49-F238E27FC236}">
                    <a16:creationId xmlns:a16="http://schemas.microsoft.com/office/drawing/2014/main" id="{70816900-BD67-4861-924B-11C371C98CF7}"/>
                  </a:ext>
                </a:extLst>
              </p:cNvPr>
              <p:cNvSpPr/>
              <p:nvPr/>
            </p:nvSpPr>
            <p:spPr>
              <a:xfrm rot="13545">
                <a:off x="3126088" y="2440247"/>
                <a:ext cx="104027" cy="40815"/>
              </a:xfrm>
              <a:custGeom>
                <a:avLst/>
                <a:gdLst/>
                <a:ahLst/>
                <a:cxnLst/>
                <a:rect l="l" t="t" r="r" b="b"/>
                <a:pathLst>
                  <a:path w="6558" h="2573" extrusionOk="0">
                    <a:moveTo>
                      <a:pt x="547" y="1"/>
                    </a:moveTo>
                    <a:cubicBezTo>
                      <a:pt x="418" y="1"/>
                      <a:pt x="129" y="161"/>
                      <a:pt x="129" y="290"/>
                    </a:cubicBezTo>
                    <a:cubicBezTo>
                      <a:pt x="0" y="290"/>
                      <a:pt x="129" y="547"/>
                      <a:pt x="129" y="676"/>
                    </a:cubicBezTo>
                    <a:lnTo>
                      <a:pt x="547" y="1094"/>
                    </a:lnTo>
                    <a:lnTo>
                      <a:pt x="675" y="1222"/>
                    </a:lnTo>
                    <a:cubicBezTo>
                      <a:pt x="1864" y="2026"/>
                      <a:pt x="3215" y="2572"/>
                      <a:pt x="4693" y="2572"/>
                    </a:cubicBezTo>
                    <a:cubicBezTo>
                      <a:pt x="5368" y="2572"/>
                      <a:pt x="5882" y="2412"/>
                      <a:pt x="6558" y="2283"/>
                    </a:cubicBezTo>
                    <a:cubicBezTo>
                      <a:pt x="6172" y="2154"/>
                      <a:pt x="5754" y="2026"/>
                      <a:pt x="5368" y="1769"/>
                    </a:cubicBezTo>
                    <a:cubicBezTo>
                      <a:pt x="4147" y="1351"/>
                      <a:pt x="2829" y="804"/>
                      <a:pt x="1479" y="290"/>
                    </a:cubicBezTo>
                    <a:lnTo>
                      <a:pt x="1350" y="290"/>
                    </a:lnTo>
                    <a:cubicBezTo>
                      <a:pt x="1061" y="161"/>
                      <a:pt x="80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684;p45">
                <a:extLst>
                  <a:ext uri="{FF2B5EF4-FFF2-40B4-BE49-F238E27FC236}">
                    <a16:creationId xmlns:a16="http://schemas.microsoft.com/office/drawing/2014/main" id="{95399FF6-6565-481D-9104-A6AB21AB9993}"/>
                  </a:ext>
                </a:extLst>
              </p:cNvPr>
              <p:cNvSpPr/>
              <p:nvPr/>
            </p:nvSpPr>
            <p:spPr>
              <a:xfrm rot="13545">
                <a:off x="2935198" y="2342086"/>
                <a:ext cx="89259" cy="63752"/>
              </a:xfrm>
              <a:custGeom>
                <a:avLst/>
                <a:gdLst/>
                <a:ahLst/>
                <a:cxnLst/>
                <a:rect l="l" t="t" r="r" b="b"/>
                <a:pathLst>
                  <a:path w="5627" h="4019" extrusionOk="0">
                    <a:moveTo>
                      <a:pt x="1" y="0"/>
                    </a:moveTo>
                    <a:lnTo>
                      <a:pt x="1" y="675"/>
                    </a:lnTo>
                    <a:lnTo>
                      <a:pt x="419" y="1061"/>
                    </a:lnTo>
                    <a:lnTo>
                      <a:pt x="547" y="1061"/>
                    </a:lnTo>
                    <a:cubicBezTo>
                      <a:pt x="804" y="1479"/>
                      <a:pt x="1222" y="1736"/>
                      <a:pt x="1608" y="1993"/>
                    </a:cubicBezTo>
                    <a:cubicBezTo>
                      <a:pt x="2026" y="2282"/>
                      <a:pt x="2412" y="2668"/>
                      <a:pt x="2669" y="2925"/>
                    </a:cubicBezTo>
                    <a:cubicBezTo>
                      <a:pt x="3472" y="3600"/>
                      <a:pt x="4437" y="3890"/>
                      <a:pt x="5626" y="4018"/>
                    </a:cubicBezTo>
                    <a:cubicBezTo>
                      <a:pt x="4276" y="2411"/>
                      <a:pt x="2540" y="1318"/>
                      <a:pt x="933" y="257"/>
                    </a:cubicBez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685;p45">
                <a:extLst>
                  <a:ext uri="{FF2B5EF4-FFF2-40B4-BE49-F238E27FC236}">
                    <a16:creationId xmlns:a16="http://schemas.microsoft.com/office/drawing/2014/main" id="{01A81F72-6872-43CD-8282-A90ABA676E21}"/>
                  </a:ext>
                </a:extLst>
              </p:cNvPr>
              <p:cNvSpPr/>
              <p:nvPr/>
            </p:nvSpPr>
            <p:spPr>
              <a:xfrm rot="13545">
                <a:off x="2761231" y="2243526"/>
                <a:ext cx="104551" cy="48968"/>
              </a:xfrm>
              <a:custGeom>
                <a:avLst/>
                <a:gdLst/>
                <a:ahLst/>
                <a:cxnLst/>
                <a:rect l="l" t="t" r="r" b="b"/>
                <a:pathLst>
                  <a:path w="6591" h="3087" extrusionOk="0">
                    <a:moveTo>
                      <a:pt x="804" y="0"/>
                    </a:moveTo>
                    <a:cubicBezTo>
                      <a:pt x="161" y="0"/>
                      <a:pt x="161" y="129"/>
                      <a:pt x="0" y="418"/>
                    </a:cubicBezTo>
                    <a:cubicBezTo>
                      <a:pt x="0" y="675"/>
                      <a:pt x="161" y="804"/>
                      <a:pt x="547" y="804"/>
                    </a:cubicBezTo>
                    <a:cubicBezTo>
                      <a:pt x="675" y="933"/>
                      <a:pt x="675" y="933"/>
                      <a:pt x="804" y="933"/>
                    </a:cubicBezTo>
                    <a:cubicBezTo>
                      <a:pt x="1608" y="1222"/>
                      <a:pt x="2701" y="1479"/>
                      <a:pt x="3633" y="1865"/>
                    </a:cubicBezTo>
                    <a:cubicBezTo>
                      <a:pt x="3890" y="2025"/>
                      <a:pt x="4179" y="2154"/>
                      <a:pt x="4436" y="2411"/>
                    </a:cubicBezTo>
                    <a:cubicBezTo>
                      <a:pt x="4694" y="2540"/>
                      <a:pt x="4983" y="2668"/>
                      <a:pt x="5240" y="2829"/>
                    </a:cubicBezTo>
                    <a:cubicBezTo>
                      <a:pt x="5497" y="2958"/>
                      <a:pt x="5915" y="2958"/>
                      <a:pt x="6301" y="3086"/>
                    </a:cubicBezTo>
                    <a:lnTo>
                      <a:pt x="6590" y="3086"/>
                    </a:lnTo>
                    <a:cubicBezTo>
                      <a:pt x="6429" y="2958"/>
                      <a:pt x="6429" y="2829"/>
                      <a:pt x="6301" y="2829"/>
                    </a:cubicBezTo>
                    <a:cubicBezTo>
                      <a:pt x="6044" y="2411"/>
                      <a:pt x="5915" y="2154"/>
                      <a:pt x="5626" y="1865"/>
                    </a:cubicBezTo>
                    <a:cubicBezTo>
                      <a:pt x="4308" y="675"/>
                      <a:pt x="2829" y="0"/>
                      <a:pt x="1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686;p45">
                <a:extLst>
                  <a:ext uri="{FF2B5EF4-FFF2-40B4-BE49-F238E27FC236}">
                    <a16:creationId xmlns:a16="http://schemas.microsoft.com/office/drawing/2014/main" id="{67E78B23-B607-4DE3-9E7F-12649424DAF6}"/>
                  </a:ext>
                </a:extLst>
              </p:cNvPr>
              <p:cNvSpPr/>
              <p:nvPr/>
            </p:nvSpPr>
            <p:spPr>
              <a:xfrm rot="13385" flipH="1">
                <a:off x="2422302" y="2334109"/>
                <a:ext cx="107344" cy="47484"/>
              </a:xfrm>
              <a:custGeom>
                <a:avLst/>
                <a:gdLst/>
                <a:ahLst/>
                <a:cxnLst/>
                <a:rect l="l" t="t" r="r" b="b"/>
                <a:pathLst>
                  <a:path w="6687" h="2958" extrusionOk="0">
                    <a:moveTo>
                      <a:pt x="643" y="1"/>
                    </a:moveTo>
                    <a:cubicBezTo>
                      <a:pt x="515" y="1"/>
                      <a:pt x="258" y="129"/>
                      <a:pt x="258" y="258"/>
                    </a:cubicBezTo>
                    <a:cubicBezTo>
                      <a:pt x="129" y="418"/>
                      <a:pt x="0" y="804"/>
                      <a:pt x="643" y="1061"/>
                    </a:cubicBezTo>
                    <a:cubicBezTo>
                      <a:pt x="1608" y="1608"/>
                      <a:pt x="2668" y="2154"/>
                      <a:pt x="4018" y="2669"/>
                    </a:cubicBezTo>
                    <a:cubicBezTo>
                      <a:pt x="4276" y="2829"/>
                      <a:pt x="4533" y="2958"/>
                      <a:pt x="4951" y="2958"/>
                    </a:cubicBezTo>
                    <a:lnTo>
                      <a:pt x="5626" y="2958"/>
                    </a:lnTo>
                    <a:cubicBezTo>
                      <a:pt x="6011" y="2958"/>
                      <a:pt x="6269" y="2958"/>
                      <a:pt x="6429" y="2829"/>
                    </a:cubicBezTo>
                    <a:lnTo>
                      <a:pt x="6686" y="2829"/>
                    </a:lnTo>
                    <a:cubicBezTo>
                      <a:pt x="6686" y="2669"/>
                      <a:pt x="6558" y="2669"/>
                      <a:pt x="6558" y="2540"/>
                    </a:cubicBezTo>
                    <a:lnTo>
                      <a:pt x="6429" y="2540"/>
                    </a:lnTo>
                    <a:lnTo>
                      <a:pt x="5208" y="1736"/>
                    </a:lnTo>
                    <a:cubicBezTo>
                      <a:pt x="3858" y="1222"/>
                      <a:pt x="2411" y="676"/>
                      <a:pt x="1061" y="129"/>
                    </a:cubicBezTo>
                    <a:cubicBezTo>
                      <a:pt x="933" y="1"/>
                      <a:pt x="804" y="1"/>
                      <a:pt x="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687;p45">
                <a:extLst>
                  <a:ext uri="{FF2B5EF4-FFF2-40B4-BE49-F238E27FC236}">
                    <a16:creationId xmlns:a16="http://schemas.microsoft.com/office/drawing/2014/main" id="{2F9A3894-6AB5-44AB-AB48-3D7E54FC3950}"/>
                  </a:ext>
                </a:extLst>
              </p:cNvPr>
              <p:cNvSpPr/>
              <p:nvPr/>
            </p:nvSpPr>
            <p:spPr>
              <a:xfrm rot="-10786615">
                <a:off x="1859214" y="2323356"/>
                <a:ext cx="92367" cy="25813"/>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688;p45">
                <a:extLst>
                  <a:ext uri="{FF2B5EF4-FFF2-40B4-BE49-F238E27FC236}">
                    <a16:creationId xmlns:a16="http://schemas.microsoft.com/office/drawing/2014/main" id="{FFC33179-452A-47DF-AE4F-3EAD6FF85A5F}"/>
                  </a:ext>
                </a:extLst>
              </p:cNvPr>
              <p:cNvSpPr/>
              <p:nvPr/>
            </p:nvSpPr>
            <p:spPr>
              <a:xfrm rot="-10786615">
                <a:off x="2041725" y="2362738"/>
                <a:ext cx="73280" cy="19616"/>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689;p45">
                <a:extLst>
                  <a:ext uri="{FF2B5EF4-FFF2-40B4-BE49-F238E27FC236}">
                    <a16:creationId xmlns:a16="http://schemas.microsoft.com/office/drawing/2014/main" id="{D11C97FF-E18A-44E7-832E-81EB2CEAA189}"/>
                  </a:ext>
                </a:extLst>
              </p:cNvPr>
              <p:cNvSpPr/>
              <p:nvPr/>
            </p:nvSpPr>
            <p:spPr>
              <a:xfrm rot="-10786615">
                <a:off x="2222286" y="2365527"/>
                <a:ext cx="86187" cy="23758"/>
              </a:xfrm>
              <a:custGeom>
                <a:avLst/>
                <a:gdLst/>
                <a:ahLst/>
                <a:cxnLst/>
                <a:rect l="l" t="t" r="r" b="b"/>
                <a:pathLst>
                  <a:path w="5369" h="1480" extrusionOk="0">
                    <a:moveTo>
                      <a:pt x="3215" y="1"/>
                    </a:moveTo>
                    <a:cubicBezTo>
                      <a:pt x="2411" y="1"/>
                      <a:pt x="1607" y="129"/>
                      <a:pt x="547" y="258"/>
                    </a:cubicBezTo>
                    <a:cubicBezTo>
                      <a:pt x="418" y="258"/>
                      <a:pt x="0" y="676"/>
                      <a:pt x="0" y="804"/>
                    </a:cubicBezTo>
                    <a:cubicBezTo>
                      <a:pt x="0" y="933"/>
                      <a:pt x="129" y="1190"/>
                      <a:pt x="418" y="1351"/>
                    </a:cubicBezTo>
                    <a:cubicBezTo>
                      <a:pt x="547" y="1479"/>
                      <a:pt x="804" y="1479"/>
                      <a:pt x="932" y="1479"/>
                    </a:cubicBezTo>
                    <a:lnTo>
                      <a:pt x="1350" y="1479"/>
                    </a:lnTo>
                    <a:cubicBezTo>
                      <a:pt x="2668" y="1479"/>
                      <a:pt x="3890" y="1061"/>
                      <a:pt x="5368" y="258"/>
                    </a:cubicBezTo>
                    <a:cubicBezTo>
                      <a:pt x="4693" y="129"/>
                      <a:pt x="4018" y="1"/>
                      <a:pt x="3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690;p45">
                <a:extLst>
                  <a:ext uri="{FF2B5EF4-FFF2-40B4-BE49-F238E27FC236}">
                    <a16:creationId xmlns:a16="http://schemas.microsoft.com/office/drawing/2014/main" id="{3207D410-37CF-487C-BAED-4715AD11256A}"/>
                  </a:ext>
                </a:extLst>
              </p:cNvPr>
              <p:cNvSpPr/>
              <p:nvPr/>
            </p:nvSpPr>
            <p:spPr>
              <a:xfrm rot="-3453141">
                <a:off x="2590360" y="2246544"/>
                <a:ext cx="104541" cy="48964"/>
              </a:xfrm>
              <a:custGeom>
                <a:avLst/>
                <a:gdLst/>
                <a:ahLst/>
                <a:cxnLst/>
                <a:rect l="l" t="t" r="r" b="b"/>
                <a:pathLst>
                  <a:path w="6591" h="3087" extrusionOk="0">
                    <a:moveTo>
                      <a:pt x="804" y="0"/>
                    </a:moveTo>
                    <a:cubicBezTo>
                      <a:pt x="161" y="0"/>
                      <a:pt x="161" y="129"/>
                      <a:pt x="0" y="418"/>
                    </a:cubicBezTo>
                    <a:cubicBezTo>
                      <a:pt x="0" y="675"/>
                      <a:pt x="161" y="804"/>
                      <a:pt x="547" y="804"/>
                    </a:cubicBezTo>
                    <a:cubicBezTo>
                      <a:pt x="675" y="933"/>
                      <a:pt x="675" y="933"/>
                      <a:pt x="804" y="933"/>
                    </a:cubicBezTo>
                    <a:cubicBezTo>
                      <a:pt x="1608" y="1222"/>
                      <a:pt x="2701" y="1479"/>
                      <a:pt x="3633" y="1865"/>
                    </a:cubicBezTo>
                    <a:cubicBezTo>
                      <a:pt x="3890" y="2025"/>
                      <a:pt x="4179" y="2154"/>
                      <a:pt x="4436" y="2411"/>
                    </a:cubicBezTo>
                    <a:cubicBezTo>
                      <a:pt x="4694" y="2540"/>
                      <a:pt x="4983" y="2668"/>
                      <a:pt x="5240" y="2829"/>
                    </a:cubicBezTo>
                    <a:cubicBezTo>
                      <a:pt x="5497" y="2958"/>
                      <a:pt x="5915" y="2958"/>
                      <a:pt x="6301" y="3086"/>
                    </a:cubicBezTo>
                    <a:lnTo>
                      <a:pt x="6590" y="3086"/>
                    </a:lnTo>
                    <a:cubicBezTo>
                      <a:pt x="6429" y="2958"/>
                      <a:pt x="6429" y="2829"/>
                      <a:pt x="6301" y="2829"/>
                    </a:cubicBezTo>
                    <a:cubicBezTo>
                      <a:pt x="6044" y="2411"/>
                      <a:pt x="5915" y="2154"/>
                      <a:pt x="5626" y="1865"/>
                    </a:cubicBezTo>
                    <a:cubicBezTo>
                      <a:pt x="4308" y="675"/>
                      <a:pt x="2829" y="0"/>
                      <a:pt x="1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691;p45">
                <a:extLst>
                  <a:ext uri="{FF2B5EF4-FFF2-40B4-BE49-F238E27FC236}">
                    <a16:creationId xmlns:a16="http://schemas.microsoft.com/office/drawing/2014/main" id="{3C07C602-FB1F-48E6-A3A4-54377C6A32BC}"/>
                  </a:ext>
                </a:extLst>
              </p:cNvPr>
              <p:cNvSpPr/>
              <p:nvPr/>
            </p:nvSpPr>
            <p:spPr>
              <a:xfrm rot="-10786615">
                <a:off x="1697856" y="2324766"/>
                <a:ext cx="86187" cy="23758"/>
              </a:xfrm>
              <a:custGeom>
                <a:avLst/>
                <a:gdLst/>
                <a:ahLst/>
                <a:cxnLst/>
                <a:rect l="l" t="t" r="r" b="b"/>
                <a:pathLst>
                  <a:path w="5369" h="1480" extrusionOk="0">
                    <a:moveTo>
                      <a:pt x="3215" y="1"/>
                    </a:moveTo>
                    <a:cubicBezTo>
                      <a:pt x="2411" y="1"/>
                      <a:pt x="1607" y="129"/>
                      <a:pt x="547" y="258"/>
                    </a:cubicBezTo>
                    <a:cubicBezTo>
                      <a:pt x="418" y="258"/>
                      <a:pt x="0" y="676"/>
                      <a:pt x="0" y="804"/>
                    </a:cubicBezTo>
                    <a:cubicBezTo>
                      <a:pt x="0" y="933"/>
                      <a:pt x="129" y="1190"/>
                      <a:pt x="418" y="1351"/>
                    </a:cubicBezTo>
                    <a:cubicBezTo>
                      <a:pt x="547" y="1479"/>
                      <a:pt x="804" y="1479"/>
                      <a:pt x="932" y="1479"/>
                    </a:cubicBezTo>
                    <a:lnTo>
                      <a:pt x="1350" y="1479"/>
                    </a:lnTo>
                    <a:cubicBezTo>
                      <a:pt x="2668" y="1479"/>
                      <a:pt x="3890" y="1061"/>
                      <a:pt x="5368" y="258"/>
                    </a:cubicBezTo>
                    <a:cubicBezTo>
                      <a:pt x="4693" y="129"/>
                      <a:pt x="4018" y="1"/>
                      <a:pt x="3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692;p45">
                <a:extLst>
                  <a:ext uri="{FF2B5EF4-FFF2-40B4-BE49-F238E27FC236}">
                    <a16:creationId xmlns:a16="http://schemas.microsoft.com/office/drawing/2014/main" id="{D0B5B331-41B9-4BDF-BCC0-5E0CF624551A}"/>
                  </a:ext>
                </a:extLst>
              </p:cNvPr>
              <p:cNvSpPr/>
              <p:nvPr/>
            </p:nvSpPr>
            <p:spPr>
              <a:xfrm rot="9631252">
                <a:off x="1247220" y="2363787"/>
                <a:ext cx="92359" cy="25810"/>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693;p45">
                <a:extLst>
                  <a:ext uri="{FF2B5EF4-FFF2-40B4-BE49-F238E27FC236}">
                    <a16:creationId xmlns:a16="http://schemas.microsoft.com/office/drawing/2014/main" id="{438EAADC-CEBB-4A0E-B8D6-FC61A5F74BA2}"/>
                  </a:ext>
                </a:extLst>
              </p:cNvPr>
              <p:cNvSpPr/>
              <p:nvPr/>
            </p:nvSpPr>
            <p:spPr>
              <a:xfrm rot="9631252">
                <a:off x="1431833" y="2342713"/>
                <a:ext cx="73274" cy="19615"/>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694;p45">
                <a:extLst>
                  <a:ext uri="{FF2B5EF4-FFF2-40B4-BE49-F238E27FC236}">
                    <a16:creationId xmlns:a16="http://schemas.microsoft.com/office/drawing/2014/main" id="{6E029193-DC3D-4A45-B7FB-8E3DC95FB1C8}"/>
                  </a:ext>
                </a:extLst>
              </p:cNvPr>
              <p:cNvSpPr/>
              <p:nvPr/>
            </p:nvSpPr>
            <p:spPr>
              <a:xfrm rot="9631252">
                <a:off x="1095623" y="2420632"/>
                <a:ext cx="86179" cy="23756"/>
              </a:xfrm>
              <a:custGeom>
                <a:avLst/>
                <a:gdLst/>
                <a:ahLst/>
                <a:cxnLst/>
                <a:rect l="l" t="t" r="r" b="b"/>
                <a:pathLst>
                  <a:path w="5369" h="1480" extrusionOk="0">
                    <a:moveTo>
                      <a:pt x="3215" y="1"/>
                    </a:moveTo>
                    <a:cubicBezTo>
                      <a:pt x="2411" y="1"/>
                      <a:pt x="1607" y="129"/>
                      <a:pt x="547" y="258"/>
                    </a:cubicBezTo>
                    <a:cubicBezTo>
                      <a:pt x="418" y="258"/>
                      <a:pt x="0" y="676"/>
                      <a:pt x="0" y="804"/>
                    </a:cubicBezTo>
                    <a:cubicBezTo>
                      <a:pt x="0" y="933"/>
                      <a:pt x="129" y="1190"/>
                      <a:pt x="418" y="1351"/>
                    </a:cubicBezTo>
                    <a:cubicBezTo>
                      <a:pt x="547" y="1479"/>
                      <a:pt x="804" y="1479"/>
                      <a:pt x="932" y="1479"/>
                    </a:cubicBezTo>
                    <a:lnTo>
                      <a:pt x="1350" y="1479"/>
                    </a:lnTo>
                    <a:cubicBezTo>
                      <a:pt x="2668" y="1479"/>
                      <a:pt x="3890" y="1061"/>
                      <a:pt x="5368" y="258"/>
                    </a:cubicBezTo>
                    <a:cubicBezTo>
                      <a:pt x="4693" y="129"/>
                      <a:pt x="4018" y="1"/>
                      <a:pt x="3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695;p45">
                <a:extLst>
                  <a:ext uri="{FF2B5EF4-FFF2-40B4-BE49-F238E27FC236}">
                    <a16:creationId xmlns:a16="http://schemas.microsoft.com/office/drawing/2014/main" id="{7C436FB0-FBBA-4361-8970-1E0B74CB9138}"/>
                  </a:ext>
                </a:extLst>
              </p:cNvPr>
              <p:cNvSpPr/>
              <p:nvPr/>
            </p:nvSpPr>
            <p:spPr>
              <a:xfrm rot="-13385">
                <a:off x="5495894" y="4320526"/>
                <a:ext cx="90328" cy="29954"/>
              </a:xfrm>
              <a:custGeom>
                <a:avLst/>
                <a:gdLst/>
                <a:ahLst/>
                <a:cxnLst/>
                <a:rect l="l" t="t" r="r" b="b"/>
                <a:pathLst>
                  <a:path w="5627" h="1866" extrusionOk="0">
                    <a:moveTo>
                      <a:pt x="419" y="1"/>
                    </a:moveTo>
                    <a:cubicBezTo>
                      <a:pt x="290" y="1"/>
                      <a:pt x="162" y="129"/>
                      <a:pt x="1" y="258"/>
                    </a:cubicBezTo>
                    <a:cubicBezTo>
                      <a:pt x="1" y="387"/>
                      <a:pt x="162" y="644"/>
                      <a:pt x="162" y="644"/>
                    </a:cubicBezTo>
                    <a:cubicBezTo>
                      <a:pt x="676" y="933"/>
                      <a:pt x="1222" y="1190"/>
                      <a:pt x="1769" y="1319"/>
                    </a:cubicBezTo>
                    <a:cubicBezTo>
                      <a:pt x="2412" y="1608"/>
                      <a:pt x="3087" y="1608"/>
                      <a:pt x="3890" y="1737"/>
                    </a:cubicBezTo>
                    <a:cubicBezTo>
                      <a:pt x="4180" y="1737"/>
                      <a:pt x="4308" y="1865"/>
                      <a:pt x="4565" y="1865"/>
                    </a:cubicBezTo>
                    <a:lnTo>
                      <a:pt x="5369" y="1865"/>
                    </a:lnTo>
                    <a:cubicBezTo>
                      <a:pt x="5498" y="1737"/>
                      <a:pt x="5626" y="1737"/>
                      <a:pt x="5626" y="1737"/>
                    </a:cubicBezTo>
                    <a:cubicBezTo>
                      <a:pt x="5626" y="1608"/>
                      <a:pt x="5626" y="1447"/>
                      <a:pt x="5498" y="1447"/>
                    </a:cubicBezTo>
                    <a:lnTo>
                      <a:pt x="5498" y="1319"/>
                    </a:lnTo>
                    <a:lnTo>
                      <a:pt x="5369" y="1319"/>
                    </a:lnTo>
                    <a:lnTo>
                      <a:pt x="5241" y="1190"/>
                    </a:lnTo>
                    <a:cubicBezTo>
                      <a:pt x="3890" y="387"/>
                      <a:pt x="2412" y="258"/>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696;p45">
                <a:extLst>
                  <a:ext uri="{FF2B5EF4-FFF2-40B4-BE49-F238E27FC236}">
                    <a16:creationId xmlns:a16="http://schemas.microsoft.com/office/drawing/2014/main" id="{0AC3A0D6-0535-4975-BA42-2506392DEE8D}"/>
                  </a:ext>
                </a:extLst>
              </p:cNvPr>
              <p:cNvSpPr/>
              <p:nvPr/>
            </p:nvSpPr>
            <p:spPr>
              <a:xfrm rot="10786615" flipH="1">
                <a:off x="5289761" y="4319018"/>
                <a:ext cx="92367" cy="25813"/>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697;p45">
                <a:extLst>
                  <a:ext uri="{FF2B5EF4-FFF2-40B4-BE49-F238E27FC236}">
                    <a16:creationId xmlns:a16="http://schemas.microsoft.com/office/drawing/2014/main" id="{AFB38F91-EBC7-4A2A-B282-FD56F30F60ED}"/>
                  </a:ext>
                </a:extLst>
              </p:cNvPr>
              <p:cNvSpPr/>
              <p:nvPr/>
            </p:nvSpPr>
            <p:spPr>
              <a:xfrm rot="10786615" flipH="1">
                <a:off x="5126336" y="4358399"/>
                <a:ext cx="73280" cy="19616"/>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698;p45">
                <a:extLst>
                  <a:ext uri="{FF2B5EF4-FFF2-40B4-BE49-F238E27FC236}">
                    <a16:creationId xmlns:a16="http://schemas.microsoft.com/office/drawing/2014/main" id="{8EB2D305-2F31-41A6-AF10-C26712E714BB}"/>
                  </a:ext>
                </a:extLst>
              </p:cNvPr>
              <p:cNvSpPr/>
              <p:nvPr/>
            </p:nvSpPr>
            <p:spPr>
              <a:xfrm rot="10786615" flipH="1">
                <a:off x="4932869" y="4361188"/>
                <a:ext cx="86187" cy="23758"/>
              </a:xfrm>
              <a:custGeom>
                <a:avLst/>
                <a:gdLst/>
                <a:ahLst/>
                <a:cxnLst/>
                <a:rect l="l" t="t" r="r" b="b"/>
                <a:pathLst>
                  <a:path w="5369" h="1480" extrusionOk="0">
                    <a:moveTo>
                      <a:pt x="3215" y="1"/>
                    </a:moveTo>
                    <a:cubicBezTo>
                      <a:pt x="2411" y="1"/>
                      <a:pt x="1607" y="129"/>
                      <a:pt x="547" y="258"/>
                    </a:cubicBezTo>
                    <a:cubicBezTo>
                      <a:pt x="418" y="258"/>
                      <a:pt x="0" y="676"/>
                      <a:pt x="0" y="804"/>
                    </a:cubicBezTo>
                    <a:cubicBezTo>
                      <a:pt x="0" y="933"/>
                      <a:pt x="129" y="1190"/>
                      <a:pt x="418" y="1351"/>
                    </a:cubicBezTo>
                    <a:cubicBezTo>
                      <a:pt x="547" y="1479"/>
                      <a:pt x="804" y="1479"/>
                      <a:pt x="932" y="1479"/>
                    </a:cubicBezTo>
                    <a:lnTo>
                      <a:pt x="1350" y="1479"/>
                    </a:lnTo>
                    <a:cubicBezTo>
                      <a:pt x="2668" y="1479"/>
                      <a:pt x="3890" y="1061"/>
                      <a:pt x="5368" y="258"/>
                    </a:cubicBezTo>
                    <a:cubicBezTo>
                      <a:pt x="4693" y="129"/>
                      <a:pt x="4018" y="1"/>
                      <a:pt x="3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699;p45">
                <a:extLst>
                  <a:ext uri="{FF2B5EF4-FFF2-40B4-BE49-F238E27FC236}">
                    <a16:creationId xmlns:a16="http://schemas.microsoft.com/office/drawing/2014/main" id="{93881792-2B90-4791-BE55-395179607B1B}"/>
                  </a:ext>
                </a:extLst>
              </p:cNvPr>
              <p:cNvSpPr/>
              <p:nvPr/>
            </p:nvSpPr>
            <p:spPr>
              <a:xfrm rot="-13545" flipH="1">
                <a:off x="5663183" y="4374901"/>
                <a:ext cx="59152" cy="59675"/>
              </a:xfrm>
              <a:custGeom>
                <a:avLst/>
                <a:gdLst/>
                <a:ahLst/>
                <a:cxnLst/>
                <a:rect l="l" t="t" r="r" b="b"/>
                <a:pathLst>
                  <a:path w="3729" h="3762" extrusionOk="0">
                    <a:moveTo>
                      <a:pt x="3729" y="0"/>
                    </a:moveTo>
                    <a:cubicBezTo>
                      <a:pt x="3472" y="129"/>
                      <a:pt x="3215" y="129"/>
                      <a:pt x="3086" y="257"/>
                    </a:cubicBezTo>
                    <a:cubicBezTo>
                      <a:pt x="2122" y="932"/>
                      <a:pt x="1318" y="1865"/>
                      <a:pt x="129" y="2958"/>
                    </a:cubicBezTo>
                    <a:cubicBezTo>
                      <a:pt x="129" y="3086"/>
                      <a:pt x="0" y="3343"/>
                      <a:pt x="129" y="3472"/>
                    </a:cubicBezTo>
                    <a:lnTo>
                      <a:pt x="386" y="3761"/>
                    </a:lnTo>
                    <a:lnTo>
                      <a:pt x="514" y="3761"/>
                    </a:lnTo>
                    <a:cubicBezTo>
                      <a:pt x="675" y="3761"/>
                      <a:pt x="675" y="3761"/>
                      <a:pt x="804" y="3633"/>
                    </a:cubicBezTo>
                    <a:cubicBezTo>
                      <a:pt x="1061" y="3633"/>
                      <a:pt x="1190" y="3472"/>
                      <a:pt x="1318" y="3343"/>
                    </a:cubicBezTo>
                    <a:cubicBezTo>
                      <a:pt x="1993" y="2668"/>
                      <a:pt x="2797" y="1736"/>
                      <a:pt x="3600" y="675"/>
                    </a:cubicBezTo>
                    <a:cubicBezTo>
                      <a:pt x="3729" y="547"/>
                      <a:pt x="3729" y="257"/>
                      <a:pt x="3729" y="129"/>
                    </a:cubicBezTo>
                    <a:lnTo>
                      <a:pt x="37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700;p45">
                <a:extLst>
                  <a:ext uri="{FF2B5EF4-FFF2-40B4-BE49-F238E27FC236}">
                    <a16:creationId xmlns:a16="http://schemas.microsoft.com/office/drawing/2014/main" id="{793A7479-6D1C-475D-90C7-B1E205B03625}"/>
                  </a:ext>
                </a:extLst>
              </p:cNvPr>
              <p:cNvSpPr/>
              <p:nvPr/>
            </p:nvSpPr>
            <p:spPr>
              <a:xfrm rot="-13545" flipH="1">
                <a:off x="5782331" y="4476364"/>
                <a:ext cx="85166" cy="34168"/>
              </a:xfrm>
              <a:custGeom>
                <a:avLst/>
                <a:gdLst/>
                <a:ahLst/>
                <a:cxnLst/>
                <a:rect l="l" t="t" r="r" b="b"/>
                <a:pathLst>
                  <a:path w="5369" h="2154" extrusionOk="0">
                    <a:moveTo>
                      <a:pt x="5240" y="0"/>
                    </a:moveTo>
                    <a:cubicBezTo>
                      <a:pt x="4822" y="0"/>
                      <a:pt x="4436" y="0"/>
                      <a:pt x="4179" y="129"/>
                    </a:cubicBezTo>
                    <a:cubicBezTo>
                      <a:pt x="3504" y="418"/>
                      <a:pt x="2829" y="547"/>
                      <a:pt x="2154" y="804"/>
                    </a:cubicBezTo>
                    <a:lnTo>
                      <a:pt x="964" y="1222"/>
                    </a:lnTo>
                    <a:lnTo>
                      <a:pt x="675" y="1222"/>
                    </a:lnTo>
                    <a:cubicBezTo>
                      <a:pt x="547" y="1222"/>
                      <a:pt x="418" y="1222"/>
                      <a:pt x="418" y="1350"/>
                    </a:cubicBezTo>
                    <a:cubicBezTo>
                      <a:pt x="161" y="1479"/>
                      <a:pt x="0" y="1607"/>
                      <a:pt x="0" y="1736"/>
                    </a:cubicBezTo>
                    <a:cubicBezTo>
                      <a:pt x="0" y="1865"/>
                      <a:pt x="161" y="2025"/>
                      <a:pt x="289" y="2025"/>
                    </a:cubicBezTo>
                    <a:cubicBezTo>
                      <a:pt x="547" y="2154"/>
                      <a:pt x="675" y="2154"/>
                      <a:pt x="964" y="2154"/>
                    </a:cubicBezTo>
                    <a:lnTo>
                      <a:pt x="1350" y="2154"/>
                    </a:lnTo>
                    <a:cubicBezTo>
                      <a:pt x="2700" y="2154"/>
                      <a:pt x="3632" y="1865"/>
                      <a:pt x="4307" y="1350"/>
                    </a:cubicBezTo>
                    <a:cubicBezTo>
                      <a:pt x="4693" y="932"/>
                      <a:pt x="5111" y="547"/>
                      <a:pt x="5368" y="129"/>
                    </a:cubicBezTo>
                    <a:lnTo>
                      <a:pt x="53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701;p45">
                <a:extLst>
                  <a:ext uri="{FF2B5EF4-FFF2-40B4-BE49-F238E27FC236}">
                    <a16:creationId xmlns:a16="http://schemas.microsoft.com/office/drawing/2014/main" id="{2114B21F-69BC-488D-BF84-9AF6358B7916}"/>
                  </a:ext>
                </a:extLst>
              </p:cNvPr>
              <p:cNvSpPr/>
              <p:nvPr/>
            </p:nvSpPr>
            <p:spPr>
              <a:xfrm rot="-13545" flipH="1">
                <a:off x="5946145" y="4515984"/>
                <a:ext cx="91274" cy="17354"/>
              </a:xfrm>
              <a:custGeom>
                <a:avLst/>
                <a:gdLst/>
                <a:ahLst/>
                <a:cxnLst/>
                <a:rect l="l" t="t" r="r" b="b"/>
                <a:pathLst>
                  <a:path w="5754" h="1094" extrusionOk="0">
                    <a:moveTo>
                      <a:pt x="2539" y="1"/>
                    </a:moveTo>
                    <a:cubicBezTo>
                      <a:pt x="1864" y="1"/>
                      <a:pt x="1222" y="129"/>
                      <a:pt x="546" y="129"/>
                    </a:cubicBezTo>
                    <a:cubicBezTo>
                      <a:pt x="0" y="129"/>
                      <a:pt x="0" y="418"/>
                      <a:pt x="0" y="547"/>
                    </a:cubicBezTo>
                    <a:cubicBezTo>
                      <a:pt x="0" y="676"/>
                      <a:pt x="0" y="804"/>
                      <a:pt x="546" y="933"/>
                    </a:cubicBezTo>
                    <a:lnTo>
                      <a:pt x="1222" y="933"/>
                    </a:lnTo>
                    <a:cubicBezTo>
                      <a:pt x="1607" y="1093"/>
                      <a:pt x="2154" y="1093"/>
                      <a:pt x="2539" y="1093"/>
                    </a:cubicBezTo>
                    <a:lnTo>
                      <a:pt x="2668" y="1093"/>
                    </a:lnTo>
                    <a:cubicBezTo>
                      <a:pt x="3761" y="1093"/>
                      <a:pt x="4565" y="1093"/>
                      <a:pt x="5368" y="933"/>
                    </a:cubicBezTo>
                    <a:cubicBezTo>
                      <a:pt x="5497" y="933"/>
                      <a:pt x="5625" y="804"/>
                      <a:pt x="5625" y="676"/>
                    </a:cubicBezTo>
                    <a:lnTo>
                      <a:pt x="5754" y="547"/>
                    </a:lnTo>
                    <a:cubicBezTo>
                      <a:pt x="5497" y="290"/>
                      <a:pt x="5368" y="129"/>
                      <a:pt x="5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702;p45">
                <a:extLst>
                  <a:ext uri="{FF2B5EF4-FFF2-40B4-BE49-F238E27FC236}">
                    <a16:creationId xmlns:a16="http://schemas.microsoft.com/office/drawing/2014/main" id="{CB4AFCC7-6FBB-4600-B6A2-874BC72B7F61}"/>
                  </a:ext>
                </a:extLst>
              </p:cNvPr>
              <p:cNvSpPr/>
              <p:nvPr/>
            </p:nvSpPr>
            <p:spPr>
              <a:xfrm rot="-13545" flipH="1">
                <a:off x="6098965" y="4466406"/>
                <a:ext cx="104027" cy="40815"/>
              </a:xfrm>
              <a:custGeom>
                <a:avLst/>
                <a:gdLst/>
                <a:ahLst/>
                <a:cxnLst/>
                <a:rect l="l" t="t" r="r" b="b"/>
                <a:pathLst>
                  <a:path w="6558" h="2573" extrusionOk="0">
                    <a:moveTo>
                      <a:pt x="547" y="1"/>
                    </a:moveTo>
                    <a:cubicBezTo>
                      <a:pt x="418" y="1"/>
                      <a:pt x="129" y="161"/>
                      <a:pt x="129" y="290"/>
                    </a:cubicBezTo>
                    <a:cubicBezTo>
                      <a:pt x="0" y="290"/>
                      <a:pt x="129" y="547"/>
                      <a:pt x="129" y="676"/>
                    </a:cubicBezTo>
                    <a:lnTo>
                      <a:pt x="547" y="1094"/>
                    </a:lnTo>
                    <a:lnTo>
                      <a:pt x="675" y="1222"/>
                    </a:lnTo>
                    <a:cubicBezTo>
                      <a:pt x="1864" y="2026"/>
                      <a:pt x="3215" y="2572"/>
                      <a:pt x="4693" y="2572"/>
                    </a:cubicBezTo>
                    <a:cubicBezTo>
                      <a:pt x="5368" y="2572"/>
                      <a:pt x="5882" y="2412"/>
                      <a:pt x="6558" y="2283"/>
                    </a:cubicBezTo>
                    <a:cubicBezTo>
                      <a:pt x="6172" y="2154"/>
                      <a:pt x="5754" y="2026"/>
                      <a:pt x="5368" y="1769"/>
                    </a:cubicBezTo>
                    <a:cubicBezTo>
                      <a:pt x="4147" y="1351"/>
                      <a:pt x="2829" y="804"/>
                      <a:pt x="1479" y="290"/>
                    </a:cubicBezTo>
                    <a:lnTo>
                      <a:pt x="1350" y="290"/>
                    </a:lnTo>
                    <a:cubicBezTo>
                      <a:pt x="1061" y="161"/>
                      <a:pt x="80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703;p45">
                <a:extLst>
                  <a:ext uri="{FF2B5EF4-FFF2-40B4-BE49-F238E27FC236}">
                    <a16:creationId xmlns:a16="http://schemas.microsoft.com/office/drawing/2014/main" id="{F524F6F3-2CC7-40C6-8E0B-C2F609293BF8}"/>
                  </a:ext>
                </a:extLst>
              </p:cNvPr>
              <p:cNvSpPr/>
              <p:nvPr/>
            </p:nvSpPr>
            <p:spPr>
              <a:xfrm rot="-13545" flipH="1">
                <a:off x="6304622" y="4368244"/>
                <a:ext cx="89259" cy="63752"/>
              </a:xfrm>
              <a:custGeom>
                <a:avLst/>
                <a:gdLst/>
                <a:ahLst/>
                <a:cxnLst/>
                <a:rect l="l" t="t" r="r" b="b"/>
                <a:pathLst>
                  <a:path w="5627" h="4019" extrusionOk="0">
                    <a:moveTo>
                      <a:pt x="1" y="0"/>
                    </a:moveTo>
                    <a:lnTo>
                      <a:pt x="1" y="675"/>
                    </a:lnTo>
                    <a:lnTo>
                      <a:pt x="419" y="1061"/>
                    </a:lnTo>
                    <a:lnTo>
                      <a:pt x="547" y="1061"/>
                    </a:lnTo>
                    <a:cubicBezTo>
                      <a:pt x="804" y="1479"/>
                      <a:pt x="1222" y="1736"/>
                      <a:pt x="1608" y="1993"/>
                    </a:cubicBezTo>
                    <a:cubicBezTo>
                      <a:pt x="2026" y="2282"/>
                      <a:pt x="2412" y="2668"/>
                      <a:pt x="2669" y="2925"/>
                    </a:cubicBezTo>
                    <a:cubicBezTo>
                      <a:pt x="3472" y="3600"/>
                      <a:pt x="4437" y="3890"/>
                      <a:pt x="5626" y="4018"/>
                    </a:cubicBezTo>
                    <a:cubicBezTo>
                      <a:pt x="4276" y="2411"/>
                      <a:pt x="2540" y="1318"/>
                      <a:pt x="933" y="257"/>
                    </a:cubicBez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704;p45">
                <a:extLst>
                  <a:ext uri="{FF2B5EF4-FFF2-40B4-BE49-F238E27FC236}">
                    <a16:creationId xmlns:a16="http://schemas.microsoft.com/office/drawing/2014/main" id="{09E24330-43C7-4D0A-A2A2-4C670367466A}"/>
                  </a:ext>
                </a:extLst>
              </p:cNvPr>
              <p:cNvSpPr/>
              <p:nvPr/>
            </p:nvSpPr>
            <p:spPr>
              <a:xfrm rot="-13545" flipH="1">
                <a:off x="6463298" y="4269685"/>
                <a:ext cx="104551" cy="48968"/>
              </a:xfrm>
              <a:custGeom>
                <a:avLst/>
                <a:gdLst/>
                <a:ahLst/>
                <a:cxnLst/>
                <a:rect l="l" t="t" r="r" b="b"/>
                <a:pathLst>
                  <a:path w="6591" h="3087" extrusionOk="0">
                    <a:moveTo>
                      <a:pt x="804" y="0"/>
                    </a:moveTo>
                    <a:cubicBezTo>
                      <a:pt x="161" y="0"/>
                      <a:pt x="161" y="129"/>
                      <a:pt x="0" y="418"/>
                    </a:cubicBezTo>
                    <a:cubicBezTo>
                      <a:pt x="0" y="675"/>
                      <a:pt x="161" y="804"/>
                      <a:pt x="547" y="804"/>
                    </a:cubicBezTo>
                    <a:cubicBezTo>
                      <a:pt x="675" y="933"/>
                      <a:pt x="675" y="933"/>
                      <a:pt x="804" y="933"/>
                    </a:cubicBezTo>
                    <a:cubicBezTo>
                      <a:pt x="1608" y="1222"/>
                      <a:pt x="2701" y="1479"/>
                      <a:pt x="3633" y="1865"/>
                    </a:cubicBezTo>
                    <a:cubicBezTo>
                      <a:pt x="3890" y="2025"/>
                      <a:pt x="4179" y="2154"/>
                      <a:pt x="4436" y="2411"/>
                    </a:cubicBezTo>
                    <a:cubicBezTo>
                      <a:pt x="4694" y="2540"/>
                      <a:pt x="4983" y="2668"/>
                      <a:pt x="5240" y="2829"/>
                    </a:cubicBezTo>
                    <a:cubicBezTo>
                      <a:pt x="5497" y="2958"/>
                      <a:pt x="5915" y="2958"/>
                      <a:pt x="6301" y="3086"/>
                    </a:cubicBezTo>
                    <a:lnTo>
                      <a:pt x="6590" y="3086"/>
                    </a:lnTo>
                    <a:cubicBezTo>
                      <a:pt x="6429" y="2958"/>
                      <a:pt x="6429" y="2829"/>
                      <a:pt x="6301" y="2829"/>
                    </a:cubicBezTo>
                    <a:cubicBezTo>
                      <a:pt x="6044" y="2411"/>
                      <a:pt x="5915" y="2154"/>
                      <a:pt x="5626" y="1865"/>
                    </a:cubicBezTo>
                    <a:cubicBezTo>
                      <a:pt x="4308" y="675"/>
                      <a:pt x="2829" y="0"/>
                      <a:pt x="1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705;p45">
                <a:extLst>
                  <a:ext uri="{FF2B5EF4-FFF2-40B4-BE49-F238E27FC236}">
                    <a16:creationId xmlns:a16="http://schemas.microsoft.com/office/drawing/2014/main" id="{8D6C953C-0D63-47AA-B10A-057EDAE247F4}"/>
                  </a:ext>
                </a:extLst>
              </p:cNvPr>
              <p:cNvSpPr/>
              <p:nvPr/>
            </p:nvSpPr>
            <p:spPr>
              <a:xfrm rot="-13385">
                <a:off x="6799434" y="4360268"/>
                <a:ext cx="107344" cy="47484"/>
              </a:xfrm>
              <a:custGeom>
                <a:avLst/>
                <a:gdLst/>
                <a:ahLst/>
                <a:cxnLst/>
                <a:rect l="l" t="t" r="r" b="b"/>
                <a:pathLst>
                  <a:path w="6687" h="2958" extrusionOk="0">
                    <a:moveTo>
                      <a:pt x="643" y="1"/>
                    </a:moveTo>
                    <a:cubicBezTo>
                      <a:pt x="515" y="1"/>
                      <a:pt x="258" y="129"/>
                      <a:pt x="258" y="258"/>
                    </a:cubicBezTo>
                    <a:cubicBezTo>
                      <a:pt x="129" y="418"/>
                      <a:pt x="0" y="804"/>
                      <a:pt x="643" y="1061"/>
                    </a:cubicBezTo>
                    <a:cubicBezTo>
                      <a:pt x="1608" y="1608"/>
                      <a:pt x="2668" y="2154"/>
                      <a:pt x="4018" y="2669"/>
                    </a:cubicBezTo>
                    <a:cubicBezTo>
                      <a:pt x="4276" y="2829"/>
                      <a:pt x="4533" y="2958"/>
                      <a:pt x="4951" y="2958"/>
                    </a:cubicBezTo>
                    <a:lnTo>
                      <a:pt x="5626" y="2958"/>
                    </a:lnTo>
                    <a:cubicBezTo>
                      <a:pt x="6011" y="2958"/>
                      <a:pt x="6269" y="2958"/>
                      <a:pt x="6429" y="2829"/>
                    </a:cubicBezTo>
                    <a:lnTo>
                      <a:pt x="6686" y="2829"/>
                    </a:lnTo>
                    <a:cubicBezTo>
                      <a:pt x="6686" y="2669"/>
                      <a:pt x="6558" y="2669"/>
                      <a:pt x="6558" y="2540"/>
                    </a:cubicBezTo>
                    <a:lnTo>
                      <a:pt x="6429" y="2540"/>
                    </a:lnTo>
                    <a:lnTo>
                      <a:pt x="5208" y="1736"/>
                    </a:lnTo>
                    <a:cubicBezTo>
                      <a:pt x="3858" y="1222"/>
                      <a:pt x="2411" y="676"/>
                      <a:pt x="1061" y="129"/>
                    </a:cubicBezTo>
                    <a:cubicBezTo>
                      <a:pt x="933" y="1"/>
                      <a:pt x="804" y="1"/>
                      <a:pt x="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706;p45">
                <a:extLst>
                  <a:ext uri="{FF2B5EF4-FFF2-40B4-BE49-F238E27FC236}">
                    <a16:creationId xmlns:a16="http://schemas.microsoft.com/office/drawing/2014/main" id="{DB3ADA30-74DB-43F1-89B1-4ECDF7C22B46}"/>
                  </a:ext>
                </a:extLst>
              </p:cNvPr>
              <p:cNvSpPr/>
              <p:nvPr/>
            </p:nvSpPr>
            <p:spPr>
              <a:xfrm rot="10786615" flipH="1">
                <a:off x="7377499" y="4349515"/>
                <a:ext cx="92367" cy="25813"/>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707;p45">
                <a:extLst>
                  <a:ext uri="{FF2B5EF4-FFF2-40B4-BE49-F238E27FC236}">
                    <a16:creationId xmlns:a16="http://schemas.microsoft.com/office/drawing/2014/main" id="{3B40F5C1-DD2C-474F-86B5-3964C066AFFA}"/>
                  </a:ext>
                </a:extLst>
              </p:cNvPr>
              <p:cNvSpPr/>
              <p:nvPr/>
            </p:nvSpPr>
            <p:spPr>
              <a:xfrm rot="10786615" flipH="1">
                <a:off x="7214075" y="4388896"/>
                <a:ext cx="73280" cy="19616"/>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708;p45">
                <a:extLst>
                  <a:ext uri="{FF2B5EF4-FFF2-40B4-BE49-F238E27FC236}">
                    <a16:creationId xmlns:a16="http://schemas.microsoft.com/office/drawing/2014/main" id="{4C56A34F-E275-4178-AD4C-78217A6B04FE}"/>
                  </a:ext>
                </a:extLst>
              </p:cNvPr>
              <p:cNvSpPr/>
              <p:nvPr/>
            </p:nvSpPr>
            <p:spPr>
              <a:xfrm rot="10786615" flipH="1">
                <a:off x="7020607" y="4391686"/>
                <a:ext cx="86187" cy="23758"/>
              </a:xfrm>
              <a:custGeom>
                <a:avLst/>
                <a:gdLst/>
                <a:ahLst/>
                <a:cxnLst/>
                <a:rect l="l" t="t" r="r" b="b"/>
                <a:pathLst>
                  <a:path w="5369" h="1480" extrusionOk="0">
                    <a:moveTo>
                      <a:pt x="3215" y="1"/>
                    </a:moveTo>
                    <a:cubicBezTo>
                      <a:pt x="2411" y="1"/>
                      <a:pt x="1607" y="129"/>
                      <a:pt x="547" y="258"/>
                    </a:cubicBezTo>
                    <a:cubicBezTo>
                      <a:pt x="418" y="258"/>
                      <a:pt x="0" y="676"/>
                      <a:pt x="0" y="804"/>
                    </a:cubicBezTo>
                    <a:cubicBezTo>
                      <a:pt x="0" y="933"/>
                      <a:pt x="129" y="1190"/>
                      <a:pt x="418" y="1351"/>
                    </a:cubicBezTo>
                    <a:cubicBezTo>
                      <a:pt x="547" y="1479"/>
                      <a:pt x="804" y="1479"/>
                      <a:pt x="932" y="1479"/>
                    </a:cubicBezTo>
                    <a:lnTo>
                      <a:pt x="1350" y="1479"/>
                    </a:lnTo>
                    <a:cubicBezTo>
                      <a:pt x="2668" y="1479"/>
                      <a:pt x="3890" y="1061"/>
                      <a:pt x="5368" y="258"/>
                    </a:cubicBezTo>
                    <a:cubicBezTo>
                      <a:pt x="4693" y="129"/>
                      <a:pt x="4018" y="1"/>
                      <a:pt x="3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709;p45">
                <a:extLst>
                  <a:ext uri="{FF2B5EF4-FFF2-40B4-BE49-F238E27FC236}">
                    <a16:creationId xmlns:a16="http://schemas.microsoft.com/office/drawing/2014/main" id="{C684C60D-23DC-4C77-85C9-D5C15791F5AF}"/>
                  </a:ext>
                </a:extLst>
              </p:cNvPr>
              <p:cNvSpPr/>
              <p:nvPr/>
            </p:nvSpPr>
            <p:spPr>
              <a:xfrm rot="3453141" flipH="1">
                <a:off x="6634178" y="4272703"/>
                <a:ext cx="104541" cy="48964"/>
              </a:xfrm>
              <a:custGeom>
                <a:avLst/>
                <a:gdLst/>
                <a:ahLst/>
                <a:cxnLst/>
                <a:rect l="l" t="t" r="r" b="b"/>
                <a:pathLst>
                  <a:path w="6591" h="3087" extrusionOk="0">
                    <a:moveTo>
                      <a:pt x="804" y="0"/>
                    </a:moveTo>
                    <a:cubicBezTo>
                      <a:pt x="161" y="0"/>
                      <a:pt x="161" y="129"/>
                      <a:pt x="0" y="418"/>
                    </a:cubicBezTo>
                    <a:cubicBezTo>
                      <a:pt x="0" y="675"/>
                      <a:pt x="161" y="804"/>
                      <a:pt x="547" y="804"/>
                    </a:cubicBezTo>
                    <a:cubicBezTo>
                      <a:pt x="675" y="933"/>
                      <a:pt x="675" y="933"/>
                      <a:pt x="804" y="933"/>
                    </a:cubicBezTo>
                    <a:cubicBezTo>
                      <a:pt x="1608" y="1222"/>
                      <a:pt x="2701" y="1479"/>
                      <a:pt x="3633" y="1865"/>
                    </a:cubicBezTo>
                    <a:cubicBezTo>
                      <a:pt x="3890" y="2025"/>
                      <a:pt x="4179" y="2154"/>
                      <a:pt x="4436" y="2411"/>
                    </a:cubicBezTo>
                    <a:cubicBezTo>
                      <a:pt x="4694" y="2540"/>
                      <a:pt x="4983" y="2668"/>
                      <a:pt x="5240" y="2829"/>
                    </a:cubicBezTo>
                    <a:cubicBezTo>
                      <a:pt x="5497" y="2958"/>
                      <a:pt x="5915" y="2958"/>
                      <a:pt x="6301" y="3086"/>
                    </a:cubicBezTo>
                    <a:lnTo>
                      <a:pt x="6590" y="3086"/>
                    </a:lnTo>
                    <a:cubicBezTo>
                      <a:pt x="6429" y="2958"/>
                      <a:pt x="6429" y="2829"/>
                      <a:pt x="6301" y="2829"/>
                    </a:cubicBezTo>
                    <a:cubicBezTo>
                      <a:pt x="6044" y="2411"/>
                      <a:pt x="5915" y="2154"/>
                      <a:pt x="5626" y="1865"/>
                    </a:cubicBezTo>
                    <a:cubicBezTo>
                      <a:pt x="4308" y="675"/>
                      <a:pt x="2829" y="0"/>
                      <a:pt x="1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710;p45">
                <a:extLst>
                  <a:ext uri="{FF2B5EF4-FFF2-40B4-BE49-F238E27FC236}">
                    <a16:creationId xmlns:a16="http://schemas.microsoft.com/office/drawing/2014/main" id="{3B9E9938-3758-4708-9788-5358FBB582C9}"/>
                  </a:ext>
                </a:extLst>
              </p:cNvPr>
              <p:cNvSpPr/>
              <p:nvPr/>
            </p:nvSpPr>
            <p:spPr>
              <a:xfrm rot="-3102411" flipH="1">
                <a:off x="8399831" y="4330039"/>
                <a:ext cx="85168" cy="34169"/>
              </a:xfrm>
              <a:custGeom>
                <a:avLst/>
                <a:gdLst/>
                <a:ahLst/>
                <a:cxnLst/>
                <a:rect l="l" t="t" r="r" b="b"/>
                <a:pathLst>
                  <a:path w="5369" h="2154" extrusionOk="0">
                    <a:moveTo>
                      <a:pt x="5240" y="0"/>
                    </a:moveTo>
                    <a:cubicBezTo>
                      <a:pt x="4822" y="0"/>
                      <a:pt x="4436" y="0"/>
                      <a:pt x="4179" y="129"/>
                    </a:cubicBezTo>
                    <a:cubicBezTo>
                      <a:pt x="3504" y="418"/>
                      <a:pt x="2829" y="547"/>
                      <a:pt x="2154" y="804"/>
                    </a:cubicBezTo>
                    <a:lnTo>
                      <a:pt x="964" y="1222"/>
                    </a:lnTo>
                    <a:lnTo>
                      <a:pt x="675" y="1222"/>
                    </a:lnTo>
                    <a:cubicBezTo>
                      <a:pt x="547" y="1222"/>
                      <a:pt x="418" y="1222"/>
                      <a:pt x="418" y="1350"/>
                    </a:cubicBezTo>
                    <a:cubicBezTo>
                      <a:pt x="161" y="1479"/>
                      <a:pt x="0" y="1607"/>
                      <a:pt x="0" y="1736"/>
                    </a:cubicBezTo>
                    <a:cubicBezTo>
                      <a:pt x="0" y="1865"/>
                      <a:pt x="161" y="2025"/>
                      <a:pt x="289" y="2025"/>
                    </a:cubicBezTo>
                    <a:cubicBezTo>
                      <a:pt x="547" y="2154"/>
                      <a:pt x="675" y="2154"/>
                      <a:pt x="964" y="2154"/>
                    </a:cubicBezTo>
                    <a:lnTo>
                      <a:pt x="1350" y="2154"/>
                    </a:lnTo>
                    <a:cubicBezTo>
                      <a:pt x="2700" y="2154"/>
                      <a:pt x="3632" y="1865"/>
                      <a:pt x="4307" y="1350"/>
                    </a:cubicBezTo>
                    <a:cubicBezTo>
                      <a:pt x="4693" y="932"/>
                      <a:pt x="5111" y="547"/>
                      <a:pt x="5368" y="129"/>
                    </a:cubicBezTo>
                    <a:lnTo>
                      <a:pt x="53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711;p45">
                <a:extLst>
                  <a:ext uri="{FF2B5EF4-FFF2-40B4-BE49-F238E27FC236}">
                    <a16:creationId xmlns:a16="http://schemas.microsoft.com/office/drawing/2014/main" id="{84B1BBF5-BC7B-4A69-9D59-3C1C91C04A5F}"/>
                  </a:ext>
                </a:extLst>
              </p:cNvPr>
              <p:cNvSpPr/>
              <p:nvPr/>
            </p:nvSpPr>
            <p:spPr>
              <a:xfrm rot="-3102411" flipH="1">
                <a:off x="8525105" y="4227320"/>
                <a:ext cx="91275" cy="17354"/>
              </a:xfrm>
              <a:custGeom>
                <a:avLst/>
                <a:gdLst/>
                <a:ahLst/>
                <a:cxnLst/>
                <a:rect l="l" t="t" r="r" b="b"/>
                <a:pathLst>
                  <a:path w="5754" h="1094" extrusionOk="0">
                    <a:moveTo>
                      <a:pt x="2539" y="1"/>
                    </a:moveTo>
                    <a:cubicBezTo>
                      <a:pt x="1864" y="1"/>
                      <a:pt x="1222" y="129"/>
                      <a:pt x="546" y="129"/>
                    </a:cubicBezTo>
                    <a:cubicBezTo>
                      <a:pt x="0" y="129"/>
                      <a:pt x="0" y="418"/>
                      <a:pt x="0" y="547"/>
                    </a:cubicBezTo>
                    <a:cubicBezTo>
                      <a:pt x="0" y="676"/>
                      <a:pt x="0" y="804"/>
                      <a:pt x="546" y="933"/>
                    </a:cubicBezTo>
                    <a:lnTo>
                      <a:pt x="1222" y="933"/>
                    </a:lnTo>
                    <a:cubicBezTo>
                      <a:pt x="1607" y="1093"/>
                      <a:pt x="2154" y="1093"/>
                      <a:pt x="2539" y="1093"/>
                    </a:cubicBezTo>
                    <a:lnTo>
                      <a:pt x="2668" y="1093"/>
                    </a:lnTo>
                    <a:cubicBezTo>
                      <a:pt x="3761" y="1093"/>
                      <a:pt x="4565" y="1093"/>
                      <a:pt x="5368" y="933"/>
                    </a:cubicBezTo>
                    <a:cubicBezTo>
                      <a:pt x="5497" y="933"/>
                      <a:pt x="5625" y="804"/>
                      <a:pt x="5625" y="676"/>
                    </a:cubicBezTo>
                    <a:lnTo>
                      <a:pt x="5754" y="547"/>
                    </a:lnTo>
                    <a:cubicBezTo>
                      <a:pt x="5497" y="290"/>
                      <a:pt x="5368" y="129"/>
                      <a:pt x="5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712;p45">
                <a:extLst>
                  <a:ext uri="{FF2B5EF4-FFF2-40B4-BE49-F238E27FC236}">
                    <a16:creationId xmlns:a16="http://schemas.microsoft.com/office/drawing/2014/main" id="{F92A7AE5-40B5-437E-BD5A-015D0FBBF26F}"/>
                  </a:ext>
                </a:extLst>
              </p:cNvPr>
              <p:cNvSpPr/>
              <p:nvPr/>
            </p:nvSpPr>
            <p:spPr>
              <a:xfrm rot="-1795378">
                <a:off x="7848590" y="2273538"/>
                <a:ext cx="104023" cy="40813"/>
              </a:xfrm>
              <a:custGeom>
                <a:avLst/>
                <a:gdLst/>
                <a:ahLst/>
                <a:cxnLst/>
                <a:rect l="l" t="t" r="r" b="b"/>
                <a:pathLst>
                  <a:path w="6558" h="2573" extrusionOk="0">
                    <a:moveTo>
                      <a:pt x="547" y="1"/>
                    </a:moveTo>
                    <a:cubicBezTo>
                      <a:pt x="418" y="1"/>
                      <a:pt x="129" y="161"/>
                      <a:pt x="129" y="290"/>
                    </a:cubicBezTo>
                    <a:cubicBezTo>
                      <a:pt x="0" y="290"/>
                      <a:pt x="129" y="547"/>
                      <a:pt x="129" y="676"/>
                    </a:cubicBezTo>
                    <a:lnTo>
                      <a:pt x="547" y="1094"/>
                    </a:lnTo>
                    <a:lnTo>
                      <a:pt x="675" y="1222"/>
                    </a:lnTo>
                    <a:cubicBezTo>
                      <a:pt x="1864" y="2026"/>
                      <a:pt x="3215" y="2572"/>
                      <a:pt x="4693" y="2572"/>
                    </a:cubicBezTo>
                    <a:cubicBezTo>
                      <a:pt x="5368" y="2572"/>
                      <a:pt x="5882" y="2412"/>
                      <a:pt x="6558" y="2283"/>
                    </a:cubicBezTo>
                    <a:cubicBezTo>
                      <a:pt x="6172" y="2154"/>
                      <a:pt x="5754" y="2026"/>
                      <a:pt x="5368" y="1769"/>
                    </a:cubicBezTo>
                    <a:cubicBezTo>
                      <a:pt x="4147" y="1351"/>
                      <a:pt x="2829" y="804"/>
                      <a:pt x="1479" y="290"/>
                    </a:cubicBezTo>
                    <a:lnTo>
                      <a:pt x="1350" y="290"/>
                    </a:lnTo>
                    <a:cubicBezTo>
                      <a:pt x="1061" y="161"/>
                      <a:pt x="804"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713;p45">
                <a:extLst>
                  <a:ext uri="{FF2B5EF4-FFF2-40B4-BE49-F238E27FC236}">
                    <a16:creationId xmlns:a16="http://schemas.microsoft.com/office/drawing/2014/main" id="{988A8D0A-5E75-4DD7-A361-1CC92AB7B93C}"/>
                  </a:ext>
                </a:extLst>
              </p:cNvPr>
              <p:cNvSpPr/>
              <p:nvPr/>
            </p:nvSpPr>
            <p:spPr>
              <a:xfrm rot="-1795378">
                <a:off x="7640986" y="2286638"/>
                <a:ext cx="89255" cy="63749"/>
              </a:xfrm>
              <a:custGeom>
                <a:avLst/>
                <a:gdLst/>
                <a:ahLst/>
                <a:cxnLst/>
                <a:rect l="l" t="t" r="r" b="b"/>
                <a:pathLst>
                  <a:path w="5627" h="4019" extrusionOk="0">
                    <a:moveTo>
                      <a:pt x="1" y="0"/>
                    </a:moveTo>
                    <a:lnTo>
                      <a:pt x="1" y="675"/>
                    </a:lnTo>
                    <a:lnTo>
                      <a:pt x="419" y="1061"/>
                    </a:lnTo>
                    <a:lnTo>
                      <a:pt x="547" y="1061"/>
                    </a:lnTo>
                    <a:cubicBezTo>
                      <a:pt x="804" y="1479"/>
                      <a:pt x="1222" y="1736"/>
                      <a:pt x="1608" y="1993"/>
                    </a:cubicBezTo>
                    <a:cubicBezTo>
                      <a:pt x="2026" y="2282"/>
                      <a:pt x="2412" y="2668"/>
                      <a:pt x="2669" y="2925"/>
                    </a:cubicBezTo>
                    <a:cubicBezTo>
                      <a:pt x="3472" y="3600"/>
                      <a:pt x="4437" y="3890"/>
                      <a:pt x="5626" y="4018"/>
                    </a:cubicBezTo>
                    <a:cubicBezTo>
                      <a:pt x="4276" y="2411"/>
                      <a:pt x="2540" y="1318"/>
                      <a:pt x="933" y="257"/>
                    </a:cubicBez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3714;p45">
                <a:extLst>
                  <a:ext uri="{FF2B5EF4-FFF2-40B4-BE49-F238E27FC236}">
                    <a16:creationId xmlns:a16="http://schemas.microsoft.com/office/drawing/2014/main" id="{A132478A-967F-4106-AF89-64B9C7BB0E78}"/>
                  </a:ext>
                </a:extLst>
              </p:cNvPr>
              <p:cNvGrpSpPr/>
              <p:nvPr/>
            </p:nvGrpSpPr>
            <p:grpSpPr>
              <a:xfrm>
                <a:off x="8061000" y="2181884"/>
                <a:ext cx="755199" cy="1977146"/>
                <a:chOff x="8061000" y="2181884"/>
                <a:chExt cx="755199" cy="1977146"/>
              </a:xfrm>
            </p:grpSpPr>
            <p:grpSp>
              <p:nvGrpSpPr>
                <p:cNvPr id="149" name="Google Shape;3715;p45">
                  <a:extLst>
                    <a:ext uri="{FF2B5EF4-FFF2-40B4-BE49-F238E27FC236}">
                      <a16:creationId xmlns:a16="http://schemas.microsoft.com/office/drawing/2014/main" id="{A3B1A529-14C1-478D-B98A-58A04AC6DD83}"/>
                    </a:ext>
                  </a:extLst>
                </p:cNvPr>
                <p:cNvGrpSpPr/>
                <p:nvPr/>
              </p:nvGrpSpPr>
              <p:grpSpPr>
                <a:xfrm rot="-216038">
                  <a:off x="8422345" y="2192829"/>
                  <a:ext cx="371389" cy="727083"/>
                  <a:chOff x="8915667" y="2383456"/>
                  <a:chExt cx="371399" cy="727102"/>
                </a:xfrm>
              </p:grpSpPr>
              <p:sp>
                <p:nvSpPr>
                  <p:cNvPr id="160" name="Google Shape;3716;p45">
                    <a:extLst>
                      <a:ext uri="{FF2B5EF4-FFF2-40B4-BE49-F238E27FC236}">
                        <a16:creationId xmlns:a16="http://schemas.microsoft.com/office/drawing/2014/main" id="{16D2B8C7-144D-49B6-BEF7-0D580E4411CF}"/>
                      </a:ext>
                    </a:extLst>
                  </p:cNvPr>
                  <p:cNvSpPr/>
                  <p:nvPr/>
                </p:nvSpPr>
                <p:spPr>
                  <a:xfrm rot="-5400000" flipH="1">
                    <a:off x="9009248" y="3062409"/>
                    <a:ext cx="50164" cy="46134"/>
                  </a:xfrm>
                  <a:custGeom>
                    <a:avLst/>
                    <a:gdLst/>
                    <a:ahLst/>
                    <a:cxnLst/>
                    <a:rect l="l" t="t" r="r" b="b"/>
                    <a:pathLst>
                      <a:path w="3087" h="2839" extrusionOk="0">
                        <a:moveTo>
                          <a:pt x="2926" y="0"/>
                        </a:moveTo>
                        <a:cubicBezTo>
                          <a:pt x="1608" y="0"/>
                          <a:pt x="804" y="932"/>
                          <a:pt x="258" y="1897"/>
                        </a:cubicBezTo>
                        <a:cubicBezTo>
                          <a:pt x="129" y="2154"/>
                          <a:pt x="0" y="2411"/>
                          <a:pt x="386" y="2700"/>
                        </a:cubicBezTo>
                        <a:cubicBezTo>
                          <a:pt x="494" y="2797"/>
                          <a:pt x="598" y="2839"/>
                          <a:pt x="699" y="2839"/>
                        </a:cubicBezTo>
                        <a:cubicBezTo>
                          <a:pt x="868" y="2839"/>
                          <a:pt x="1029" y="2721"/>
                          <a:pt x="1190" y="2540"/>
                        </a:cubicBezTo>
                        <a:cubicBezTo>
                          <a:pt x="1736" y="2025"/>
                          <a:pt x="2283" y="1350"/>
                          <a:pt x="2926" y="547"/>
                        </a:cubicBezTo>
                        <a:cubicBezTo>
                          <a:pt x="3086" y="418"/>
                          <a:pt x="3086" y="290"/>
                          <a:pt x="30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717;p45">
                    <a:extLst>
                      <a:ext uri="{FF2B5EF4-FFF2-40B4-BE49-F238E27FC236}">
                        <a16:creationId xmlns:a16="http://schemas.microsoft.com/office/drawing/2014/main" id="{E1C92063-3BEE-413B-A189-8128BD0C77A5}"/>
                      </a:ext>
                    </a:extLst>
                  </p:cNvPr>
                  <p:cNvSpPr/>
                  <p:nvPr/>
                </p:nvSpPr>
                <p:spPr>
                  <a:xfrm rot="-5400000" flipH="1">
                    <a:off x="9119119" y="2915457"/>
                    <a:ext cx="97695" cy="74181"/>
                  </a:xfrm>
                  <a:custGeom>
                    <a:avLst/>
                    <a:gdLst/>
                    <a:ahLst/>
                    <a:cxnLst/>
                    <a:rect l="l" t="t" r="r" b="b"/>
                    <a:pathLst>
                      <a:path w="6012" h="4565" extrusionOk="0">
                        <a:moveTo>
                          <a:pt x="6011" y="0"/>
                        </a:moveTo>
                        <a:lnTo>
                          <a:pt x="6011" y="0"/>
                        </a:lnTo>
                        <a:cubicBezTo>
                          <a:pt x="5625" y="161"/>
                          <a:pt x="5336" y="290"/>
                          <a:pt x="5079" y="547"/>
                        </a:cubicBezTo>
                        <a:cubicBezTo>
                          <a:pt x="4532" y="804"/>
                          <a:pt x="4147" y="1222"/>
                          <a:pt x="3729" y="1608"/>
                        </a:cubicBezTo>
                        <a:cubicBezTo>
                          <a:pt x="2668" y="2411"/>
                          <a:pt x="1607" y="3376"/>
                          <a:pt x="257" y="3761"/>
                        </a:cubicBezTo>
                        <a:cubicBezTo>
                          <a:pt x="257" y="3890"/>
                          <a:pt x="257" y="3890"/>
                          <a:pt x="129" y="3890"/>
                        </a:cubicBezTo>
                        <a:cubicBezTo>
                          <a:pt x="129" y="4018"/>
                          <a:pt x="0" y="4308"/>
                          <a:pt x="129" y="4308"/>
                        </a:cubicBezTo>
                        <a:cubicBezTo>
                          <a:pt x="129" y="4436"/>
                          <a:pt x="257" y="4565"/>
                          <a:pt x="386" y="4565"/>
                        </a:cubicBezTo>
                        <a:lnTo>
                          <a:pt x="514" y="4565"/>
                        </a:lnTo>
                        <a:cubicBezTo>
                          <a:pt x="804" y="4565"/>
                          <a:pt x="1189" y="4565"/>
                          <a:pt x="1479" y="4436"/>
                        </a:cubicBezTo>
                        <a:cubicBezTo>
                          <a:pt x="2797" y="3890"/>
                          <a:pt x="4018" y="2958"/>
                          <a:pt x="5079" y="1608"/>
                        </a:cubicBezTo>
                        <a:cubicBezTo>
                          <a:pt x="5336" y="1222"/>
                          <a:pt x="5625" y="675"/>
                          <a:pt x="5882" y="290"/>
                        </a:cubicBezTo>
                        <a:cubicBezTo>
                          <a:pt x="6011" y="161"/>
                          <a:pt x="6011" y="161"/>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718;p45">
                    <a:extLst>
                      <a:ext uri="{FF2B5EF4-FFF2-40B4-BE49-F238E27FC236}">
                        <a16:creationId xmlns:a16="http://schemas.microsoft.com/office/drawing/2014/main" id="{34009F51-55CA-40A1-B90A-EF6B7002C653}"/>
                      </a:ext>
                    </a:extLst>
                  </p:cNvPr>
                  <p:cNvSpPr/>
                  <p:nvPr/>
                </p:nvSpPr>
                <p:spPr>
                  <a:xfrm rot="-5400000" flipH="1">
                    <a:off x="9226454" y="2740718"/>
                    <a:ext cx="100311" cy="20914"/>
                  </a:xfrm>
                  <a:custGeom>
                    <a:avLst/>
                    <a:gdLst/>
                    <a:ahLst/>
                    <a:cxnLst/>
                    <a:rect l="l" t="t" r="r" b="b"/>
                    <a:pathLst>
                      <a:path w="6173" h="1287" extrusionOk="0">
                        <a:moveTo>
                          <a:pt x="4694" y="1"/>
                        </a:moveTo>
                        <a:cubicBezTo>
                          <a:pt x="3890" y="1"/>
                          <a:pt x="3215" y="129"/>
                          <a:pt x="2412" y="129"/>
                        </a:cubicBezTo>
                        <a:lnTo>
                          <a:pt x="547" y="129"/>
                        </a:lnTo>
                        <a:cubicBezTo>
                          <a:pt x="290" y="129"/>
                          <a:pt x="130" y="258"/>
                          <a:pt x="1" y="258"/>
                        </a:cubicBezTo>
                        <a:cubicBezTo>
                          <a:pt x="1" y="387"/>
                          <a:pt x="1" y="676"/>
                          <a:pt x="130" y="676"/>
                        </a:cubicBezTo>
                        <a:cubicBezTo>
                          <a:pt x="419" y="1062"/>
                          <a:pt x="805" y="1190"/>
                          <a:pt x="1094" y="1190"/>
                        </a:cubicBezTo>
                        <a:cubicBezTo>
                          <a:pt x="1689" y="1254"/>
                          <a:pt x="2219" y="1287"/>
                          <a:pt x="2701" y="1287"/>
                        </a:cubicBezTo>
                        <a:cubicBezTo>
                          <a:pt x="3183" y="1287"/>
                          <a:pt x="3617" y="1254"/>
                          <a:pt x="4019" y="1190"/>
                        </a:cubicBezTo>
                        <a:cubicBezTo>
                          <a:pt x="4694" y="1062"/>
                          <a:pt x="5241" y="933"/>
                          <a:pt x="6044" y="387"/>
                        </a:cubicBezTo>
                        <a:cubicBezTo>
                          <a:pt x="6173" y="387"/>
                          <a:pt x="6173" y="258"/>
                          <a:pt x="6173" y="258"/>
                        </a:cubicBezTo>
                        <a:lnTo>
                          <a:pt x="6044" y="258"/>
                        </a:lnTo>
                        <a:cubicBezTo>
                          <a:pt x="5626" y="129"/>
                          <a:pt x="5112" y="1"/>
                          <a:pt x="46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719;p45">
                    <a:extLst>
                      <a:ext uri="{FF2B5EF4-FFF2-40B4-BE49-F238E27FC236}">
                        <a16:creationId xmlns:a16="http://schemas.microsoft.com/office/drawing/2014/main" id="{CDFFBF4D-B320-41A4-80DD-70581C963D09}"/>
                      </a:ext>
                    </a:extLst>
                  </p:cNvPr>
                  <p:cNvSpPr/>
                  <p:nvPr/>
                </p:nvSpPr>
                <p:spPr>
                  <a:xfrm rot="-5400000" flipH="1">
                    <a:off x="9192250" y="2505425"/>
                    <a:ext cx="84630" cy="71565"/>
                  </a:xfrm>
                  <a:custGeom>
                    <a:avLst/>
                    <a:gdLst/>
                    <a:ahLst/>
                    <a:cxnLst/>
                    <a:rect l="l" t="t" r="r" b="b"/>
                    <a:pathLst>
                      <a:path w="5208" h="4404" extrusionOk="0">
                        <a:moveTo>
                          <a:pt x="129" y="0"/>
                        </a:moveTo>
                        <a:cubicBezTo>
                          <a:pt x="0" y="129"/>
                          <a:pt x="0" y="514"/>
                          <a:pt x="129" y="643"/>
                        </a:cubicBezTo>
                        <a:cubicBezTo>
                          <a:pt x="932" y="1607"/>
                          <a:pt x="1864" y="2668"/>
                          <a:pt x="2925" y="3600"/>
                        </a:cubicBezTo>
                        <a:cubicBezTo>
                          <a:pt x="3215" y="3858"/>
                          <a:pt x="3600" y="4018"/>
                          <a:pt x="4018" y="4147"/>
                        </a:cubicBezTo>
                        <a:cubicBezTo>
                          <a:pt x="4147" y="4275"/>
                          <a:pt x="4404" y="4275"/>
                          <a:pt x="4532" y="4404"/>
                        </a:cubicBezTo>
                        <a:cubicBezTo>
                          <a:pt x="4822" y="4275"/>
                          <a:pt x="5079" y="4147"/>
                          <a:pt x="5207" y="4018"/>
                        </a:cubicBezTo>
                        <a:cubicBezTo>
                          <a:pt x="5207" y="3858"/>
                          <a:pt x="5079" y="3600"/>
                          <a:pt x="4950" y="3600"/>
                        </a:cubicBezTo>
                        <a:cubicBezTo>
                          <a:pt x="3890" y="2540"/>
                          <a:pt x="2668" y="1607"/>
                          <a:pt x="1607" y="643"/>
                        </a:cubicBezTo>
                        <a:lnTo>
                          <a:pt x="1479" y="643"/>
                        </a:lnTo>
                        <a:cubicBezTo>
                          <a:pt x="1189" y="386"/>
                          <a:pt x="932" y="129"/>
                          <a:pt x="6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720;p45">
                    <a:extLst>
                      <a:ext uri="{FF2B5EF4-FFF2-40B4-BE49-F238E27FC236}">
                        <a16:creationId xmlns:a16="http://schemas.microsoft.com/office/drawing/2014/main" id="{29DE3502-7363-46D1-8406-DBA2BC8819CC}"/>
                      </a:ext>
                    </a:extLst>
                  </p:cNvPr>
                  <p:cNvSpPr/>
                  <p:nvPr/>
                </p:nvSpPr>
                <p:spPr>
                  <a:xfrm rot="-5400000" flipH="1">
                    <a:off x="9074466" y="2364126"/>
                    <a:ext cx="52244" cy="112840"/>
                  </a:xfrm>
                  <a:custGeom>
                    <a:avLst/>
                    <a:gdLst/>
                    <a:ahLst/>
                    <a:cxnLst/>
                    <a:rect l="l" t="t" r="r" b="b"/>
                    <a:pathLst>
                      <a:path w="3215" h="6944" extrusionOk="0">
                        <a:moveTo>
                          <a:pt x="386" y="0"/>
                        </a:moveTo>
                        <a:cubicBezTo>
                          <a:pt x="386" y="0"/>
                          <a:pt x="257" y="129"/>
                          <a:pt x="129" y="386"/>
                        </a:cubicBezTo>
                        <a:cubicBezTo>
                          <a:pt x="0" y="386"/>
                          <a:pt x="0" y="515"/>
                          <a:pt x="0" y="675"/>
                        </a:cubicBezTo>
                        <a:lnTo>
                          <a:pt x="0" y="933"/>
                        </a:lnTo>
                        <a:cubicBezTo>
                          <a:pt x="129" y="2926"/>
                          <a:pt x="804" y="4822"/>
                          <a:pt x="1865" y="6140"/>
                        </a:cubicBezTo>
                        <a:cubicBezTo>
                          <a:pt x="2122" y="6429"/>
                          <a:pt x="2411" y="6686"/>
                          <a:pt x="2925" y="6944"/>
                        </a:cubicBezTo>
                        <a:lnTo>
                          <a:pt x="3215" y="6944"/>
                        </a:lnTo>
                        <a:lnTo>
                          <a:pt x="3215" y="6686"/>
                        </a:lnTo>
                        <a:cubicBezTo>
                          <a:pt x="3086" y="6301"/>
                          <a:pt x="3086" y="5883"/>
                          <a:pt x="2925" y="5626"/>
                        </a:cubicBezTo>
                        <a:cubicBezTo>
                          <a:pt x="2411" y="4276"/>
                          <a:pt x="1865" y="2926"/>
                          <a:pt x="1318" y="1608"/>
                        </a:cubicBezTo>
                        <a:lnTo>
                          <a:pt x="932" y="515"/>
                        </a:lnTo>
                        <a:lnTo>
                          <a:pt x="804" y="386"/>
                        </a:lnTo>
                        <a:lnTo>
                          <a:pt x="804" y="258"/>
                        </a:lnTo>
                        <a:cubicBezTo>
                          <a:pt x="675" y="129"/>
                          <a:pt x="514" y="0"/>
                          <a:pt x="3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721;p45">
                    <a:extLst>
                      <a:ext uri="{FF2B5EF4-FFF2-40B4-BE49-F238E27FC236}">
                        <a16:creationId xmlns:a16="http://schemas.microsoft.com/office/drawing/2014/main" id="{61083C90-5EF2-4F1A-9AE6-B255EBDF2F7B}"/>
                      </a:ext>
                    </a:extLst>
                  </p:cNvPr>
                  <p:cNvSpPr/>
                  <p:nvPr/>
                </p:nvSpPr>
                <p:spPr>
                  <a:xfrm rot="-5400000" flipH="1">
                    <a:off x="8938856" y="2360267"/>
                    <a:ext cx="32403" cy="78780"/>
                  </a:xfrm>
                  <a:custGeom>
                    <a:avLst/>
                    <a:gdLst/>
                    <a:ahLst/>
                    <a:cxnLst/>
                    <a:rect l="l" t="t" r="r" b="b"/>
                    <a:pathLst>
                      <a:path w="1994" h="4848" extrusionOk="0">
                        <a:moveTo>
                          <a:pt x="1865" y="1"/>
                        </a:moveTo>
                        <a:cubicBezTo>
                          <a:pt x="1736" y="1"/>
                          <a:pt x="1479" y="129"/>
                          <a:pt x="1350" y="129"/>
                        </a:cubicBezTo>
                        <a:cubicBezTo>
                          <a:pt x="1189" y="258"/>
                          <a:pt x="1189" y="258"/>
                          <a:pt x="1061" y="258"/>
                        </a:cubicBezTo>
                        <a:lnTo>
                          <a:pt x="1061" y="387"/>
                        </a:lnTo>
                        <a:lnTo>
                          <a:pt x="257" y="2797"/>
                        </a:lnTo>
                        <a:lnTo>
                          <a:pt x="0" y="3762"/>
                        </a:lnTo>
                        <a:cubicBezTo>
                          <a:pt x="0" y="3890"/>
                          <a:pt x="129" y="4019"/>
                          <a:pt x="129" y="4147"/>
                        </a:cubicBezTo>
                        <a:cubicBezTo>
                          <a:pt x="129" y="4694"/>
                          <a:pt x="257" y="4823"/>
                          <a:pt x="547" y="4823"/>
                        </a:cubicBezTo>
                        <a:cubicBezTo>
                          <a:pt x="580" y="4839"/>
                          <a:pt x="612" y="4847"/>
                          <a:pt x="642" y="4847"/>
                        </a:cubicBezTo>
                        <a:cubicBezTo>
                          <a:pt x="840" y="4847"/>
                          <a:pt x="966" y="4494"/>
                          <a:pt x="1189" y="4019"/>
                        </a:cubicBezTo>
                        <a:cubicBezTo>
                          <a:pt x="1479" y="2797"/>
                          <a:pt x="1736" y="1737"/>
                          <a:pt x="1993" y="547"/>
                        </a:cubicBezTo>
                        <a:cubicBezTo>
                          <a:pt x="1993" y="387"/>
                          <a:pt x="1865" y="1"/>
                          <a:pt x="18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3722;p45">
                  <a:extLst>
                    <a:ext uri="{FF2B5EF4-FFF2-40B4-BE49-F238E27FC236}">
                      <a16:creationId xmlns:a16="http://schemas.microsoft.com/office/drawing/2014/main" id="{AFE0BCC0-579B-4202-9CD3-2F2094A3B2FD}"/>
                    </a:ext>
                  </a:extLst>
                </p:cNvPr>
                <p:cNvSpPr/>
                <p:nvPr/>
              </p:nvSpPr>
              <p:spPr>
                <a:xfrm rot="-5934294">
                  <a:off x="8376494" y="3165671"/>
                  <a:ext cx="90333" cy="29956"/>
                </a:xfrm>
                <a:custGeom>
                  <a:avLst/>
                  <a:gdLst/>
                  <a:ahLst/>
                  <a:cxnLst/>
                  <a:rect l="l" t="t" r="r" b="b"/>
                  <a:pathLst>
                    <a:path w="5627" h="1866" extrusionOk="0">
                      <a:moveTo>
                        <a:pt x="419" y="1"/>
                      </a:moveTo>
                      <a:cubicBezTo>
                        <a:pt x="290" y="1"/>
                        <a:pt x="162" y="129"/>
                        <a:pt x="1" y="258"/>
                      </a:cubicBezTo>
                      <a:cubicBezTo>
                        <a:pt x="1" y="387"/>
                        <a:pt x="162" y="644"/>
                        <a:pt x="162" y="644"/>
                      </a:cubicBezTo>
                      <a:cubicBezTo>
                        <a:pt x="676" y="933"/>
                        <a:pt x="1222" y="1190"/>
                        <a:pt x="1769" y="1319"/>
                      </a:cubicBezTo>
                      <a:cubicBezTo>
                        <a:pt x="2412" y="1608"/>
                        <a:pt x="3087" y="1608"/>
                        <a:pt x="3890" y="1737"/>
                      </a:cubicBezTo>
                      <a:cubicBezTo>
                        <a:pt x="4180" y="1737"/>
                        <a:pt x="4308" y="1865"/>
                        <a:pt x="4565" y="1865"/>
                      </a:cubicBezTo>
                      <a:lnTo>
                        <a:pt x="5369" y="1865"/>
                      </a:lnTo>
                      <a:cubicBezTo>
                        <a:pt x="5498" y="1737"/>
                        <a:pt x="5626" y="1737"/>
                        <a:pt x="5626" y="1737"/>
                      </a:cubicBezTo>
                      <a:cubicBezTo>
                        <a:pt x="5626" y="1608"/>
                        <a:pt x="5626" y="1447"/>
                        <a:pt x="5498" y="1447"/>
                      </a:cubicBezTo>
                      <a:lnTo>
                        <a:pt x="5498" y="1319"/>
                      </a:lnTo>
                      <a:lnTo>
                        <a:pt x="5369" y="1319"/>
                      </a:lnTo>
                      <a:lnTo>
                        <a:pt x="5241" y="1190"/>
                      </a:lnTo>
                      <a:cubicBezTo>
                        <a:pt x="3890" y="387"/>
                        <a:pt x="2412" y="258"/>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3723;p45">
                  <a:extLst>
                    <a:ext uri="{FF2B5EF4-FFF2-40B4-BE49-F238E27FC236}">
                      <a16:creationId xmlns:a16="http://schemas.microsoft.com/office/drawing/2014/main" id="{3A35A54E-7047-4795-AAFA-E5E0F66A78E3}"/>
                    </a:ext>
                  </a:extLst>
                </p:cNvPr>
                <p:cNvSpPr/>
                <p:nvPr/>
              </p:nvSpPr>
              <p:spPr>
                <a:xfrm rot="4865706" flipH="1">
                  <a:off x="8402926" y="3371030"/>
                  <a:ext cx="92372" cy="25814"/>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3724;p45">
                  <a:extLst>
                    <a:ext uri="{FF2B5EF4-FFF2-40B4-BE49-F238E27FC236}">
                      <a16:creationId xmlns:a16="http://schemas.microsoft.com/office/drawing/2014/main" id="{11C480DF-BDD1-4159-849F-D27339661985}"/>
                    </a:ext>
                  </a:extLst>
                </p:cNvPr>
                <p:cNvSpPr/>
                <p:nvPr/>
              </p:nvSpPr>
              <p:spPr>
                <a:xfrm rot="2793892" flipH="1">
                  <a:off x="8466443" y="3495825"/>
                  <a:ext cx="73285" cy="19618"/>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3725;p45">
                  <a:extLst>
                    <a:ext uri="{FF2B5EF4-FFF2-40B4-BE49-F238E27FC236}">
                      <a16:creationId xmlns:a16="http://schemas.microsoft.com/office/drawing/2014/main" id="{E44C6C00-A494-4640-B8C0-AF1AD9F09E55}"/>
                    </a:ext>
                  </a:extLst>
                </p:cNvPr>
                <p:cNvSpPr/>
                <p:nvPr/>
              </p:nvSpPr>
              <p:spPr>
                <a:xfrm rot="-5935315" flipH="1">
                  <a:off x="8437596" y="2990398"/>
                  <a:ext cx="59149" cy="59673"/>
                </a:xfrm>
                <a:custGeom>
                  <a:avLst/>
                  <a:gdLst/>
                  <a:ahLst/>
                  <a:cxnLst/>
                  <a:rect l="l" t="t" r="r" b="b"/>
                  <a:pathLst>
                    <a:path w="3729" h="3762" extrusionOk="0">
                      <a:moveTo>
                        <a:pt x="3729" y="0"/>
                      </a:moveTo>
                      <a:cubicBezTo>
                        <a:pt x="3472" y="129"/>
                        <a:pt x="3215" y="129"/>
                        <a:pt x="3086" y="257"/>
                      </a:cubicBezTo>
                      <a:cubicBezTo>
                        <a:pt x="2122" y="932"/>
                        <a:pt x="1318" y="1865"/>
                        <a:pt x="129" y="2958"/>
                      </a:cubicBezTo>
                      <a:cubicBezTo>
                        <a:pt x="129" y="3086"/>
                        <a:pt x="0" y="3343"/>
                        <a:pt x="129" y="3472"/>
                      </a:cubicBezTo>
                      <a:lnTo>
                        <a:pt x="386" y="3761"/>
                      </a:lnTo>
                      <a:lnTo>
                        <a:pt x="514" y="3761"/>
                      </a:lnTo>
                      <a:cubicBezTo>
                        <a:pt x="675" y="3761"/>
                        <a:pt x="675" y="3761"/>
                        <a:pt x="804" y="3633"/>
                      </a:cubicBezTo>
                      <a:cubicBezTo>
                        <a:pt x="1061" y="3633"/>
                        <a:pt x="1190" y="3472"/>
                        <a:pt x="1318" y="3343"/>
                      </a:cubicBezTo>
                      <a:cubicBezTo>
                        <a:pt x="1993" y="2668"/>
                        <a:pt x="2797" y="1736"/>
                        <a:pt x="3600" y="675"/>
                      </a:cubicBezTo>
                      <a:cubicBezTo>
                        <a:pt x="3729" y="547"/>
                        <a:pt x="3729" y="257"/>
                        <a:pt x="3729" y="129"/>
                      </a:cubicBezTo>
                      <a:lnTo>
                        <a:pt x="37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3726;p45">
                  <a:extLst>
                    <a:ext uri="{FF2B5EF4-FFF2-40B4-BE49-F238E27FC236}">
                      <a16:creationId xmlns:a16="http://schemas.microsoft.com/office/drawing/2014/main" id="{3398065E-F736-40CC-9D6F-B51C1897CFF0}"/>
                    </a:ext>
                  </a:extLst>
                </p:cNvPr>
                <p:cNvSpPr/>
                <p:nvPr/>
              </p:nvSpPr>
              <p:spPr>
                <a:xfrm rot="438387">
                  <a:off x="8234223" y="2273014"/>
                  <a:ext cx="85173" cy="34171"/>
                </a:xfrm>
                <a:custGeom>
                  <a:avLst/>
                  <a:gdLst/>
                  <a:ahLst/>
                  <a:cxnLst/>
                  <a:rect l="l" t="t" r="r" b="b"/>
                  <a:pathLst>
                    <a:path w="5369" h="2154" extrusionOk="0">
                      <a:moveTo>
                        <a:pt x="5240" y="0"/>
                      </a:moveTo>
                      <a:cubicBezTo>
                        <a:pt x="4822" y="0"/>
                        <a:pt x="4436" y="0"/>
                        <a:pt x="4179" y="129"/>
                      </a:cubicBezTo>
                      <a:cubicBezTo>
                        <a:pt x="3504" y="418"/>
                        <a:pt x="2829" y="547"/>
                        <a:pt x="2154" y="804"/>
                      </a:cubicBezTo>
                      <a:lnTo>
                        <a:pt x="964" y="1222"/>
                      </a:lnTo>
                      <a:lnTo>
                        <a:pt x="675" y="1222"/>
                      </a:lnTo>
                      <a:cubicBezTo>
                        <a:pt x="547" y="1222"/>
                        <a:pt x="418" y="1222"/>
                        <a:pt x="418" y="1350"/>
                      </a:cubicBezTo>
                      <a:cubicBezTo>
                        <a:pt x="161" y="1479"/>
                        <a:pt x="0" y="1607"/>
                        <a:pt x="0" y="1736"/>
                      </a:cubicBezTo>
                      <a:cubicBezTo>
                        <a:pt x="0" y="1865"/>
                        <a:pt x="161" y="2025"/>
                        <a:pt x="289" y="2025"/>
                      </a:cubicBezTo>
                      <a:cubicBezTo>
                        <a:pt x="547" y="2154"/>
                        <a:pt x="675" y="2154"/>
                        <a:pt x="964" y="2154"/>
                      </a:cubicBezTo>
                      <a:lnTo>
                        <a:pt x="1350" y="2154"/>
                      </a:lnTo>
                      <a:cubicBezTo>
                        <a:pt x="2700" y="2154"/>
                        <a:pt x="3632" y="1865"/>
                        <a:pt x="4307" y="1350"/>
                      </a:cubicBezTo>
                      <a:cubicBezTo>
                        <a:pt x="4693" y="932"/>
                        <a:pt x="5111" y="547"/>
                        <a:pt x="5368" y="129"/>
                      </a:cubicBezTo>
                      <a:lnTo>
                        <a:pt x="53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727;p45">
                  <a:extLst>
                    <a:ext uri="{FF2B5EF4-FFF2-40B4-BE49-F238E27FC236}">
                      <a16:creationId xmlns:a16="http://schemas.microsoft.com/office/drawing/2014/main" id="{A30AF1CB-7481-4CBC-8C36-9A71BDA13F9B}"/>
                    </a:ext>
                  </a:extLst>
                </p:cNvPr>
                <p:cNvSpPr/>
                <p:nvPr/>
              </p:nvSpPr>
              <p:spPr>
                <a:xfrm rot="438387">
                  <a:off x="8061733" y="2291817"/>
                  <a:ext cx="91280" cy="17355"/>
                </a:xfrm>
                <a:custGeom>
                  <a:avLst/>
                  <a:gdLst/>
                  <a:ahLst/>
                  <a:cxnLst/>
                  <a:rect l="l" t="t" r="r" b="b"/>
                  <a:pathLst>
                    <a:path w="5754" h="1094" extrusionOk="0">
                      <a:moveTo>
                        <a:pt x="2539" y="1"/>
                      </a:moveTo>
                      <a:cubicBezTo>
                        <a:pt x="1864" y="1"/>
                        <a:pt x="1222" y="129"/>
                        <a:pt x="546" y="129"/>
                      </a:cubicBezTo>
                      <a:cubicBezTo>
                        <a:pt x="0" y="129"/>
                        <a:pt x="0" y="418"/>
                        <a:pt x="0" y="547"/>
                      </a:cubicBezTo>
                      <a:cubicBezTo>
                        <a:pt x="0" y="676"/>
                        <a:pt x="0" y="804"/>
                        <a:pt x="546" y="933"/>
                      </a:cubicBezTo>
                      <a:lnTo>
                        <a:pt x="1222" y="933"/>
                      </a:lnTo>
                      <a:cubicBezTo>
                        <a:pt x="1607" y="1093"/>
                        <a:pt x="2154" y="1093"/>
                        <a:pt x="2539" y="1093"/>
                      </a:cubicBezTo>
                      <a:lnTo>
                        <a:pt x="2668" y="1093"/>
                      </a:lnTo>
                      <a:cubicBezTo>
                        <a:pt x="3761" y="1093"/>
                        <a:pt x="4565" y="1093"/>
                        <a:pt x="5368" y="933"/>
                      </a:cubicBezTo>
                      <a:cubicBezTo>
                        <a:pt x="5497" y="933"/>
                        <a:pt x="5625" y="804"/>
                        <a:pt x="5625" y="676"/>
                      </a:cubicBezTo>
                      <a:lnTo>
                        <a:pt x="5754" y="547"/>
                      </a:lnTo>
                      <a:cubicBezTo>
                        <a:pt x="5497" y="290"/>
                        <a:pt x="5368" y="129"/>
                        <a:pt x="5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728;p45">
                  <a:extLst>
                    <a:ext uri="{FF2B5EF4-FFF2-40B4-BE49-F238E27FC236}">
                      <a16:creationId xmlns:a16="http://schemas.microsoft.com/office/drawing/2014/main" id="{24BF43DF-7C6C-4AF6-9C78-90B7C0122751}"/>
                    </a:ext>
                  </a:extLst>
                </p:cNvPr>
                <p:cNvSpPr/>
                <p:nvPr/>
              </p:nvSpPr>
              <p:spPr>
                <a:xfrm rot="4865706">
                  <a:off x="8665505" y="3949793"/>
                  <a:ext cx="90333" cy="29956"/>
                </a:xfrm>
                <a:custGeom>
                  <a:avLst/>
                  <a:gdLst/>
                  <a:ahLst/>
                  <a:cxnLst/>
                  <a:rect l="l" t="t" r="r" b="b"/>
                  <a:pathLst>
                    <a:path w="5627" h="1866" extrusionOk="0">
                      <a:moveTo>
                        <a:pt x="419" y="1"/>
                      </a:moveTo>
                      <a:cubicBezTo>
                        <a:pt x="290" y="1"/>
                        <a:pt x="162" y="129"/>
                        <a:pt x="1" y="258"/>
                      </a:cubicBezTo>
                      <a:cubicBezTo>
                        <a:pt x="1" y="387"/>
                        <a:pt x="162" y="644"/>
                        <a:pt x="162" y="644"/>
                      </a:cubicBezTo>
                      <a:cubicBezTo>
                        <a:pt x="676" y="933"/>
                        <a:pt x="1222" y="1190"/>
                        <a:pt x="1769" y="1319"/>
                      </a:cubicBezTo>
                      <a:cubicBezTo>
                        <a:pt x="2412" y="1608"/>
                        <a:pt x="3087" y="1608"/>
                        <a:pt x="3890" y="1737"/>
                      </a:cubicBezTo>
                      <a:cubicBezTo>
                        <a:pt x="4180" y="1737"/>
                        <a:pt x="4308" y="1865"/>
                        <a:pt x="4565" y="1865"/>
                      </a:cubicBezTo>
                      <a:lnTo>
                        <a:pt x="5369" y="1865"/>
                      </a:lnTo>
                      <a:cubicBezTo>
                        <a:pt x="5498" y="1737"/>
                        <a:pt x="5626" y="1737"/>
                        <a:pt x="5626" y="1737"/>
                      </a:cubicBezTo>
                      <a:cubicBezTo>
                        <a:pt x="5626" y="1608"/>
                        <a:pt x="5626" y="1447"/>
                        <a:pt x="5498" y="1447"/>
                      </a:cubicBezTo>
                      <a:lnTo>
                        <a:pt x="5498" y="1319"/>
                      </a:lnTo>
                      <a:lnTo>
                        <a:pt x="5369" y="1319"/>
                      </a:lnTo>
                      <a:lnTo>
                        <a:pt x="5241" y="1190"/>
                      </a:lnTo>
                      <a:cubicBezTo>
                        <a:pt x="3890" y="387"/>
                        <a:pt x="2412" y="258"/>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729;p45">
                  <a:extLst>
                    <a:ext uri="{FF2B5EF4-FFF2-40B4-BE49-F238E27FC236}">
                      <a16:creationId xmlns:a16="http://schemas.microsoft.com/office/drawing/2014/main" id="{40AFD87B-301E-498B-A960-4E04C9B23FAD}"/>
                    </a:ext>
                  </a:extLst>
                </p:cNvPr>
                <p:cNvSpPr/>
                <p:nvPr/>
              </p:nvSpPr>
              <p:spPr>
                <a:xfrm rot="-5934294" flipH="1">
                  <a:off x="8637034" y="3748576"/>
                  <a:ext cx="92372" cy="25814"/>
                </a:xfrm>
                <a:custGeom>
                  <a:avLst/>
                  <a:gdLst/>
                  <a:ahLst/>
                  <a:cxnLst/>
                  <a:rect l="l" t="t" r="r" b="b"/>
                  <a:pathLst>
                    <a:path w="5754" h="1608" extrusionOk="0">
                      <a:moveTo>
                        <a:pt x="514" y="0"/>
                      </a:moveTo>
                      <a:cubicBezTo>
                        <a:pt x="129" y="0"/>
                        <a:pt x="0" y="129"/>
                        <a:pt x="0" y="386"/>
                      </a:cubicBezTo>
                      <a:cubicBezTo>
                        <a:pt x="0" y="547"/>
                        <a:pt x="129" y="804"/>
                        <a:pt x="514" y="933"/>
                      </a:cubicBezTo>
                      <a:lnTo>
                        <a:pt x="932" y="933"/>
                      </a:lnTo>
                      <a:lnTo>
                        <a:pt x="1864" y="1190"/>
                      </a:lnTo>
                      <a:cubicBezTo>
                        <a:pt x="2797" y="1350"/>
                        <a:pt x="3729" y="1479"/>
                        <a:pt x="4693" y="1608"/>
                      </a:cubicBezTo>
                      <a:lnTo>
                        <a:pt x="5497" y="1608"/>
                      </a:lnTo>
                      <a:cubicBezTo>
                        <a:pt x="5625" y="1479"/>
                        <a:pt x="5754" y="1479"/>
                        <a:pt x="5754" y="1350"/>
                      </a:cubicBezTo>
                      <a:cubicBezTo>
                        <a:pt x="5754" y="1350"/>
                        <a:pt x="5754" y="1190"/>
                        <a:pt x="5625" y="1190"/>
                      </a:cubicBezTo>
                      <a:cubicBezTo>
                        <a:pt x="5208" y="804"/>
                        <a:pt x="4822" y="675"/>
                        <a:pt x="4404" y="547"/>
                      </a:cubicBezTo>
                      <a:lnTo>
                        <a:pt x="1993" y="129"/>
                      </a:lnTo>
                      <a:cubicBezTo>
                        <a:pt x="1736" y="0"/>
                        <a:pt x="1479" y="0"/>
                        <a:pt x="1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730;p45">
                  <a:extLst>
                    <a:ext uri="{FF2B5EF4-FFF2-40B4-BE49-F238E27FC236}">
                      <a16:creationId xmlns:a16="http://schemas.microsoft.com/office/drawing/2014/main" id="{58F2287A-0D77-4CA3-8913-FCD18FB18C5E}"/>
                    </a:ext>
                  </a:extLst>
                </p:cNvPr>
                <p:cNvSpPr/>
                <p:nvPr/>
              </p:nvSpPr>
              <p:spPr>
                <a:xfrm rot="-8006108" flipH="1">
                  <a:off x="8592604" y="3629977"/>
                  <a:ext cx="73285" cy="19618"/>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731;p45">
                  <a:extLst>
                    <a:ext uri="{FF2B5EF4-FFF2-40B4-BE49-F238E27FC236}">
                      <a16:creationId xmlns:a16="http://schemas.microsoft.com/office/drawing/2014/main" id="{5DF76F6F-0B6F-497B-94DB-F02A3A2CF2B1}"/>
                    </a:ext>
                  </a:extLst>
                </p:cNvPr>
                <p:cNvSpPr/>
                <p:nvPr/>
              </p:nvSpPr>
              <p:spPr>
                <a:xfrm rot="4864685" flipH="1">
                  <a:off x="8635587" y="4095350"/>
                  <a:ext cx="59149" cy="59673"/>
                </a:xfrm>
                <a:custGeom>
                  <a:avLst/>
                  <a:gdLst/>
                  <a:ahLst/>
                  <a:cxnLst/>
                  <a:rect l="l" t="t" r="r" b="b"/>
                  <a:pathLst>
                    <a:path w="3729" h="3762" extrusionOk="0">
                      <a:moveTo>
                        <a:pt x="3729" y="0"/>
                      </a:moveTo>
                      <a:cubicBezTo>
                        <a:pt x="3472" y="129"/>
                        <a:pt x="3215" y="129"/>
                        <a:pt x="3086" y="257"/>
                      </a:cubicBezTo>
                      <a:cubicBezTo>
                        <a:pt x="2122" y="932"/>
                        <a:pt x="1318" y="1865"/>
                        <a:pt x="129" y="2958"/>
                      </a:cubicBezTo>
                      <a:cubicBezTo>
                        <a:pt x="129" y="3086"/>
                        <a:pt x="0" y="3343"/>
                        <a:pt x="129" y="3472"/>
                      </a:cubicBezTo>
                      <a:lnTo>
                        <a:pt x="386" y="3761"/>
                      </a:lnTo>
                      <a:lnTo>
                        <a:pt x="514" y="3761"/>
                      </a:lnTo>
                      <a:cubicBezTo>
                        <a:pt x="675" y="3761"/>
                        <a:pt x="675" y="3761"/>
                        <a:pt x="804" y="3633"/>
                      </a:cubicBezTo>
                      <a:cubicBezTo>
                        <a:pt x="1061" y="3633"/>
                        <a:pt x="1190" y="3472"/>
                        <a:pt x="1318" y="3343"/>
                      </a:cubicBezTo>
                      <a:cubicBezTo>
                        <a:pt x="1993" y="2668"/>
                        <a:pt x="2797" y="1736"/>
                        <a:pt x="3600" y="675"/>
                      </a:cubicBezTo>
                      <a:cubicBezTo>
                        <a:pt x="3729" y="547"/>
                        <a:pt x="3729" y="257"/>
                        <a:pt x="3729" y="129"/>
                      </a:cubicBezTo>
                      <a:lnTo>
                        <a:pt x="37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3732;p45">
                <a:extLst>
                  <a:ext uri="{FF2B5EF4-FFF2-40B4-BE49-F238E27FC236}">
                    <a16:creationId xmlns:a16="http://schemas.microsoft.com/office/drawing/2014/main" id="{E861B944-68CD-43F5-AABB-AE2FD7473C3C}"/>
                  </a:ext>
                </a:extLst>
              </p:cNvPr>
              <p:cNvSpPr/>
              <p:nvPr/>
            </p:nvSpPr>
            <p:spPr>
              <a:xfrm rot="-13545" flipH="1">
                <a:off x="7539223" y="4269685"/>
                <a:ext cx="104551" cy="48968"/>
              </a:xfrm>
              <a:custGeom>
                <a:avLst/>
                <a:gdLst/>
                <a:ahLst/>
                <a:cxnLst/>
                <a:rect l="l" t="t" r="r" b="b"/>
                <a:pathLst>
                  <a:path w="6591" h="3087" extrusionOk="0">
                    <a:moveTo>
                      <a:pt x="804" y="0"/>
                    </a:moveTo>
                    <a:cubicBezTo>
                      <a:pt x="161" y="0"/>
                      <a:pt x="161" y="129"/>
                      <a:pt x="0" y="418"/>
                    </a:cubicBezTo>
                    <a:cubicBezTo>
                      <a:pt x="0" y="675"/>
                      <a:pt x="161" y="804"/>
                      <a:pt x="547" y="804"/>
                    </a:cubicBezTo>
                    <a:cubicBezTo>
                      <a:pt x="675" y="933"/>
                      <a:pt x="675" y="933"/>
                      <a:pt x="804" y="933"/>
                    </a:cubicBezTo>
                    <a:cubicBezTo>
                      <a:pt x="1608" y="1222"/>
                      <a:pt x="2701" y="1479"/>
                      <a:pt x="3633" y="1865"/>
                    </a:cubicBezTo>
                    <a:cubicBezTo>
                      <a:pt x="3890" y="2025"/>
                      <a:pt x="4179" y="2154"/>
                      <a:pt x="4436" y="2411"/>
                    </a:cubicBezTo>
                    <a:cubicBezTo>
                      <a:pt x="4694" y="2540"/>
                      <a:pt x="4983" y="2668"/>
                      <a:pt x="5240" y="2829"/>
                    </a:cubicBezTo>
                    <a:cubicBezTo>
                      <a:pt x="5497" y="2958"/>
                      <a:pt x="5915" y="2958"/>
                      <a:pt x="6301" y="3086"/>
                    </a:cubicBezTo>
                    <a:lnTo>
                      <a:pt x="6590" y="3086"/>
                    </a:lnTo>
                    <a:cubicBezTo>
                      <a:pt x="6429" y="2958"/>
                      <a:pt x="6429" y="2829"/>
                      <a:pt x="6301" y="2829"/>
                    </a:cubicBezTo>
                    <a:cubicBezTo>
                      <a:pt x="6044" y="2411"/>
                      <a:pt x="5915" y="2154"/>
                      <a:pt x="5626" y="1865"/>
                    </a:cubicBezTo>
                    <a:cubicBezTo>
                      <a:pt x="4308" y="675"/>
                      <a:pt x="2829" y="0"/>
                      <a:pt x="1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733;p45">
                <a:extLst>
                  <a:ext uri="{FF2B5EF4-FFF2-40B4-BE49-F238E27FC236}">
                    <a16:creationId xmlns:a16="http://schemas.microsoft.com/office/drawing/2014/main" id="{4EF52FEE-4EB9-4170-949D-27CA727F6619}"/>
                  </a:ext>
                </a:extLst>
              </p:cNvPr>
              <p:cNvSpPr/>
              <p:nvPr/>
            </p:nvSpPr>
            <p:spPr>
              <a:xfrm rot="-13385">
                <a:off x="7875359" y="4360268"/>
                <a:ext cx="107344" cy="47484"/>
              </a:xfrm>
              <a:custGeom>
                <a:avLst/>
                <a:gdLst/>
                <a:ahLst/>
                <a:cxnLst/>
                <a:rect l="l" t="t" r="r" b="b"/>
                <a:pathLst>
                  <a:path w="6687" h="2958" extrusionOk="0">
                    <a:moveTo>
                      <a:pt x="643" y="1"/>
                    </a:moveTo>
                    <a:cubicBezTo>
                      <a:pt x="515" y="1"/>
                      <a:pt x="258" y="129"/>
                      <a:pt x="258" y="258"/>
                    </a:cubicBezTo>
                    <a:cubicBezTo>
                      <a:pt x="129" y="418"/>
                      <a:pt x="0" y="804"/>
                      <a:pt x="643" y="1061"/>
                    </a:cubicBezTo>
                    <a:cubicBezTo>
                      <a:pt x="1608" y="1608"/>
                      <a:pt x="2668" y="2154"/>
                      <a:pt x="4018" y="2669"/>
                    </a:cubicBezTo>
                    <a:cubicBezTo>
                      <a:pt x="4276" y="2829"/>
                      <a:pt x="4533" y="2958"/>
                      <a:pt x="4951" y="2958"/>
                    </a:cubicBezTo>
                    <a:lnTo>
                      <a:pt x="5626" y="2958"/>
                    </a:lnTo>
                    <a:cubicBezTo>
                      <a:pt x="6011" y="2958"/>
                      <a:pt x="6269" y="2958"/>
                      <a:pt x="6429" y="2829"/>
                    </a:cubicBezTo>
                    <a:lnTo>
                      <a:pt x="6686" y="2829"/>
                    </a:lnTo>
                    <a:cubicBezTo>
                      <a:pt x="6686" y="2669"/>
                      <a:pt x="6558" y="2669"/>
                      <a:pt x="6558" y="2540"/>
                    </a:cubicBezTo>
                    <a:lnTo>
                      <a:pt x="6429" y="2540"/>
                    </a:lnTo>
                    <a:lnTo>
                      <a:pt x="5208" y="1736"/>
                    </a:lnTo>
                    <a:cubicBezTo>
                      <a:pt x="3858" y="1222"/>
                      <a:pt x="2411" y="676"/>
                      <a:pt x="1061" y="129"/>
                    </a:cubicBezTo>
                    <a:cubicBezTo>
                      <a:pt x="933" y="1"/>
                      <a:pt x="804" y="1"/>
                      <a:pt x="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734;p45">
                <a:extLst>
                  <a:ext uri="{FF2B5EF4-FFF2-40B4-BE49-F238E27FC236}">
                    <a16:creationId xmlns:a16="http://schemas.microsoft.com/office/drawing/2014/main" id="{9D7C6974-EFDD-400E-A785-66D7D8A73178}"/>
                  </a:ext>
                </a:extLst>
              </p:cNvPr>
              <p:cNvSpPr/>
              <p:nvPr/>
            </p:nvSpPr>
            <p:spPr>
              <a:xfrm rot="10786615" flipH="1">
                <a:off x="8290000" y="4388896"/>
                <a:ext cx="73280" cy="19616"/>
              </a:xfrm>
              <a:custGeom>
                <a:avLst/>
                <a:gdLst/>
                <a:ahLst/>
                <a:cxnLst/>
                <a:rect l="l" t="t" r="r" b="b"/>
                <a:pathLst>
                  <a:path w="4565" h="1222" extrusionOk="0">
                    <a:moveTo>
                      <a:pt x="675" y="0"/>
                    </a:moveTo>
                    <a:cubicBezTo>
                      <a:pt x="129" y="0"/>
                      <a:pt x="0" y="418"/>
                      <a:pt x="0" y="418"/>
                    </a:cubicBezTo>
                    <a:cubicBezTo>
                      <a:pt x="0" y="675"/>
                      <a:pt x="0" y="804"/>
                      <a:pt x="129" y="965"/>
                    </a:cubicBezTo>
                    <a:cubicBezTo>
                      <a:pt x="257" y="1093"/>
                      <a:pt x="418" y="1093"/>
                      <a:pt x="547" y="1093"/>
                    </a:cubicBezTo>
                    <a:cubicBezTo>
                      <a:pt x="1222" y="1222"/>
                      <a:pt x="1736" y="1222"/>
                      <a:pt x="2283" y="1222"/>
                    </a:cubicBezTo>
                    <a:lnTo>
                      <a:pt x="3472" y="1222"/>
                    </a:lnTo>
                    <a:cubicBezTo>
                      <a:pt x="3761" y="1222"/>
                      <a:pt x="4018" y="965"/>
                      <a:pt x="4276" y="804"/>
                    </a:cubicBezTo>
                    <a:cubicBezTo>
                      <a:pt x="4436" y="804"/>
                      <a:pt x="4436" y="804"/>
                      <a:pt x="4565" y="675"/>
                    </a:cubicBezTo>
                    <a:lnTo>
                      <a:pt x="4276" y="675"/>
                    </a:lnTo>
                    <a:cubicBezTo>
                      <a:pt x="4018" y="418"/>
                      <a:pt x="3761" y="290"/>
                      <a:pt x="3472" y="290"/>
                    </a:cubicBezTo>
                    <a:cubicBezTo>
                      <a:pt x="2668" y="161"/>
                      <a:pt x="1736" y="0"/>
                      <a:pt x="8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735;p45">
                <a:extLst>
                  <a:ext uri="{FF2B5EF4-FFF2-40B4-BE49-F238E27FC236}">
                    <a16:creationId xmlns:a16="http://schemas.microsoft.com/office/drawing/2014/main" id="{E3334386-7FEE-4BF0-8B75-67412DE500E6}"/>
                  </a:ext>
                </a:extLst>
              </p:cNvPr>
              <p:cNvSpPr/>
              <p:nvPr/>
            </p:nvSpPr>
            <p:spPr>
              <a:xfrm rot="10786615" flipH="1">
                <a:off x="8096532" y="4391686"/>
                <a:ext cx="86187" cy="23758"/>
              </a:xfrm>
              <a:custGeom>
                <a:avLst/>
                <a:gdLst/>
                <a:ahLst/>
                <a:cxnLst/>
                <a:rect l="l" t="t" r="r" b="b"/>
                <a:pathLst>
                  <a:path w="5369" h="1480" extrusionOk="0">
                    <a:moveTo>
                      <a:pt x="3215" y="1"/>
                    </a:moveTo>
                    <a:cubicBezTo>
                      <a:pt x="2411" y="1"/>
                      <a:pt x="1607" y="129"/>
                      <a:pt x="547" y="258"/>
                    </a:cubicBezTo>
                    <a:cubicBezTo>
                      <a:pt x="418" y="258"/>
                      <a:pt x="0" y="676"/>
                      <a:pt x="0" y="804"/>
                    </a:cubicBezTo>
                    <a:cubicBezTo>
                      <a:pt x="0" y="933"/>
                      <a:pt x="129" y="1190"/>
                      <a:pt x="418" y="1351"/>
                    </a:cubicBezTo>
                    <a:cubicBezTo>
                      <a:pt x="547" y="1479"/>
                      <a:pt x="804" y="1479"/>
                      <a:pt x="932" y="1479"/>
                    </a:cubicBezTo>
                    <a:lnTo>
                      <a:pt x="1350" y="1479"/>
                    </a:lnTo>
                    <a:cubicBezTo>
                      <a:pt x="2668" y="1479"/>
                      <a:pt x="3890" y="1061"/>
                      <a:pt x="5368" y="258"/>
                    </a:cubicBezTo>
                    <a:cubicBezTo>
                      <a:pt x="4693" y="129"/>
                      <a:pt x="4018" y="1"/>
                      <a:pt x="3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736;p45">
                <a:extLst>
                  <a:ext uri="{FF2B5EF4-FFF2-40B4-BE49-F238E27FC236}">
                    <a16:creationId xmlns:a16="http://schemas.microsoft.com/office/drawing/2014/main" id="{C117910B-E29B-4FB3-913A-ACBE5953D6CF}"/>
                  </a:ext>
                </a:extLst>
              </p:cNvPr>
              <p:cNvSpPr/>
              <p:nvPr/>
            </p:nvSpPr>
            <p:spPr>
              <a:xfrm rot="3453141" flipH="1">
                <a:off x="7710103" y="4272703"/>
                <a:ext cx="104541" cy="48964"/>
              </a:xfrm>
              <a:custGeom>
                <a:avLst/>
                <a:gdLst/>
                <a:ahLst/>
                <a:cxnLst/>
                <a:rect l="l" t="t" r="r" b="b"/>
                <a:pathLst>
                  <a:path w="6591" h="3087" extrusionOk="0">
                    <a:moveTo>
                      <a:pt x="804" y="0"/>
                    </a:moveTo>
                    <a:cubicBezTo>
                      <a:pt x="161" y="0"/>
                      <a:pt x="161" y="129"/>
                      <a:pt x="0" y="418"/>
                    </a:cubicBezTo>
                    <a:cubicBezTo>
                      <a:pt x="0" y="675"/>
                      <a:pt x="161" y="804"/>
                      <a:pt x="547" y="804"/>
                    </a:cubicBezTo>
                    <a:cubicBezTo>
                      <a:pt x="675" y="933"/>
                      <a:pt x="675" y="933"/>
                      <a:pt x="804" y="933"/>
                    </a:cubicBezTo>
                    <a:cubicBezTo>
                      <a:pt x="1608" y="1222"/>
                      <a:pt x="2701" y="1479"/>
                      <a:pt x="3633" y="1865"/>
                    </a:cubicBezTo>
                    <a:cubicBezTo>
                      <a:pt x="3890" y="2025"/>
                      <a:pt x="4179" y="2154"/>
                      <a:pt x="4436" y="2411"/>
                    </a:cubicBezTo>
                    <a:cubicBezTo>
                      <a:pt x="4694" y="2540"/>
                      <a:pt x="4983" y="2668"/>
                      <a:pt x="5240" y="2829"/>
                    </a:cubicBezTo>
                    <a:cubicBezTo>
                      <a:pt x="5497" y="2958"/>
                      <a:pt x="5915" y="2958"/>
                      <a:pt x="6301" y="3086"/>
                    </a:cubicBezTo>
                    <a:lnTo>
                      <a:pt x="6590" y="3086"/>
                    </a:lnTo>
                    <a:cubicBezTo>
                      <a:pt x="6429" y="2958"/>
                      <a:pt x="6429" y="2829"/>
                      <a:pt x="6301" y="2829"/>
                    </a:cubicBezTo>
                    <a:cubicBezTo>
                      <a:pt x="6044" y="2411"/>
                      <a:pt x="5915" y="2154"/>
                      <a:pt x="5626" y="1865"/>
                    </a:cubicBezTo>
                    <a:cubicBezTo>
                      <a:pt x="4308" y="675"/>
                      <a:pt x="2829" y="0"/>
                      <a:pt x="1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8" name="Google Shape;84;p3">
            <a:extLst>
              <a:ext uri="{FF2B5EF4-FFF2-40B4-BE49-F238E27FC236}">
                <a16:creationId xmlns:a16="http://schemas.microsoft.com/office/drawing/2014/main" id="{91C86692-131D-4636-8916-9B17B5F3C5D4}"/>
              </a:ext>
            </a:extLst>
          </p:cNvPr>
          <p:cNvSpPr txBox="1"/>
          <p:nvPr/>
        </p:nvSpPr>
        <p:spPr>
          <a:xfrm rot="20932068">
            <a:off x="8422990" y="746180"/>
            <a:ext cx="984340"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altLang="zh-TW" sz="3200" b="0" i="0" u="none" strike="noStrike" cap="none" dirty="0">
                <a:solidFill>
                  <a:schemeClr val="dk1"/>
                </a:solidFill>
                <a:latin typeface="Fira Sans SemiBold"/>
                <a:ea typeface="Fira Sans SemiBold"/>
                <a:cs typeface="Fira Sans SemiBold"/>
                <a:sym typeface="Fira Sans SemiBold"/>
              </a:rPr>
              <a:t>F</a:t>
            </a:r>
            <a:endParaRPr sz="3200" b="0" i="0" u="none" strike="noStrike" cap="none" dirty="0">
              <a:solidFill>
                <a:schemeClr val="dk1"/>
              </a:solidFill>
              <a:latin typeface="Fira Sans SemiBold"/>
              <a:ea typeface="Fira Sans SemiBold"/>
              <a:cs typeface="Fira Sans SemiBold"/>
              <a:sym typeface="Fira Sans SemiBold"/>
            </a:endParaRPr>
          </a:p>
        </p:txBody>
      </p:sp>
      <p:sp>
        <p:nvSpPr>
          <p:cNvPr id="169" name="Google Shape;84;p3">
            <a:extLst>
              <a:ext uri="{FF2B5EF4-FFF2-40B4-BE49-F238E27FC236}">
                <a16:creationId xmlns:a16="http://schemas.microsoft.com/office/drawing/2014/main" id="{A2352A9A-5D06-46FD-960D-67C4CA527D50}"/>
              </a:ext>
            </a:extLst>
          </p:cNvPr>
          <p:cNvSpPr txBox="1"/>
          <p:nvPr/>
        </p:nvSpPr>
        <p:spPr>
          <a:xfrm>
            <a:off x="8942213" y="610086"/>
            <a:ext cx="984340"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altLang="zh-TW" sz="3200" b="0" i="0" u="none" strike="noStrike" cap="none" dirty="0">
                <a:solidFill>
                  <a:schemeClr val="dk1"/>
                </a:solidFill>
                <a:latin typeface="Fira Sans SemiBold"/>
                <a:ea typeface="Fira Sans SemiBold"/>
                <a:cs typeface="Fira Sans SemiBold"/>
                <a:sym typeface="Fira Sans SemiBold"/>
              </a:rPr>
              <a:t>l</a:t>
            </a:r>
            <a:endParaRPr sz="3200" b="0" i="0" u="none" strike="noStrike" cap="none" dirty="0">
              <a:solidFill>
                <a:schemeClr val="dk1"/>
              </a:solidFill>
              <a:latin typeface="Fira Sans SemiBold"/>
              <a:ea typeface="Fira Sans SemiBold"/>
              <a:cs typeface="Fira Sans SemiBold"/>
              <a:sym typeface="Fira Sans SemiBold"/>
            </a:endParaRPr>
          </a:p>
        </p:txBody>
      </p:sp>
      <p:sp>
        <p:nvSpPr>
          <p:cNvPr id="170" name="Google Shape;84;p3">
            <a:extLst>
              <a:ext uri="{FF2B5EF4-FFF2-40B4-BE49-F238E27FC236}">
                <a16:creationId xmlns:a16="http://schemas.microsoft.com/office/drawing/2014/main" id="{3E768406-E382-4645-A9F1-E4E607DF0663}"/>
              </a:ext>
            </a:extLst>
          </p:cNvPr>
          <p:cNvSpPr txBox="1"/>
          <p:nvPr/>
        </p:nvSpPr>
        <p:spPr>
          <a:xfrm>
            <a:off x="9552297" y="575266"/>
            <a:ext cx="984340"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altLang="zh-TW" sz="3200" b="0" i="0" u="none" strike="noStrike" cap="none" dirty="0">
                <a:solidFill>
                  <a:schemeClr val="dk1"/>
                </a:solidFill>
                <a:latin typeface="Fira Sans SemiBold"/>
                <a:ea typeface="Fira Sans SemiBold"/>
                <a:cs typeface="Fira Sans SemiBold"/>
                <a:sym typeface="Fira Sans SemiBold"/>
              </a:rPr>
              <a:t>o</a:t>
            </a:r>
            <a:endParaRPr sz="3200" b="0" i="0" u="none" strike="noStrike" cap="none" dirty="0">
              <a:solidFill>
                <a:schemeClr val="dk1"/>
              </a:solidFill>
              <a:latin typeface="Fira Sans SemiBold"/>
              <a:ea typeface="Fira Sans SemiBold"/>
              <a:cs typeface="Fira Sans SemiBold"/>
              <a:sym typeface="Fira Sans SemiBold"/>
            </a:endParaRPr>
          </a:p>
        </p:txBody>
      </p:sp>
      <p:sp>
        <p:nvSpPr>
          <p:cNvPr id="171" name="Google Shape;84;p3">
            <a:extLst>
              <a:ext uri="{FF2B5EF4-FFF2-40B4-BE49-F238E27FC236}">
                <a16:creationId xmlns:a16="http://schemas.microsoft.com/office/drawing/2014/main" id="{BCC54863-F9AE-49F0-943E-50160634E96F}"/>
              </a:ext>
            </a:extLst>
          </p:cNvPr>
          <p:cNvSpPr txBox="1"/>
          <p:nvPr/>
        </p:nvSpPr>
        <p:spPr>
          <a:xfrm rot="179019">
            <a:off x="10036299" y="493533"/>
            <a:ext cx="984340" cy="58473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altLang="zh-TW" sz="3200" b="0" i="0" u="none" strike="noStrike" cap="none" dirty="0">
                <a:solidFill>
                  <a:schemeClr val="dk1"/>
                </a:solidFill>
                <a:latin typeface="Fira Sans SemiBold"/>
                <a:ea typeface="Fira Sans SemiBold"/>
                <a:cs typeface="Fira Sans SemiBold"/>
                <a:sym typeface="Fira Sans SemiBold"/>
              </a:rPr>
              <a:t>w</a:t>
            </a:r>
            <a:endParaRPr sz="3200" b="0" i="0" u="none" strike="noStrike" cap="none" dirty="0">
              <a:solidFill>
                <a:schemeClr val="dk1"/>
              </a:solidFill>
              <a:latin typeface="Fira Sans SemiBold"/>
              <a:ea typeface="Fira Sans SemiBold"/>
              <a:cs typeface="Fira Sans SemiBold"/>
              <a:sym typeface="Fira Sans SemiBold"/>
            </a:endParaRPr>
          </a:p>
        </p:txBody>
      </p:sp>
      <p:sp>
        <p:nvSpPr>
          <p:cNvPr id="172" name="Google Shape;4151;p35">
            <a:extLst>
              <a:ext uri="{FF2B5EF4-FFF2-40B4-BE49-F238E27FC236}">
                <a16:creationId xmlns:a16="http://schemas.microsoft.com/office/drawing/2014/main" id="{769FA5A1-E7FE-49A9-ACD7-B7CA24008F53}"/>
              </a:ext>
            </a:extLst>
          </p:cNvPr>
          <p:cNvSpPr txBox="1"/>
          <p:nvPr/>
        </p:nvSpPr>
        <p:spPr>
          <a:xfrm>
            <a:off x="7026375" y="1308932"/>
            <a:ext cx="3753718" cy="543600"/>
          </a:xfrm>
          <a:prstGeom prst="rect">
            <a:avLst/>
          </a:prstGeom>
          <a:noFill/>
          <a:ln>
            <a:noFill/>
          </a:ln>
        </p:spPr>
        <p:txBody>
          <a:bodyPr spcFirstLastPara="1" wrap="square" lIns="121900" tIns="121900" rIns="121900" bIns="121900" anchor="ctr" anchorCtr="0">
            <a:noAutofit/>
          </a:bodyPr>
          <a:lstStyle/>
          <a:p>
            <a:pPr algn="r"/>
            <a:r>
              <a:rPr lang="zh-TW" altLang="en-US" sz="1800" dirty="0">
                <a:solidFill>
                  <a:schemeClr val="dk1"/>
                </a:solidFill>
                <a:latin typeface="王漢宗細黑體繁" panose="02000500000000000000" pitchFamily="2" charset="-120"/>
                <a:ea typeface="王漢宗細黑體繁" panose="02000500000000000000" pitchFamily="2" charset="-120"/>
                <a:cs typeface="Fira Sans Extra Condensed"/>
                <a:sym typeface="Fira Sans"/>
              </a:rPr>
              <a:t>將人潮、合作、創意等引流至館內</a:t>
            </a:r>
            <a:endParaRPr sz="1800" dirty="0">
              <a:solidFill>
                <a:schemeClr val="dk1"/>
              </a:solidFill>
              <a:latin typeface="王漢宗細黑體繁" panose="02000500000000000000" pitchFamily="2" charset="-120"/>
              <a:ea typeface="王漢宗細黑體繁" panose="02000500000000000000" pitchFamily="2" charset="-120"/>
              <a:cs typeface="Fira Sans Extra Condensed"/>
              <a:sym typeface="Fir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randombar(horizontal)">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randombar(horizontal)">
                                      <p:cBhvr>
                                        <p:cTn id="15" dur="500"/>
                                        <p:tgtEl>
                                          <p:spTgt spid="60"/>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1" grpId="0"/>
      <p:bldP spid="4152" grpId="0"/>
      <p:bldP spid="4153" grpId="0"/>
      <p:bldP spid="4155" grpId="0"/>
      <p:bldP spid="4156" grpId="0"/>
      <p:bldP spid="4157" grpId="0"/>
      <p:bldP spid="47" grpId="0"/>
      <p:bldP spid="48" grpId="0"/>
      <p:bldP spid="168" grpId="0"/>
      <p:bldP spid="169" grpId="0"/>
      <p:bldP spid="170" grpId="0"/>
      <p:bldP spid="171" grpId="0"/>
      <p:bldP spid="1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301984" y="897060"/>
            <a:ext cx="9791840" cy="578000"/>
          </a:xfrm>
          <a:prstGeom prst="rect">
            <a:avLst/>
          </a:prstGeom>
        </p:spPr>
        <p:txBody>
          <a:bodyPr spcFirstLastPara="1" wrap="square" lIns="121900" tIns="121900" rIns="121900" bIns="121900" anchor="ctr" anchorCtr="0">
            <a:noAutofit/>
          </a:bodyPr>
          <a:lstStyle/>
          <a:p>
            <a:pPr algn="ctr"/>
            <a:r>
              <a:rPr lang="zh-TW" altLang="en-US" sz="5400" b="1" dirty="0">
                <a:latin typeface="王漢宗細黑體繁" panose="02000500000000000000" pitchFamily="2" charset="-120"/>
                <a:ea typeface="王漢宗細黑體繁" panose="02000500000000000000" pitchFamily="2" charset="-120"/>
              </a:rPr>
              <a:t>空間創新帶回學生</a:t>
            </a:r>
            <a:endParaRPr sz="5400" b="1" dirty="0">
              <a:latin typeface="王漢宗細黑體繁" panose="02000500000000000000" pitchFamily="2" charset="-120"/>
              <a:ea typeface="王漢宗細黑體繁" panose="02000500000000000000" pitchFamily="2" charset="-120"/>
            </a:endParaRPr>
          </a:p>
        </p:txBody>
      </p:sp>
      <p:pic>
        <p:nvPicPr>
          <p:cNvPr id="19" name="Picture 18">
            <a:extLst>
              <a:ext uri="{FF2B5EF4-FFF2-40B4-BE49-F238E27FC236}">
                <a16:creationId xmlns:a16="http://schemas.microsoft.com/office/drawing/2014/main" id="{249F9021-2ADC-4BCA-8C24-19F6776B7B46}"/>
              </a:ext>
            </a:extLst>
          </p:cNvPr>
          <p:cNvPicPr>
            <a:picLocks noChangeAspect="1"/>
          </p:cNvPicPr>
          <p:nvPr/>
        </p:nvPicPr>
        <p:blipFill rotWithShape="1">
          <a:blip r:embed="rId3"/>
          <a:srcRect l="37157" t="3071" r="36379" b="55205"/>
          <a:stretch/>
        </p:blipFill>
        <p:spPr>
          <a:xfrm>
            <a:off x="10258197" y="200677"/>
            <a:ext cx="1661283" cy="1666390"/>
          </a:xfrm>
          <a:prstGeom prst="ellipse">
            <a:avLst/>
          </a:prstGeom>
        </p:spPr>
      </p:pic>
      <p:pic>
        <p:nvPicPr>
          <p:cNvPr id="2" name="Picture 1">
            <a:extLst>
              <a:ext uri="{FF2B5EF4-FFF2-40B4-BE49-F238E27FC236}">
                <a16:creationId xmlns:a16="http://schemas.microsoft.com/office/drawing/2014/main" id="{FB3E3776-0824-4CA9-ACDF-5980C730C4AA}"/>
              </a:ext>
            </a:extLst>
          </p:cNvPr>
          <p:cNvPicPr>
            <a:picLocks noChangeAspect="1"/>
          </p:cNvPicPr>
          <p:nvPr/>
        </p:nvPicPr>
        <p:blipFill rotWithShape="1">
          <a:blip r:embed="rId4"/>
          <a:srcRect l="2648" t="7616" b="2163"/>
          <a:stretch/>
        </p:blipFill>
        <p:spPr>
          <a:xfrm>
            <a:off x="166868" y="2119174"/>
            <a:ext cx="6383619" cy="4449266"/>
          </a:xfrm>
          <a:prstGeom prst="rect">
            <a:avLst/>
          </a:prstGeom>
        </p:spPr>
      </p:pic>
      <p:pic>
        <p:nvPicPr>
          <p:cNvPr id="3" name="Picture 2">
            <a:extLst>
              <a:ext uri="{FF2B5EF4-FFF2-40B4-BE49-F238E27FC236}">
                <a16:creationId xmlns:a16="http://schemas.microsoft.com/office/drawing/2014/main" id="{2F1DCB56-9320-4B15-BF0D-24D941FA66C6}"/>
              </a:ext>
            </a:extLst>
          </p:cNvPr>
          <p:cNvPicPr>
            <a:picLocks noChangeAspect="1"/>
          </p:cNvPicPr>
          <p:nvPr/>
        </p:nvPicPr>
        <p:blipFill rotWithShape="1">
          <a:blip r:embed="rId5"/>
          <a:srcRect r="13149"/>
          <a:stretch/>
        </p:blipFill>
        <p:spPr>
          <a:xfrm>
            <a:off x="6301076" y="2119174"/>
            <a:ext cx="5724056" cy="2754594"/>
          </a:xfrm>
          <a:prstGeom prst="rect">
            <a:avLst/>
          </a:prstGeom>
        </p:spPr>
      </p:pic>
      <p:pic>
        <p:nvPicPr>
          <p:cNvPr id="4" name="Picture 3">
            <a:extLst>
              <a:ext uri="{FF2B5EF4-FFF2-40B4-BE49-F238E27FC236}">
                <a16:creationId xmlns:a16="http://schemas.microsoft.com/office/drawing/2014/main" id="{EEC61A08-C752-46AB-8974-7076F2E2FEFE}"/>
              </a:ext>
            </a:extLst>
          </p:cNvPr>
          <p:cNvPicPr>
            <a:picLocks noChangeAspect="1"/>
          </p:cNvPicPr>
          <p:nvPr/>
        </p:nvPicPr>
        <p:blipFill rotWithShape="1">
          <a:blip r:embed="rId6"/>
          <a:srcRect b="4894"/>
          <a:stretch/>
        </p:blipFill>
        <p:spPr>
          <a:xfrm>
            <a:off x="6413328" y="4715493"/>
            <a:ext cx="2647905" cy="1761507"/>
          </a:xfrm>
          <a:prstGeom prst="rect">
            <a:avLst/>
          </a:prstGeom>
        </p:spPr>
      </p:pic>
      <p:pic>
        <p:nvPicPr>
          <p:cNvPr id="5" name="Picture 4">
            <a:extLst>
              <a:ext uri="{FF2B5EF4-FFF2-40B4-BE49-F238E27FC236}">
                <a16:creationId xmlns:a16="http://schemas.microsoft.com/office/drawing/2014/main" id="{39AE4FAD-973F-4F27-9AFD-3D5730E47B10}"/>
              </a:ext>
            </a:extLst>
          </p:cNvPr>
          <p:cNvPicPr>
            <a:picLocks noChangeAspect="1"/>
          </p:cNvPicPr>
          <p:nvPr/>
        </p:nvPicPr>
        <p:blipFill>
          <a:blip r:embed="rId7"/>
          <a:stretch>
            <a:fillRect/>
          </a:stretch>
        </p:blipFill>
        <p:spPr>
          <a:xfrm>
            <a:off x="9122193" y="4745516"/>
            <a:ext cx="2902939" cy="1752225"/>
          </a:xfrm>
          <a:prstGeom prst="rect">
            <a:avLst/>
          </a:prstGeom>
        </p:spPr>
      </p:pic>
    </p:spTree>
    <p:extLst>
      <p:ext uri="{BB962C8B-B14F-4D97-AF65-F5344CB8AC3E}">
        <p14:creationId xmlns:p14="http://schemas.microsoft.com/office/powerpoint/2010/main" val="376194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301984" y="897060"/>
            <a:ext cx="9791840" cy="578000"/>
          </a:xfrm>
          <a:prstGeom prst="rect">
            <a:avLst/>
          </a:prstGeom>
        </p:spPr>
        <p:txBody>
          <a:bodyPr spcFirstLastPara="1" wrap="square" lIns="121900" tIns="121900" rIns="121900" bIns="121900" anchor="ctr" anchorCtr="0">
            <a:noAutofit/>
          </a:bodyPr>
          <a:lstStyle/>
          <a:p>
            <a:pPr algn="ctr"/>
            <a:r>
              <a:rPr lang="zh-TW" altLang="en-US" sz="5400" b="1" dirty="0">
                <a:latin typeface="王漢宗細黑體繁" panose="02000500000000000000" pitchFamily="2" charset="-120"/>
                <a:ea typeface="王漢宗細黑體繁" panose="02000500000000000000" pitchFamily="2" charset="-120"/>
              </a:rPr>
              <a:t>空間創新帶回學生</a:t>
            </a:r>
            <a:endParaRPr sz="5400" b="1" dirty="0">
              <a:latin typeface="王漢宗細黑體繁" panose="02000500000000000000" pitchFamily="2" charset="-120"/>
              <a:ea typeface="王漢宗細黑體繁" panose="02000500000000000000" pitchFamily="2" charset="-120"/>
            </a:endParaRPr>
          </a:p>
        </p:txBody>
      </p:sp>
      <p:pic>
        <p:nvPicPr>
          <p:cNvPr id="19" name="Picture 18">
            <a:extLst>
              <a:ext uri="{FF2B5EF4-FFF2-40B4-BE49-F238E27FC236}">
                <a16:creationId xmlns:a16="http://schemas.microsoft.com/office/drawing/2014/main" id="{249F9021-2ADC-4BCA-8C24-19F6776B7B46}"/>
              </a:ext>
            </a:extLst>
          </p:cNvPr>
          <p:cNvPicPr>
            <a:picLocks noChangeAspect="1"/>
          </p:cNvPicPr>
          <p:nvPr/>
        </p:nvPicPr>
        <p:blipFill rotWithShape="1">
          <a:blip r:embed="rId3"/>
          <a:srcRect l="37157" t="3071" r="36379" b="55205"/>
          <a:stretch/>
        </p:blipFill>
        <p:spPr>
          <a:xfrm>
            <a:off x="10258197" y="200677"/>
            <a:ext cx="1661283" cy="1666390"/>
          </a:xfrm>
          <a:prstGeom prst="ellipse">
            <a:avLst/>
          </a:prstGeom>
        </p:spPr>
      </p:pic>
      <p:pic>
        <p:nvPicPr>
          <p:cNvPr id="6" name="Picture 5">
            <a:extLst>
              <a:ext uri="{FF2B5EF4-FFF2-40B4-BE49-F238E27FC236}">
                <a16:creationId xmlns:a16="http://schemas.microsoft.com/office/drawing/2014/main" id="{03A661D5-4B8D-4285-90C1-9AD583AB5573}"/>
              </a:ext>
            </a:extLst>
          </p:cNvPr>
          <p:cNvPicPr>
            <a:picLocks noChangeAspect="1"/>
          </p:cNvPicPr>
          <p:nvPr/>
        </p:nvPicPr>
        <p:blipFill>
          <a:blip r:embed="rId4"/>
          <a:stretch>
            <a:fillRect/>
          </a:stretch>
        </p:blipFill>
        <p:spPr>
          <a:xfrm>
            <a:off x="6445073" y="2647425"/>
            <a:ext cx="5474407" cy="3108855"/>
          </a:xfrm>
          <a:prstGeom prst="rect">
            <a:avLst/>
          </a:prstGeom>
        </p:spPr>
      </p:pic>
      <p:pic>
        <p:nvPicPr>
          <p:cNvPr id="7" name="Picture 6">
            <a:extLst>
              <a:ext uri="{FF2B5EF4-FFF2-40B4-BE49-F238E27FC236}">
                <a16:creationId xmlns:a16="http://schemas.microsoft.com/office/drawing/2014/main" id="{397020C8-A92F-4C85-AFE5-5645AC716F57}"/>
              </a:ext>
            </a:extLst>
          </p:cNvPr>
          <p:cNvPicPr>
            <a:picLocks noChangeAspect="1"/>
          </p:cNvPicPr>
          <p:nvPr/>
        </p:nvPicPr>
        <p:blipFill>
          <a:blip r:embed="rId5"/>
          <a:stretch>
            <a:fillRect/>
          </a:stretch>
        </p:blipFill>
        <p:spPr>
          <a:xfrm>
            <a:off x="183685" y="2479474"/>
            <a:ext cx="6016056" cy="3276806"/>
          </a:xfrm>
          <a:prstGeom prst="rect">
            <a:avLst/>
          </a:prstGeom>
        </p:spPr>
      </p:pic>
    </p:spTree>
    <p:extLst>
      <p:ext uri="{BB962C8B-B14F-4D97-AF65-F5344CB8AC3E}">
        <p14:creationId xmlns:p14="http://schemas.microsoft.com/office/powerpoint/2010/main" val="1698797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19" name="圖片 9">
            <a:extLst>
              <a:ext uri="{FF2B5EF4-FFF2-40B4-BE49-F238E27FC236}">
                <a16:creationId xmlns:a16="http://schemas.microsoft.com/office/drawing/2014/main" id="{1E5B4C06-4E06-44C3-B445-EC1CB7D4420B}"/>
              </a:ext>
            </a:extLst>
          </p:cNvPr>
          <p:cNvPicPr>
            <a:picLocks/>
          </p:cNvPicPr>
          <p:nvPr/>
        </p:nvPicPr>
        <p:blipFill rotWithShape="1">
          <a:blip r:embed="rId3" cstate="screen">
            <a:extLst>
              <a:ext uri="{28A0092B-C50C-407E-A947-70E740481C1C}">
                <a14:useLocalDpi xmlns:a14="http://schemas.microsoft.com/office/drawing/2010/main"/>
              </a:ext>
            </a:extLst>
          </a:blip>
          <a:srcRect b="-401"/>
          <a:stretch/>
        </p:blipFill>
        <p:spPr>
          <a:xfrm>
            <a:off x="9268794" y="1851919"/>
            <a:ext cx="2784192" cy="4945896"/>
          </a:xfrm>
          <a:prstGeom prst="rect">
            <a:avLst/>
          </a:prstGeom>
        </p:spPr>
      </p:pic>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925760" y="799402"/>
            <a:ext cx="9791840" cy="578000"/>
          </a:xfrm>
          <a:prstGeom prst="rect">
            <a:avLst/>
          </a:prstGeom>
        </p:spPr>
        <p:txBody>
          <a:bodyPr spcFirstLastPara="1" wrap="square" lIns="121900" tIns="121900" rIns="121900" bIns="121900" anchor="ctr" anchorCtr="0">
            <a:noAutofit/>
          </a:bodyPr>
          <a:lstStyle/>
          <a:p>
            <a:r>
              <a:rPr kumimoji="1" lang="zh-TW" altLang="en-US" sz="4000" dirty="0">
                <a:latin typeface="微軟正黑體" panose="020B0604030504040204" pitchFamily="34" charset="-120"/>
              </a:rPr>
              <a:t>與時代潮流結合的有機體</a:t>
            </a:r>
            <a:br>
              <a:rPr kumimoji="1" lang="en-US" altLang="zh-TW" sz="4000" dirty="0">
                <a:latin typeface="微軟正黑體" panose="020B0604030504040204" pitchFamily="34" charset="-120"/>
              </a:rPr>
            </a:br>
            <a:r>
              <a:rPr kumimoji="1" lang="en-US" altLang="zh-TW" sz="4000" dirty="0">
                <a:latin typeface="微軟正黑體" panose="020B0604030504040204" pitchFamily="34" charset="-120"/>
              </a:rPr>
              <a:t>AI</a:t>
            </a:r>
            <a:r>
              <a:rPr kumimoji="1" lang="zh-TW" altLang="en-US" sz="4000" dirty="0">
                <a:latin typeface="微軟正黑體" panose="020B0604030504040204" pitchFamily="34" charset="-120"/>
              </a:rPr>
              <a:t>教室</a:t>
            </a:r>
          </a:p>
        </p:txBody>
      </p:sp>
      <p:pic>
        <p:nvPicPr>
          <p:cNvPr id="9" name="Picture 8">
            <a:extLst>
              <a:ext uri="{FF2B5EF4-FFF2-40B4-BE49-F238E27FC236}">
                <a16:creationId xmlns:a16="http://schemas.microsoft.com/office/drawing/2014/main" id="{FFEDD0E2-7EFD-4D84-94A0-6E33835F1A02}"/>
              </a:ext>
            </a:extLst>
          </p:cNvPr>
          <p:cNvPicPr>
            <a:picLocks noChangeAspect="1"/>
          </p:cNvPicPr>
          <p:nvPr/>
        </p:nvPicPr>
        <p:blipFill rotWithShape="1">
          <a:blip r:embed="rId4"/>
          <a:srcRect l="71047" t="1076" r="2488" b="55205"/>
          <a:stretch/>
        </p:blipFill>
        <p:spPr>
          <a:xfrm>
            <a:off x="10059374" y="236223"/>
            <a:ext cx="1661283" cy="1746042"/>
          </a:xfrm>
          <a:prstGeom prst="ellipse">
            <a:avLst/>
          </a:prstGeom>
        </p:spPr>
      </p:pic>
      <p:pic>
        <p:nvPicPr>
          <p:cNvPr id="15" name="圖片 7">
            <a:extLst>
              <a:ext uri="{FF2B5EF4-FFF2-40B4-BE49-F238E27FC236}">
                <a16:creationId xmlns:a16="http://schemas.microsoft.com/office/drawing/2014/main" id="{AC29493B-4034-4DB7-AFDF-9DD7E9BAA83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718" b="6820"/>
          <a:stretch/>
        </p:blipFill>
        <p:spPr>
          <a:xfrm>
            <a:off x="5411846" y="1731263"/>
            <a:ext cx="3752666" cy="2803893"/>
          </a:xfrm>
          <a:prstGeom prst="rect">
            <a:avLst/>
          </a:prstGeom>
        </p:spPr>
      </p:pic>
      <p:pic>
        <p:nvPicPr>
          <p:cNvPr id="16" name="圖片 8">
            <a:extLst>
              <a:ext uri="{FF2B5EF4-FFF2-40B4-BE49-F238E27FC236}">
                <a16:creationId xmlns:a16="http://schemas.microsoft.com/office/drawing/2014/main" id="{5D100BEE-5B34-40B8-8F40-FDCD07F841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3818" y="1851919"/>
            <a:ext cx="5018025" cy="2592351"/>
          </a:xfrm>
          <a:prstGeom prst="rect">
            <a:avLst/>
          </a:prstGeom>
        </p:spPr>
      </p:pic>
      <p:pic>
        <p:nvPicPr>
          <p:cNvPr id="17" name="圖片 6">
            <a:extLst>
              <a:ext uri="{FF2B5EF4-FFF2-40B4-BE49-F238E27FC236}">
                <a16:creationId xmlns:a16="http://schemas.microsoft.com/office/drawing/2014/main" id="{615A0425-56FE-4461-8223-57A34B595A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1845" y="4565303"/>
            <a:ext cx="3752667" cy="2212947"/>
          </a:xfrm>
          <a:prstGeom prst="rect">
            <a:avLst/>
          </a:prstGeom>
        </p:spPr>
      </p:pic>
      <p:pic>
        <p:nvPicPr>
          <p:cNvPr id="18" name="圖片 9">
            <a:extLst>
              <a:ext uri="{FF2B5EF4-FFF2-40B4-BE49-F238E27FC236}">
                <a16:creationId xmlns:a16="http://schemas.microsoft.com/office/drawing/2014/main" id="{9F083FB3-4155-40DC-AE59-EE76FBF180F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3119" y="4535157"/>
            <a:ext cx="5058724" cy="2243093"/>
          </a:xfrm>
          <a:prstGeom prst="rect">
            <a:avLst/>
          </a:prstGeom>
        </p:spPr>
      </p:pic>
    </p:spTree>
    <p:extLst>
      <p:ext uri="{BB962C8B-B14F-4D97-AF65-F5344CB8AC3E}">
        <p14:creationId xmlns:p14="http://schemas.microsoft.com/office/powerpoint/2010/main" val="3434630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6" name="Google Shape;1416;p41"/>
          <p:cNvSpPr/>
          <p:nvPr/>
        </p:nvSpPr>
        <p:spPr>
          <a:xfrm>
            <a:off x="1491626" y="1957979"/>
            <a:ext cx="4291200" cy="4291200"/>
          </a:xfrm>
          <a:prstGeom prst="donut">
            <a:avLst>
              <a:gd name="adj" fmla="val 3800"/>
            </a:avLst>
          </a:prstGeom>
          <a:solidFill>
            <a:srgbClr val="AED8CC"/>
          </a:solidFill>
          <a:ln>
            <a:solidFill>
              <a:srgbClr val="AED8CC"/>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41"/>
          <p:cNvSpPr/>
          <p:nvPr/>
        </p:nvSpPr>
        <p:spPr>
          <a:xfrm rot="1991412">
            <a:off x="1901537" y="2367766"/>
            <a:ext cx="3471557" cy="3471557"/>
          </a:xfrm>
          <a:prstGeom prst="pie">
            <a:avLst>
              <a:gd name="adj1" fmla="val 11048984"/>
              <a:gd name="adj2" fmla="val 1476508"/>
            </a:avLst>
          </a:prstGeom>
          <a:solidFill>
            <a:schemeClr val="bg2">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41"/>
          <p:cNvSpPr/>
          <p:nvPr/>
        </p:nvSpPr>
        <p:spPr>
          <a:xfrm rot="6299338">
            <a:off x="2021151" y="2487481"/>
            <a:ext cx="3232380" cy="3232380"/>
          </a:xfrm>
          <a:prstGeom prst="pie">
            <a:avLst>
              <a:gd name="adj1" fmla="val 18946547"/>
              <a:gd name="adj2" fmla="val 338645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41"/>
          <p:cNvSpPr/>
          <p:nvPr/>
        </p:nvSpPr>
        <p:spPr>
          <a:xfrm rot="9311140">
            <a:off x="1901382" y="2367184"/>
            <a:ext cx="3472177" cy="3472177"/>
          </a:xfrm>
          <a:prstGeom prst="pie">
            <a:avLst>
              <a:gd name="adj1" fmla="val 534269"/>
              <a:gd name="adj2" fmla="val 3474566"/>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41"/>
          <p:cNvSpPr/>
          <p:nvPr/>
        </p:nvSpPr>
        <p:spPr>
          <a:xfrm>
            <a:off x="3384354" y="2836340"/>
            <a:ext cx="1351200" cy="750800"/>
          </a:xfrm>
          <a:prstGeom prst="roundRect">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2667" b="1" i="0" u="none" strike="noStrike" kern="0" cap="none" spc="0" normalizeH="0" baseline="0" noProof="0" dirty="0">
                <a:ln>
                  <a:noFill/>
                </a:ln>
                <a:solidFill>
                  <a:srgbClr val="FFFFFF"/>
                </a:solidFill>
                <a:effectLst/>
                <a:uLnTx/>
                <a:uFillTx/>
                <a:latin typeface="Bellota"/>
                <a:ea typeface="Bellota"/>
                <a:cs typeface="Bellota"/>
                <a:sym typeface="Bellota"/>
              </a:rPr>
              <a:t>51</a:t>
            </a:r>
            <a:r>
              <a:rPr kumimoji="0" lang="en" sz="2667" b="1" i="0" u="none" strike="noStrike" kern="0" cap="none" spc="0" normalizeH="0" baseline="0" noProof="0" dirty="0">
                <a:ln>
                  <a:noFill/>
                </a:ln>
                <a:solidFill>
                  <a:srgbClr val="FFFFFF"/>
                </a:solidFill>
                <a:effectLst/>
                <a:uLnTx/>
                <a:uFillTx/>
                <a:latin typeface="Bellota"/>
                <a:ea typeface="Bellota"/>
                <a:cs typeface="Bellota"/>
                <a:sym typeface="Bellota"/>
              </a:rPr>
              <a:t>%</a:t>
            </a:r>
            <a:endParaRPr kumimoji="0" sz="2667" b="1" i="0" u="none" strike="noStrike" kern="0" cap="none" spc="0" normalizeH="0" baseline="0" noProof="0" dirty="0">
              <a:ln>
                <a:noFill/>
              </a:ln>
              <a:solidFill>
                <a:srgbClr val="FFFFFF"/>
              </a:solidFill>
              <a:effectLst/>
              <a:uLnTx/>
              <a:uFillTx/>
              <a:latin typeface="Bellota"/>
              <a:ea typeface="Bellota"/>
              <a:cs typeface="Bellota"/>
              <a:sym typeface="Bellota"/>
            </a:endParaRPr>
          </a:p>
        </p:txBody>
      </p:sp>
      <p:sp>
        <p:nvSpPr>
          <p:cNvPr id="1422" name="Google Shape;1422;p41"/>
          <p:cNvSpPr/>
          <p:nvPr/>
        </p:nvSpPr>
        <p:spPr>
          <a:xfrm>
            <a:off x="2821800" y="4578051"/>
            <a:ext cx="1351200" cy="750800"/>
          </a:xfrm>
          <a:prstGeom prst="roundRect">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2667" b="1" i="0" u="none" strike="noStrike" kern="0" cap="none" spc="0" normalizeH="0" baseline="0" noProof="0" dirty="0">
                <a:ln>
                  <a:noFill/>
                </a:ln>
                <a:solidFill>
                  <a:srgbClr val="FFFFFF"/>
                </a:solidFill>
                <a:effectLst/>
                <a:uLnTx/>
                <a:uFillTx/>
                <a:latin typeface="Bellota"/>
                <a:ea typeface="Bellota"/>
                <a:cs typeface="Bellota"/>
                <a:sym typeface="Bellota"/>
              </a:rPr>
              <a:t>3</a:t>
            </a:r>
            <a:r>
              <a:rPr kumimoji="0" lang="en-US" altLang="zh-TW" sz="2667" b="1" i="0" u="none" strike="noStrike" kern="0" cap="none" spc="0" normalizeH="0" baseline="0" noProof="0" dirty="0">
                <a:ln>
                  <a:noFill/>
                </a:ln>
                <a:solidFill>
                  <a:srgbClr val="FFFFFF"/>
                </a:solidFill>
                <a:effectLst/>
                <a:uLnTx/>
                <a:uFillTx/>
                <a:latin typeface="Bellota"/>
                <a:ea typeface="Bellota"/>
                <a:cs typeface="Bellota"/>
                <a:sym typeface="Bellota"/>
              </a:rPr>
              <a:t>8</a:t>
            </a:r>
            <a:r>
              <a:rPr kumimoji="0" lang="en" sz="2667" b="1" i="0" u="none" strike="noStrike" kern="0" cap="none" spc="0" normalizeH="0" baseline="0" noProof="0" dirty="0">
                <a:ln>
                  <a:noFill/>
                </a:ln>
                <a:solidFill>
                  <a:srgbClr val="FFFFFF"/>
                </a:solidFill>
                <a:effectLst/>
                <a:uLnTx/>
                <a:uFillTx/>
                <a:latin typeface="Bellota"/>
                <a:ea typeface="Bellota"/>
                <a:cs typeface="Bellota"/>
                <a:sym typeface="Bellota"/>
              </a:rPr>
              <a:t>%</a:t>
            </a:r>
            <a:endParaRPr kumimoji="0" sz="2667" b="1" i="0" u="none" strike="noStrike" kern="0" cap="none" spc="0" normalizeH="0" baseline="0" noProof="0" dirty="0">
              <a:ln>
                <a:noFill/>
              </a:ln>
              <a:solidFill>
                <a:srgbClr val="FFFFFF"/>
              </a:solidFill>
              <a:effectLst/>
              <a:uLnTx/>
              <a:uFillTx/>
              <a:latin typeface="Bellota"/>
              <a:ea typeface="Bellota"/>
              <a:cs typeface="Bellota"/>
              <a:sym typeface="Bellota"/>
            </a:endParaRPr>
          </a:p>
        </p:txBody>
      </p:sp>
      <p:sp>
        <p:nvSpPr>
          <p:cNvPr id="1423" name="Google Shape;1423;p41"/>
          <p:cNvSpPr/>
          <p:nvPr/>
        </p:nvSpPr>
        <p:spPr>
          <a:xfrm>
            <a:off x="1874109" y="3570530"/>
            <a:ext cx="1351200" cy="750800"/>
          </a:xfrm>
          <a:prstGeom prst="roundRect">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altLang="zh-TW" sz="2667" b="1" i="0" u="none" strike="noStrike" kern="0" cap="none" spc="0" normalizeH="0" baseline="0" noProof="0" dirty="0">
                <a:ln>
                  <a:noFill/>
                </a:ln>
                <a:solidFill>
                  <a:srgbClr val="FFFFFF"/>
                </a:solidFill>
                <a:effectLst/>
                <a:uLnTx/>
                <a:uFillTx/>
                <a:latin typeface="Bellota"/>
                <a:ea typeface="Bellota"/>
                <a:cs typeface="Bellota"/>
                <a:sym typeface="Bellota"/>
              </a:rPr>
              <a:t>12</a:t>
            </a:r>
            <a:r>
              <a:rPr kumimoji="0" lang="en" sz="2667" b="1" i="0" u="none" strike="noStrike" kern="0" cap="none" spc="0" normalizeH="0" baseline="0" noProof="0" dirty="0">
                <a:ln>
                  <a:noFill/>
                </a:ln>
                <a:solidFill>
                  <a:srgbClr val="FFFFFF"/>
                </a:solidFill>
                <a:effectLst/>
                <a:uLnTx/>
                <a:uFillTx/>
                <a:latin typeface="Bellota"/>
                <a:ea typeface="Bellota"/>
                <a:cs typeface="Bellota"/>
                <a:sym typeface="Bellota"/>
              </a:rPr>
              <a:t>%</a:t>
            </a:r>
            <a:endParaRPr kumimoji="0" sz="2667" b="1" i="0" u="none" strike="noStrike" kern="0" cap="none" spc="0" normalizeH="0" baseline="0" noProof="0" dirty="0">
              <a:ln>
                <a:noFill/>
              </a:ln>
              <a:solidFill>
                <a:srgbClr val="FFFFFF"/>
              </a:solidFill>
              <a:effectLst/>
              <a:uLnTx/>
              <a:uFillTx/>
              <a:latin typeface="Bellota"/>
              <a:ea typeface="Bellota"/>
              <a:cs typeface="Bellota"/>
              <a:sym typeface="Bellota"/>
            </a:endParaRPr>
          </a:p>
        </p:txBody>
      </p:sp>
      <p:sp>
        <p:nvSpPr>
          <p:cNvPr id="1424" name="Google Shape;1424;p41"/>
          <p:cNvSpPr/>
          <p:nvPr/>
        </p:nvSpPr>
        <p:spPr>
          <a:xfrm>
            <a:off x="6920869" y="2412534"/>
            <a:ext cx="3531600" cy="1032800"/>
          </a:xfrm>
          <a:prstGeom prst="roundRect">
            <a:avLst>
              <a:gd name="adj" fmla="val 16667"/>
            </a:avLst>
          </a:prstGeom>
          <a:solidFill>
            <a:schemeClr val="lt1"/>
          </a:solidFill>
          <a:ln w="28575" cap="flat" cmpd="sng">
            <a:solidFill>
              <a:srgbClr val="39BAD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41"/>
          <p:cNvSpPr txBox="1"/>
          <p:nvPr/>
        </p:nvSpPr>
        <p:spPr>
          <a:xfrm>
            <a:off x="7426435" y="2715254"/>
            <a:ext cx="2720400" cy="713200"/>
          </a:xfrm>
          <a:prstGeom prst="rect">
            <a:avLst/>
          </a:prstGeom>
          <a:noFill/>
          <a:ln>
            <a:noFill/>
          </a:ln>
        </p:spPr>
        <p:txBody>
          <a:bodyPr spcFirstLastPara="1" wrap="square" lIns="121900" tIns="121900" rIns="121900" bIns="121900" anchor="ctr" anchorCtr="0">
            <a:noAutofit/>
          </a:bodyPr>
          <a:lstStyle/>
          <a:p>
            <a:pPr marL="35999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0"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Didact Gothic"/>
                <a:sym typeface="Didact Gothic"/>
              </a:rPr>
              <a:t>依據範例實作</a:t>
            </a:r>
            <a:endParaRPr kumimoji="0" sz="2400" b="0"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Didact Gothic"/>
              <a:sym typeface="Didact Gothic"/>
            </a:endParaRPr>
          </a:p>
        </p:txBody>
      </p:sp>
      <p:sp>
        <p:nvSpPr>
          <p:cNvPr id="1426" name="Google Shape;1426;p41"/>
          <p:cNvSpPr txBox="1"/>
          <p:nvPr/>
        </p:nvSpPr>
        <p:spPr>
          <a:xfrm>
            <a:off x="7446519" y="2349584"/>
            <a:ext cx="2720400" cy="57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zh-TW" altLang="en-US" sz="2800" b="0" i="0" u="none" strike="noStrike" kern="0" cap="none" spc="0" normalizeH="0" baseline="0" noProof="0" dirty="0">
                <a:ln>
                  <a:noFill/>
                </a:ln>
                <a:solidFill>
                  <a:srgbClr val="39BAD6"/>
                </a:solidFill>
                <a:effectLst/>
                <a:uLnTx/>
                <a:uFillTx/>
                <a:latin typeface="王漢宗細黑體繁" panose="02000500000000000000" pitchFamily="2" charset="-120"/>
                <a:ea typeface="王漢宗細黑體繁" panose="02000500000000000000" pitchFamily="2" charset="-120"/>
                <a:cs typeface="Bellota"/>
                <a:sym typeface="Bellota"/>
              </a:rPr>
              <a:t>從做中學</a:t>
            </a:r>
            <a:endParaRPr kumimoji="0" sz="2800" b="0" i="0" u="none" strike="noStrike" kern="0" cap="none" spc="0" normalizeH="0" baseline="0" noProof="0" dirty="0">
              <a:ln>
                <a:noFill/>
              </a:ln>
              <a:solidFill>
                <a:srgbClr val="39BAD6"/>
              </a:solidFill>
              <a:effectLst/>
              <a:uLnTx/>
              <a:uFillTx/>
              <a:latin typeface="王漢宗細黑體繁" panose="02000500000000000000" pitchFamily="2" charset="-120"/>
              <a:ea typeface="王漢宗細黑體繁" panose="02000500000000000000" pitchFamily="2" charset="-120"/>
              <a:cs typeface="Bellota"/>
              <a:sym typeface="Bellota"/>
            </a:endParaRPr>
          </a:p>
        </p:txBody>
      </p:sp>
      <p:sp>
        <p:nvSpPr>
          <p:cNvPr id="1427" name="Google Shape;1427;p41"/>
          <p:cNvSpPr/>
          <p:nvPr/>
        </p:nvSpPr>
        <p:spPr>
          <a:xfrm>
            <a:off x="6921069" y="4807284"/>
            <a:ext cx="3531600" cy="103280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41"/>
          <p:cNvSpPr txBox="1"/>
          <p:nvPr/>
        </p:nvSpPr>
        <p:spPr>
          <a:xfrm>
            <a:off x="7446519" y="4781855"/>
            <a:ext cx="2720400" cy="57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zh-TW" altLang="en-US" sz="2800" b="0" i="0" u="none" strike="noStrike" kern="0" cap="none" spc="0" normalizeH="0" baseline="0" noProof="0" dirty="0">
                <a:ln>
                  <a:noFill/>
                </a:ln>
                <a:solidFill>
                  <a:srgbClr val="F3A031"/>
                </a:solidFill>
                <a:effectLst/>
                <a:uLnTx/>
                <a:uFillTx/>
                <a:latin typeface="王漢宗細黑體繁" panose="02000500000000000000" pitchFamily="2" charset="-120"/>
                <a:ea typeface="王漢宗細黑體繁" panose="02000500000000000000" pitchFamily="2" charset="-120"/>
                <a:cs typeface="Bellota"/>
                <a:sym typeface="Bellota"/>
              </a:rPr>
              <a:t>從聽中學</a:t>
            </a:r>
            <a:endParaRPr kumimoji="0" sz="2800" b="0" i="0" u="none" strike="noStrike" kern="0" cap="none" spc="0" normalizeH="0" baseline="0" noProof="0" dirty="0">
              <a:ln>
                <a:noFill/>
              </a:ln>
              <a:solidFill>
                <a:srgbClr val="F3A031"/>
              </a:solidFill>
              <a:effectLst/>
              <a:uLnTx/>
              <a:uFillTx/>
              <a:latin typeface="王漢宗細黑體繁" panose="02000500000000000000" pitchFamily="2" charset="-120"/>
              <a:ea typeface="王漢宗細黑體繁" panose="02000500000000000000" pitchFamily="2" charset="-120"/>
              <a:cs typeface="Bellota"/>
              <a:sym typeface="Bellota"/>
            </a:endParaRPr>
          </a:p>
        </p:txBody>
      </p:sp>
      <p:sp>
        <p:nvSpPr>
          <p:cNvPr id="1429" name="Google Shape;1429;p41"/>
          <p:cNvSpPr txBox="1"/>
          <p:nvPr/>
        </p:nvSpPr>
        <p:spPr>
          <a:xfrm>
            <a:off x="7446519" y="5147524"/>
            <a:ext cx="2720400" cy="7132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0"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Arial"/>
                <a:sym typeface="Didact Gothic"/>
              </a:rPr>
              <a:t>課堂聽講</a:t>
            </a:r>
            <a:endParaRPr kumimoji="0" sz="2400" b="0"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Arial"/>
              <a:sym typeface="Didact Gothic"/>
            </a:endParaRPr>
          </a:p>
        </p:txBody>
      </p:sp>
      <p:sp>
        <p:nvSpPr>
          <p:cNvPr id="1430" name="Google Shape;1430;p41"/>
          <p:cNvSpPr/>
          <p:nvPr/>
        </p:nvSpPr>
        <p:spPr>
          <a:xfrm>
            <a:off x="6920869" y="3616000"/>
            <a:ext cx="3531600" cy="1032800"/>
          </a:xfrm>
          <a:prstGeom prst="roundRect">
            <a:avLst>
              <a:gd name="adj" fmla="val 16667"/>
            </a:avLst>
          </a:prstGeom>
          <a:solidFill>
            <a:schemeClr val="lt1"/>
          </a:solidFill>
          <a:ln w="2857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41"/>
          <p:cNvSpPr txBox="1"/>
          <p:nvPr/>
        </p:nvSpPr>
        <p:spPr>
          <a:xfrm>
            <a:off x="7446519" y="3561511"/>
            <a:ext cx="2720400" cy="5728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zh-TW" altLang="en-US" sz="2800" b="0" i="0" u="none" strike="noStrike" kern="0" cap="none" spc="0" normalizeH="0" baseline="0" noProof="0" dirty="0">
                <a:ln>
                  <a:noFill/>
                </a:ln>
                <a:solidFill>
                  <a:srgbClr val="F28076"/>
                </a:solidFill>
                <a:effectLst/>
                <a:uLnTx/>
                <a:uFillTx/>
                <a:latin typeface="王漢宗細黑體繁" panose="02000500000000000000" pitchFamily="2" charset="-120"/>
                <a:ea typeface="王漢宗細黑體繁" panose="02000500000000000000" pitchFamily="2" charset="-120"/>
                <a:cs typeface="Bellota"/>
                <a:sym typeface="Bellota"/>
              </a:rPr>
              <a:t>從看中學</a:t>
            </a:r>
            <a:endParaRPr kumimoji="0" sz="2800" b="0" i="0" u="none" strike="noStrike" kern="0" cap="none" spc="0" normalizeH="0" baseline="0" noProof="0" dirty="0">
              <a:ln>
                <a:noFill/>
              </a:ln>
              <a:solidFill>
                <a:srgbClr val="F28076"/>
              </a:solidFill>
              <a:effectLst/>
              <a:uLnTx/>
              <a:uFillTx/>
              <a:latin typeface="王漢宗細黑體繁" panose="02000500000000000000" pitchFamily="2" charset="-120"/>
              <a:ea typeface="王漢宗細黑體繁" panose="02000500000000000000" pitchFamily="2" charset="-120"/>
              <a:cs typeface="Bellota"/>
              <a:sym typeface="Bellota"/>
            </a:endParaRPr>
          </a:p>
        </p:txBody>
      </p:sp>
      <p:sp>
        <p:nvSpPr>
          <p:cNvPr id="1432" name="Google Shape;1432;p41"/>
          <p:cNvSpPr txBox="1"/>
          <p:nvPr/>
        </p:nvSpPr>
        <p:spPr>
          <a:xfrm>
            <a:off x="7426419" y="3927180"/>
            <a:ext cx="2720400" cy="7132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0"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Arial"/>
                <a:sym typeface="Didact Gothic"/>
              </a:rPr>
              <a:t>閱讀課程教材</a:t>
            </a:r>
            <a:endParaRPr kumimoji="0" sz="2400" b="0"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Arial"/>
              <a:sym typeface="Didact Gothic"/>
            </a:endParaRPr>
          </a:p>
        </p:txBody>
      </p:sp>
      <p:sp>
        <p:nvSpPr>
          <p:cNvPr id="1433" name="Google Shape;1433;p41"/>
          <p:cNvSpPr/>
          <p:nvPr/>
        </p:nvSpPr>
        <p:spPr>
          <a:xfrm>
            <a:off x="10589369" y="2656718"/>
            <a:ext cx="544400" cy="544400"/>
          </a:xfrm>
          <a:prstGeom prst="ellipse">
            <a:avLst/>
          </a:prstGeom>
          <a:solidFill>
            <a:srgbClr val="39BAD6"/>
          </a:solid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3200" b="0" i="0" u="none" strike="noStrike" kern="0" cap="none" spc="0" normalizeH="0" baseline="0" noProof="0" dirty="0">
                <a:ln>
                  <a:noFill/>
                </a:ln>
                <a:solidFill>
                  <a:srgbClr val="FFFFFF"/>
                </a:solidFill>
                <a:effectLst/>
                <a:uLnTx/>
                <a:uFillTx/>
                <a:latin typeface="Fira Sans SemiBold"/>
                <a:cs typeface="Arial"/>
                <a:sym typeface="Bellota"/>
              </a:rPr>
              <a:t>A</a:t>
            </a:r>
            <a:endParaRPr kumimoji="0" sz="3200" b="0" i="0" u="none" strike="noStrike" kern="0" cap="none" spc="0" normalizeH="0" baseline="0" noProof="0" dirty="0">
              <a:ln>
                <a:noFill/>
              </a:ln>
              <a:solidFill>
                <a:srgbClr val="FFFFFF"/>
              </a:solidFill>
              <a:effectLst/>
              <a:uLnTx/>
              <a:uFillTx/>
              <a:latin typeface="Fira Sans SemiBold"/>
              <a:cs typeface="Arial"/>
              <a:sym typeface="Bellota"/>
            </a:endParaRPr>
          </a:p>
        </p:txBody>
      </p:sp>
      <p:sp>
        <p:nvSpPr>
          <p:cNvPr id="1434" name="Google Shape;1434;p41"/>
          <p:cNvSpPr/>
          <p:nvPr/>
        </p:nvSpPr>
        <p:spPr>
          <a:xfrm>
            <a:off x="10589369" y="3860192"/>
            <a:ext cx="544400" cy="544400"/>
          </a:xfrm>
          <a:prstGeom prst="ellipse">
            <a:avLst/>
          </a:prstGeom>
          <a:solidFill>
            <a:schemeClr val="accent3"/>
          </a:solid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3200" b="0" i="0" u="none" strike="noStrike" kern="0" cap="none" spc="0" normalizeH="0" baseline="0" noProof="0" dirty="0">
                <a:ln>
                  <a:noFill/>
                </a:ln>
                <a:solidFill>
                  <a:srgbClr val="FFFFFF"/>
                </a:solidFill>
                <a:effectLst/>
                <a:uLnTx/>
                <a:uFillTx/>
                <a:latin typeface="Fira Sans SemiBold"/>
                <a:cs typeface="Arial"/>
                <a:sym typeface="Bellota"/>
              </a:rPr>
              <a:t>B</a:t>
            </a:r>
            <a:endParaRPr kumimoji="0" sz="3200" b="0" i="0" u="none" strike="noStrike" kern="0" cap="none" spc="0" normalizeH="0" baseline="0" noProof="0" dirty="0">
              <a:ln>
                <a:noFill/>
              </a:ln>
              <a:solidFill>
                <a:srgbClr val="FFFFFF"/>
              </a:solidFill>
              <a:effectLst/>
              <a:uLnTx/>
              <a:uFillTx/>
              <a:latin typeface="Fira Sans SemiBold"/>
              <a:cs typeface="Arial"/>
              <a:sym typeface="Bellota"/>
            </a:endParaRPr>
          </a:p>
        </p:txBody>
      </p:sp>
      <p:sp>
        <p:nvSpPr>
          <p:cNvPr id="1435" name="Google Shape;1435;p41"/>
          <p:cNvSpPr/>
          <p:nvPr/>
        </p:nvSpPr>
        <p:spPr>
          <a:xfrm>
            <a:off x="10589369" y="5051484"/>
            <a:ext cx="544400" cy="544400"/>
          </a:xfrm>
          <a:prstGeom prst="ellipse">
            <a:avLst/>
          </a:prstGeom>
          <a:solidFill>
            <a:schemeClr val="accent5"/>
          </a:solidFill>
          <a:ln>
            <a:noFill/>
          </a:ln>
        </p:spPr>
        <p:txBody>
          <a:bodyPr spcFirstLastPara="1" wrap="square" lIns="0" tIns="121900" rIns="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 sz="3200" b="0" i="0" u="none" strike="noStrike" kern="0" cap="none" spc="0" normalizeH="0" baseline="0" noProof="0" dirty="0">
                <a:ln>
                  <a:noFill/>
                </a:ln>
                <a:solidFill>
                  <a:srgbClr val="FFFFFF"/>
                </a:solidFill>
                <a:effectLst/>
                <a:uLnTx/>
                <a:uFillTx/>
                <a:latin typeface="Fira Sans SemiBold"/>
                <a:cs typeface="Arial"/>
                <a:sym typeface="Bellota"/>
              </a:rPr>
              <a:t>C</a:t>
            </a:r>
            <a:endParaRPr kumimoji="0" sz="3200" b="0" i="0" u="none" strike="noStrike" kern="0" cap="none" spc="0" normalizeH="0" baseline="0" noProof="0" dirty="0">
              <a:ln>
                <a:noFill/>
              </a:ln>
              <a:solidFill>
                <a:srgbClr val="FFFFFF"/>
              </a:solidFill>
              <a:effectLst/>
              <a:uLnTx/>
              <a:uFillTx/>
              <a:latin typeface="Fira Sans SemiBold"/>
              <a:cs typeface="Arial"/>
              <a:sym typeface="Bellota"/>
            </a:endParaRPr>
          </a:p>
        </p:txBody>
      </p:sp>
      <p:sp>
        <p:nvSpPr>
          <p:cNvPr id="25" name="Google Shape;99;p1">
            <a:extLst>
              <a:ext uri="{FF2B5EF4-FFF2-40B4-BE49-F238E27FC236}">
                <a16:creationId xmlns:a16="http://schemas.microsoft.com/office/drawing/2014/main" id="{2662F89B-8F50-4868-8FB6-610D1E0B1848}"/>
              </a:ext>
            </a:extLst>
          </p:cNvPr>
          <p:cNvSpPr/>
          <p:nvPr/>
        </p:nvSpPr>
        <p:spPr>
          <a:xfrm rot="20811414">
            <a:off x="-260318" y="-1011832"/>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26" name="Google Shape;84;p3">
            <a:extLst>
              <a:ext uri="{FF2B5EF4-FFF2-40B4-BE49-F238E27FC236}">
                <a16:creationId xmlns:a16="http://schemas.microsoft.com/office/drawing/2014/main" id="{CC5FC184-5BD1-4B5C-ABB3-2C0E74ECB3DF}"/>
              </a:ext>
            </a:extLst>
          </p:cNvPr>
          <p:cNvSpPr txBox="1"/>
          <p:nvPr/>
        </p:nvSpPr>
        <p:spPr>
          <a:xfrm rot="19866984">
            <a:off x="24973" y="1170498"/>
            <a:ext cx="756323" cy="58473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rPr>
              <a:t>課</a:t>
            </a:r>
            <a:endParaRPr kumimoji="0"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endParaRPr>
          </a:p>
        </p:txBody>
      </p:sp>
      <p:sp>
        <p:nvSpPr>
          <p:cNvPr id="27" name="Google Shape;84;p3">
            <a:extLst>
              <a:ext uri="{FF2B5EF4-FFF2-40B4-BE49-F238E27FC236}">
                <a16:creationId xmlns:a16="http://schemas.microsoft.com/office/drawing/2014/main" id="{C78863CD-E8CF-430B-9932-9134177E9A1C}"/>
              </a:ext>
            </a:extLst>
          </p:cNvPr>
          <p:cNvSpPr txBox="1"/>
          <p:nvPr/>
        </p:nvSpPr>
        <p:spPr>
          <a:xfrm rot="19325961">
            <a:off x="439862" y="884820"/>
            <a:ext cx="687566" cy="58473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rPr>
              <a:t>程</a:t>
            </a:r>
            <a:endParaRPr kumimoji="0"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endParaRPr>
          </a:p>
        </p:txBody>
      </p:sp>
      <p:sp>
        <p:nvSpPr>
          <p:cNvPr id="28" name="Google Shape;88;p3">
            <a:extLst>
              <a:ext uri="{FF2B5EF4-FFF2-40B4-BE49-F238E27FC236}">
                <a16:creationId xmlns:a16="http://schemas.microsoft.com/office/drawing/2014/main" id="{5B9CA488-DC37-43B1-A449-09DF873BD5BD}"/>
              </a:ext>
            </a:extLst>
          </p:cNvPr>
          <p:cNvSpPr/>
          <p:nvPr/>
        </p:nvSpPr>
        <p:spPr>
          <a:xfrm>
            <a:off x="710800" y="1484315"/>
            <a:ext cx="342900" cy="324000"/>
          </a:xfrm>
          <a:prstGeom prst="ellipse">
            <a:avLst/>
          </a:pr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9;p3">
            <a:extLst>
              <a:ext uri="{FF2B5EF4-FFF2-40B4-BE49-F238E27FC236}">
                <a16:creationId xmlns:a16="http://schemas.microsoft.com/office/drawing/2014/main" id="{641DEC10-CF2F-43A0-B99E-BD368DBF74EF}"/>
              </a:ext>
            </a:extLst>
          </p:cNvPr>
          <p:cNvSpPr/>
          <p:nvPr/>
        </p:nvSpPr>
        <p:spPr>
          <a:xfrm>
            <a:off x="1357940" y="670971"/>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3">
            <a:extLst>
              <a:ext uri="{FF2B5EF4-FFF2-40B4-BE49-F238E27FC236}">
                <a16:creationId xmlns:a16="http://schemas.microsoft.com/office/drawing/2014/main" id="{405D294B-0DF0-41FF-A199-8B071CC5B528}"/>
              </a:ext>
            </a:extLst>
          </p:cNvPr>
          <p:cNvSpPr txBox="1"/>
          <p:nvPr/>
        </p:nvSpPr>
        <p:spPr>
          <a:xfrm rot="19866984">
            <a:off x="1473593" y="146294"/>
            <a:ext cx="756323" cy="58473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rPr>
              <a:t>推</a:t>
            </a:r>
            <a:endParaRPr kumimoji="0"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endParaRPr>
          </a:p>
        </p:txBody>
      </p:sp>
      <p:sp>
        <p:nvSpPr>
          <p:cNvPr id="31" name="Google Shape;84;p3">
            <a:extLst>
              <a:ext uri="{FF2B5EF4-FFF2-40B4-BE49-F238E27FC236}">
                <a16:creationId xmlns:a16="http://schemas.microsoft.com/office/drawing/2014/main" id="{C4B4BA38-8829-4983-A560-4F7E02F84D99}"/>
              </a:ext>
            </a:extLst>
          </p:cNvPr>
          <p:cNvSpPr txBox="1"/>
          <p:nvPr/>
        </p:nvSpPr>
        <p:spPr>
          <a:xfrm rot="19325961">
            <a:off x="1958842" y="81623"/>
            <a:ext cx="687566" cy="58473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rPr>
              <a:t>廣</a:t>
            </a:r>
            <a:endParaRPr kumimoji="0"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endParaRPr>
          </a:p>
        </p:txBody>
      </p:sp>
      <p:sp>
        <p:nvSpPr>
          <p:cNvPr id="32" name="矩形 31">
            <a:extLst>
              <a:ext uri="{FF2B5EF4-FFF2-40B4-BE49-F238E27FC236}">
                <a16:creationId xmlns:a16="http://schemas.microsoft.com/office/drawing/2014/main" id="{711018FD-C757-4939-91E9-C23B228363C8}"/>
              </a:ext>
            </a:extLst>
          </p:cNvPr>
          <p:cNvSpPr/>
          <p:nvPr/>
        </p:nvSpPr>
        <p:spPr>
          <a:xfrm>
            <a:off x="6762091" y="35436"/>
            <a:ext cx="53280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800" b="0" i="0" u="none" strike="noStrike" kern="0" cap="none" spc="0" normalizeH="0" baseline="0" noProof="0" dirty="0">
                <a:ln>
                  <a:noFill/>
                </a:ln>
                <a:solidFill>
                  <a:srgbClr val="000000"/>
                </a:solidFill>
                <a:effectLst/>
                <a:uLnTx/>
                <a:uFillTx/>
                <a:latin typeface="Arial"/>
                <a:cs typeface="Arial"/>
                <a:sym typeface="Arial"/>
              </a:rPr>
              <a:t>Bailey, K., Chakraborty, M., &amp; Shimada, J. (2022). " WOW! That Was Awesome!" Said the Students Leaving the Library Instruction Session: Integrating Tech Tools in Library Instruction. Purdue University Digital Commons.</a:t>
            </a:r>
            <a:endParaRPr kumimoji="0" lang="zh-TW" altLang="en-US" sz="8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Google Shape;998;p36">
            <a:extLst>
              <a:ext uri="{FF2B5EF4-FFF2-40B4-BE49-F238E27FC236}">
                <a16:creationId xmlns:a16="http://schemas.microsoft.com/office/drawing/2014/main" id="{27ABE0DD-AF03-4957-9BE7-315677E44259}"/>
              </a:ext>
            </a:extLst>
          </p:cNvPr>
          <p:cNvSpPr txBox="1">
            <a:spLocks/>
          </p:cNvSpPr>
          <p:nvPr/>
        </p:nvSpPr>
        <p:spPr>
          <a:xfrm>
            <a:off x="2003772" y="897547"/>
            <a:ext cx="8489256" cy="578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Fira Sans Extra Condensed"/>
              <a:buNone/>
              <a:defRPr sz="32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00000"/>
              </a:buClr>
              <a:buSzPts val="3500"/>
              <a:buFont typeface="Fira Sans Extra Condensed"/>
              <a:buNone/>
              <a:tabLst/>
              <a:defRPr/>
            </a:pPr>
            <a:r>
              <a:rPr kumimoji="0" lang="en-US" altLang="zh-TW" sz="4000" b="1"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Fira Sans Extra Condensed"/>
                <a:sym typeface="Fira Sans Extra Condensed"/>
              </a:rPr>
              <a:t>Z</a:t>
            </a:r>
            <a:r>
              <a:rPr kumimoji="0" lang="zh-TW" altLang="en-US" sz="4000" b="1"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Fira Sans Extra Condensed"/>
                <a:sym typeface="Fira Sans Extra Condensed"/>
              </a:rPr>
              <a:t>世代如何學習</a:t>
            </a:r>
            <a:r>
              <a:rPr kumimoji="0" lang="en-US" altLang="zh-TW" sz="4000" b="1"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Fira Sans Extra Condensed"/>
                <a:sym typeface="Fira Sans Extra Condensed"/>
              </a:rPr>
              <a:t>?</a:t>
            </a:r>
            <a:endParaRPr kumimoji="0" lang="zh-TW" altLang="en-US" sz="4000" b="1" i="0" u="none" strike="noStrike" kern="0" cap="none" spc="0" normalizeH="0" baseline="0" noProof="0" dirty="0">
              <a:ln>
                <a:noFill/>
              </a:ln>
              <a:solidFill>
                <a:srgbClr val="000000"/>
              </a:solidFill>
              <a:effectLst/>
              <a:uLnTx/>
              <a:uFillTx/>
              <a:latin typeface="王漢宗細黑體繁" panose="02000500000000000000" pitchFamily="2" charset="-120"/>
              <a:ea typeface="王漢宗細黑體繁" panose="02000500000000000000" pitchFamily="2" charset="-120"/>
              <a:cs typeface="Fira Sans Extra Condensed"/>
              <a:sym typeface="Fira Sans Extra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301984" y="897060"/>
            <a:ext cx="9791840" cy="578000"/>
          </a:xfrm>
          <a:prstGeom prst="rect">
            <a:avLst/>
          </a:prstGeom>
        </p:spPr>
        <p:txBody>
          <a:bodyPr spcFirstLastPara="1" wrap="square" lIns="121900" tIns="121900" rIns="121900" bIns="121900" anchor="ctr" anchorCtr="0">
            <a:noAutofit/>
          </a:bodyPr>
          <a:lstStyle/>
          <a:p>
            <a:r>
              <a:rPr lang="zh-TW" altLang="en-US" sz="5400" dirty="0"/>
              <a:t>推動地質與環境教育</a:t>
            </a:r>
            <a:endParaRPr sz="5400" b="1" dirty="0">
              <a:latin typeface="王漢宗細黑體繁" panose="02000500000000000000" pitchFamily="2" charset="-120"/>
              <a:ea typeface="王漢宗細黑體繁" panose="02000500000000000000" pitchFamily="2" charset="-120"/>
            </a:endParaRPr>
          </a:p>
        </p:txBody>
      </p:sp>
      <p:pic>
        <p:nvPicPr>
          <p:cNvPr id="19" name="Picture 18">
            <a:extLst>
              <a:ext uri="{FF2B5EF4-FFF2-40B4-BE49-F238E27FC236}">
                <a16:creationId xmlns:a16="http://schemas.microsoft.com/office/drawing/2014/main" id="{249F9021-2ADC-4BCA-8C24-19F6776B7B46}"/>
              </a:ext>
            </a:extLst>
          </p:cNvPr>
          <p:cNvPicPr>
            <a:picLocks noChangeAspect="1"/>
          </p:cNvPicPr>
          <p:nvPr/>
        </p:nvPicPr>
        <p:blipFill rotWithShape="1">
          <a:blip r:embed="rId3"/>
          <a:srcRect l="37157" t="3071" r="36379" b="55205"/>
          <a:stretch/>
        </p:blipFill>
        <p:spPr>
          <a:xfrm>
            <a:off x="10258197" y="200677"/>
            <a:ext cx="1661283" cy="1666390"/>
          </a:xfrm>
          <a:prstGeom prst="ellipse">
            <a:avLst/>
          </a:prstGeom>
        </p:spPr>
      </p:pic>
      <p:pic>
        <p:nvPicPr>
          <p:cNvPr id="6" name="Picture 5">
            <a:extLst>
              <a:ext uri="{FF2B5EF4-FFF2-40B4-BE49-F238E27FC236}">
                <a16:creationId xmlns:a16="http://schemas.microsoft.com/office/drawing/2014/main" id="{29467B39-38FF-47E6-A8D7-0406741302FE}"/>
              </a:ext>
            </a:extLst>
          </p:cNvPr>
          <p:cNvPicPr>
            <a:picLocks noChangeAspect="1"/>
          </p:cNvPicPr>
          <p:nvPr/>
        </p:nvPicPr>
        <p:blipFill rotWithShape="1">
          <a:blip r:embed="rId4"/>
          <a:srcRect t="9762" r="48368"/>
          <a:stretch/>
        </p:blipFill>
        <p:spPr>
          <a:xfrm>
            <a:off x="9124679" y="1995659"/>
            <a:ext cx="2794801" cy="2234959"/>
          </a:xfrm>
          <a:prstGeom prst="rect">
            <a:avLst/>
          </a:prstGeom>
        </p:spPr>
      </p:pic>
      <p:pic>
        <p:nvPicPr>
          <p:cNvPr id="7" name="Picture 6">
            <a:extLst>
              <a:ext uri="{FF2B5EF4-FFF2-40B4-BE49-F238E27FC236}">
                <a16:creationId xmlns:a16="http://schemas.microsoft.com/office/drawing/2014/main" id="{5B6D232A-A779-487A-81F0-5ECFF4B7981A}"/>
              </a:ext>
            </a:extLst>
          </p:cNvPr>
          <p:cNvPicPr>
            <a:picLocks noChangeAspect="1"/>
          </p:cNvPicPr>
          <p:nvPr/>
        </p:nvPicPr>
        <p:blipFill>
          <a:blip r:embed="rId5"/>
          <a:stretch>
            <a:fillRect/>
          </a:stretch>
        </p:blipFill>
        <p:spPr>
          <a:xfrm>
            <a:off x="272520" y="2093350"/>
            <a:ext cx="8847213" cy="4531719"/>
          </a:xfrm>
          <a:prstGeom prst="rect">
            <a:avLst/>
          </a:prstGeom>
        </p:spPr>
      </p:pic>
      <p:pic>
        <p:nvPicPr>
          <p:cNvPr id="12" name="Picture 11">
            <a:extLst>
              <a:ext uri="{FF2B5EF4-FFF2-40B4-BE49-F238E27FC236}">
                <a16:creationId xmlns:a16="http://schemas.microsoft.com/office/drawing/2014/main" id="{5F14EEDA-2B80-4932-B94F-DAC1B769FCE5}"/>
              </a:ext>
            </a:extLst>
          </p:cNvPr>
          <p:cNvPicPr>
            <a:picLocks noChangeAspect="1"/>
          </p:cNvPicPr>
          <p:nvPr/>
        </p:nvPicPr>
        <p:blipFill rotWithShape="1">
          <a:blip r:embed="rId4"/>
          <a:srcRect l="51855" t="9762"/>
          <a:stretch/>
        </p:blipFill>
        <p:spPr>
          <a:xfrm>
            <a:off x="9151047" y="4385033"/>
            <a:ext cx="2742067" cy="2351618"/>
          </a:xfrm>
          <a:prstGeom prst="rect">
            <a:avLst/>
          </a:prstGeom>
        </p:spPr>
      </p:pic>
    </p:spTree>
    <p:extLst>
      <p:ext uri="{BB962C8B-B14F-4D97-AF65-F5344CB8AC3E}">
        <p14:creationId xmlns:p14="http://schemas.microsoft.com/office/powerpoint/2010/main" val="108559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301984" y="897060"/>
            <a:ext cx="9791840" cy="578000"/>
          </a:xfrm>
          <a:prstGeom prst="rect">
            <a:avLst/>
          </a:prstGeom>
        </p:spPr>
        <p:txBody>
          <a:bodyPr spcFirstLastPara="1" wrap="square" lIns="121900" tIns="121900" rIns="121900" bIns="121900" anchor="ctr" anchorCtr="0">
            <a:noAutofit/>
          </a:bodyPr>
          <a:lstStyle/>
          <a:p>
            <a:r>
              <a:rPr lang="zh-TW" altLang="en-US" sz="5400" dirty="0"/>
              <a:t>愛上圖資館─圖書小天使</a:t>
            </a:r>
            <a:endParaRPr sz="5400" b="1" dirty="0">
              <a:latin typeface="王漢宗細黑體繁" panose="02000500000000000000" pitchFamily="2" charset="-120"/>
              <a:ea typeface="王漢宗細黑體繁" panose="02000500000000000000" pitchFamily="2" charset="-120"/>
            </a:endParaRPr>
          </a:p>
        </p:txBody>
      </p:sp>
      <p:pic>
        <p:nvPicPr>
          <p:cNvPr id="19" name="Picture 18">
            <a:extLst>
              <a:ext uri="{FF2B5EF4-FFF2-40B4-BE49-F238E27FC236}">
                <a16:creationId xmlns:a16="http://schemas.microsoft.com/office/drawing/2014/main" id="{249F9021-2ADC-4BCA-8C24-19F6776B7B46}"/>
              </a:ext>
            </a:extLst>
          </p:cNvPr>
          <p:cNvPicPr>
            <a:picLocks noChangeAspect="1"/>
          </p:cNvPicPr>
          <p:nvPr/>
        </p:nvPicPr>
        <p:blipFill rotWithShape="1">
          <a:blip r:embed="rId3"/>
          <a:srcRect l="37157" t="3071" r="36379" b="55205"/>
          <a:stretch/>
        </p:blipFill>
        <p:spPr>
          <a:xfrm>
            <a:off x="10258197" y="200677"/>
            <a:ext cx="1661283" cy="1666390"/>
          </a:xfrm>
          <a:prstGeom prst="ellipse">
            <a:avLst/>
          </a:prstGeom>
        </p:spPr>
      </p:pic>
      <p:pic>
        <p:nvPicPr>
          <p:cNvPr id="2" name="Picture 1">
            <a:extLst>
              <a:ext uri="{FF2B5EF4-FFF2-40B4-BE49-F238E27FC236}">
                <a16:creationId xmlns:a16="http://schemas.microsoft.com/office/drawing/2014/main" id="{B5240409-5BF7-440E-8851-34DF236A2541}"/>
              </a:ext>
            </a:extLst>
          </p:cNvPr>
          <p:cNvPicPr>
            <a:picLocks noChangeAspect="1"/>
          </p:cNvPicPr>
          <p:nvPr/>
        </p:nvPicPr>
        <p:blipFill>
          <a:blip r:embed="rId4"/>
          <a:stretch>
            <a:fillRect/>
          </a:stretch>
        </p:blipFill>
        <p:spPr>
          <a:xfrm>
            <a:off x="1741001" y="1761824"/>
            <a:ext cx="8709998" cy="4934529"/>
          </a:xfrm>
          <a:prstGeom prst="rect">
            <a:avLst/>
          </a:prstGeom>
        </p:spPr>
      </p:pic>
    </p:spTree>
    <p:extLst>
      <p:ext uri="{BB962C8B-B14F-4D97-AF65-F5344CB8AC3E}">
        <p14:creationId xmlns:p14="http://schemas.microsoft.com/office/powerpoint/2010/main" val="178168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5" name="Picture 4">
            <a:extLst>
              <a:ext uri="{FF2B5EF4-FFF2-40B4-BE49-F238E27FC236}">
                <a16:creationId xmlns:a16="http://schemas.microsoft.com/office/drawing/2014/main" id="{9914BB13-5AE4-4D3C-90BC-86B58AE2A030}"/>
              </a:ext>
            </a:extLst>
          </p:cNvPr>
          <p:cNvPicPr>
            <a:picLocks noChangeAspect="1"/>
          </p:cNvPicPr>
          <p:nvPr/>
        </p:nvPicPr>
        <p:blipFill rotWithShape="1">
          <a:blip r:embed="rId3"/>
          <a:srcRect t="3035"/>
          <a:stretch/>
        </p:blipFill>
        <p:spPr>
          <a:xfrm>
            <a:off x="1473200" y="1556743"/>
            <a:ext cx="9327977" cy="5186954"/>
          </a:xfrm>
          <a:prstGeom prst="rect">
            <a:avLst/>
          </a:prstGeom>
        </p:spPr>
      </p:pic>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925760" y="799402"/>
            <a:ext cx="9791840" cy="578000"/>
          </a:xfrm>
          <a:prstGeom prst="rect">
            <a:avLst/>
          </a:prstGeom>
        </p:spPr>
        <p:txBody>
          <a:bodyPr spcFirstLastPara="1" wrap="square" lIns="121900" tIns="121900" rIns="121900" bIns="121900" anchor="ctr" anchorCtr="0">
            <a:noAutofit/>
          </a:bodyPr>
          <a:lstStyle/>
          <a:p>
            <a:r>
              <a:rPr lang="zh-TW" altLang="en-US" sz="5400" dirty="0">
                <a:latin typeface="微軟正黑體" panose="020B0604030504040204" pitchFamily="34" charset="-120"/>
                <a:ea typeface="微軟正黑體" panose="020B0604030504040204" pitchFamily="34" charset="-120"/>
              </a:rPr>
              <a:t>推動閱讀提升讀書風氣歷程</a:t>
            </a:r>
            <a:endParaRPr lang="zh-TW" altLang="zh-TW" sz="5400" kern="100" dirty="0">
              <a:latin typeface="微軟正黑體" panose="020B0604030504040204" pitchFamily="34" charset="-120"/>
            </a:endParaRPr>
          </a:p>
        </p:txBody>
      </p:sp>
      <p:pic>
        <p:nvPicPr>
          <p:cNvPr id="9" name="Picture 8">
            <a:extLst>
              <a:ext uri="{FF2B5EF4-FFF2-40B4-BE49-F238E27FC236}">
                <a16:creationId xmlns:a16="http://schemas.microsoft.com/office/drawing/2014/main" id="{FFEDD0E2-7EFD-4D84-94A0-6E33835F1A02}"/>
              </a:ext>
            </a:extLst>
          </p:cNvPr>
          <p:cNvPicPr>
            <a:picLocks noChangeAspect="1"/>
          </p:cNvPicPr>
          <p:nvPr/>
        </p:nvPicPr>
        <p:blipFill rotWithShape="1">
          <a:blip r:embed="rId4"/>
          <a:srcRect l="71047" t="1076" r="2488" b="55205"/>
          <a:stretch/>
        </p:blipFill>
        <p:spPr>
          <a:xfrm>
            <a:off x="10059374" y="236223"/>
            <a:ext cx="1661283" cy="1746042"/>
          </a:xfrm>
          <a:prstGeom prst="ellipse">
            <a:avLst/>
          </a:prstGeom>
        </p:spPr>
      </p:pic>
    </p:spTree>
    <p:extLst>
      <p:ext uri="{BB962C8B-B14F-4D97-AF65-F5344CB8AC3E}">
        <p14:creationId xmlns:p14="http://schemas.microsoft.com/office/powerpoint/2010/main" val="3039675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047872" y="627845"/>
            <a:ext cx="9791840" cy="578000"/>
          </a:xfrm>
          <a:prstGeom prst="rect">
            <a:avLst/>
          </a:prstGeom>
        </p:spPr>
        <p:txBody>
          <a:bodyPr spcFirstLastPara="1" wrap="square" lIns="121900" tIns="121900" rIns="121900" bIns="121900" anchor="ctr" anchorCtr="0">
            <a:noAutofit/>
          </a:bodyPr>
          <a:lstStyle/>
          <a:p>
            <a:r>
              <a:rPr lang="zh-TW" altLang="zh-TW" sz="5400" kern="100" dirty="0">
                <a:solidFill>
                  <a:srgbClr val="000000"/>
                </a:solidFill>
                <a:latin typeface="微軟正黑體" panose="020B0604030504040204" pitchFamily="34" charset="-120"/>
              </a:rPr>
              <a:t>霧峰學．學霧峰</a:t>
            </a:r>
            <a:endParaRPr lang="zh-TW" altLang="zh-TW" sz="5400" kern="100" dirty="0">
              <a:latin typeface="微軟正黑體" panose="020B0604030504040204" pitchFamily="34" charset="-120"/>
            </a:endParaRPr>
          </a:p>
        </p:txBody>
      </p:sp>
      <p:sp>
        <p:nvSpPr>
          <p:cNvPr id="7" name="Rectangle 6">
            <a:extLst>
              <a:ext uri="{FF2B5EF4-FFF2-40B4-BE49-F238E27FC236}">
                <a16:creationId xmlns:a16="http://schemas.microsoft.com/office/drawing/2014/main" id="{B98071C7-AC0F-49B4-A758-2BEB7981EBD3}"/>
              </a:ext>
            </a:extLst>
          </p:cNvPr>
          <p:cNvSpPr/>
          <p:nvPr/>
        </p:nvSpPr>
        <p:spPr>
          <a:xfrm>
            <a:off x="11582400" y="2606326"/>
            <a:ext cx="411480" cy="166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8">
            <a:extLst>
              <a:ext uri="{FF2B5EF4-FFF2-40B4-BE49-F238E27FC236}">
                <a16:creationId xmlns:a16="http://schemas.microsoft.com/office/drawing/2014/main" id="{FFEDD0E2-7EFD-4D84-94A0-6E33835F1A02}"/>
              </a:ext>
            </a:extLst>
          </p:cNvPr>
          <p:cNvPicPr>
            <a:picLocks noChangeAspect="1"/>
          </p:cNvPicPr>
          <p:nvPr/>
        </p:nvPicPr>
        <p:blipFill rotWithShape="1">
          <a:blip r:embed="rId3"/>
          <a:srcRect l="71047" t="1076" r="2488" b="55205"/>
          <a:stretch/>
        </p:blipFill>
        <p:spPr>
          <a:xfrm>
            <a:off x="10059374" y="236223"/>
            <a:ext cx="1661283" cy="1746042"/>
          </a:xfrm>
          <a:prstGeom prst="ellipse">
            <a:avLst/>
          </a:prstGeom>
        </p:spPr>
      </p:pic>
      <p:pic>
        <p:nvPicPr>
          <p:cNvPr id="8" name="圖片 8">
            <a:extLst>
              <a:ext uri="{FF2B5EF4-FFF2-40B4-BE49-F238E27FC236}">
                <a16:creationId xmlns:a16="http://schemas.microsoft.com/office/drawing/2014/main" id="{246BAA40-4936-4A9C-9678-D64030BC7F7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706" y="1604725"/>
            <a:ext cx="2420541" cy="2337074"/>
          </a:xfrm>
          <a:prstGeom prst="rect">
            <a:avLst/>
          </a:prstGeom>
        </p:spPr>
      </p:pic>
      <p:sp>
        <p:nvSpPr>
          <p:cNvPr id="12" name="內容版面配置區 2">
            <a:extLst>
              <a:ext uri="{FF2B5EF4-FFF2-40B4-BE49-F238E27FC236}">
                <a16:creationId xmlns:a16="http://schemas.microsoft.com/office/drawing/2014/main" id="{497D7960-4DFB-4EEF-B4A1-81F94EF6062E}"/>
              </a:ext>
            </a:extLst>
          </p:cNvPr>
          <p:cNvSpPr txBox="1">
            <a:spLocks/>
          </p:cNvSpPr>
          <p:nvPr/>
        </p:nvSpPr>
        <p:spPr bwMode="auto">
          <a:xfrm>
            <a:off x="3166579" y="1818661"/>
            <a:ext cx="8623784" cy="12241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微軟正黑體" pitchFamily="34" charset="-120"/>
                <a:cs typeface="微軟正黑體"/>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微軟正黑體" pitchFamily="34" charset="-120"/>
                <a:cs typeface="微軟正黑體"/>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微軟正黑體" pitchFamily="34" charset="-120"/>
                <a:cs typeface="微軟正黑體"/>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微軟正黑體" pitchFamily="34" charset="-120"/>
                <a:cs typeface="微軟正黑體"/>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微軟正黑體" pitchFamily="34" charset="-120"/>
                <a:cs typeface="微軟正黑體"/>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kumimoji="0" lang="zh-TW" altLang="en-US" sz="3000" b="1" dirty="0">
                <a:solidFill>
                  <a:schemeClr val="tx1"/>
                </a:solidFill>
                <a:latin typeface="+mn-ea"/>
              </a:rPr>
              <a:t>漂書行動</a:t>
            </a:r>
            <a:endParaRPr kumimoji="0" lang="en-US" altLang="zh-TW" sz="3000" b="1" dirty="0">
              <a:solidFill>
                <a:schemeClr val="tx1"/>
              </a:solidFill>
              <a:latin typeface="+mn-ea"/>
            </a:endParaRPr>
          </a:p>
          <a:p>
            <a:pPr algn="l"/>
            <a:r>
              <a:rPr kumimoji="0" lang="zh-TW" altLang="en-US" sz="2800" b="1" dirty="0">
                <a:solidFill>
                  <a:srgbClr val="0070C0"/>
                </a:solidFill>
                <a:latin typeface="+mn-ea"/>
              </a:rPr>
              <a:t>亞大圖書館</a:t>
            </a:r>
            <a:r>
              <a:rPr kumimoji="0" lang="zh-TW" altLang="en-US" sz="2800" dirty="0">
                <a:solidFill>
                  <a:schemeClr val="tx1"/>
                </a:solidFill>
                <a:latin typeface="+mn-ea"/>
              </a:rPr>
              <a:t>和</a:t>
            </a:r>
            <a:r>
              <a:rPr kumimoji="0" lang="zh-TW" altLang="en-US" sz="2800" b="1" dirty="0">
                <a:solidFill>
                  <a:srgbClr val="0070C0"/>
                </a:solidFill>
                <a:latin typeface="+mn-ea"/>
              </a:rPr>
              <a:t>霧峰區熊與貓咖啡書房</a:t>
            </a:r>
            <a:r>
              <a:rPr kumimoji="0" lang="zh-TW" altLang="en-US" sz="2800" dirty="0">
                <a:solidFill>
                  <a:schemeClr val="tx1"/>
                </a:solidFill>
                <a:latin typeface="+mn-ea"/>
              </a:rPr>
              <a:t>共同發起。</a:t>
            </a:r>
            <a:endParaRPr kumimoji="0" lang="en-US" altLang="zh-TW" sz="2800" dirty="0">
              <a:solidFill>
                <a:schemeClr val="tx1"/>
              </a:solidFill>
              <a:latin typeface="+mn-ea"/>
            </a:endParaRPr>
          </a:p>
          <a:p>
            <a:pPr algn="l"/>
            <a:r>
              <a:rPr lang="zh-TW" altLang="en-US" sz="2800" dirty="0">
                <a:solidFill>
                  <a:schemeClr val="tx1"/>
                </a:solidFill>
                <a:latin typeface="+mn-ea"/>
              </a:rPr>
              <a:t>活化資源促進社區凝聚，發展文藝社群。</a:t>
            </a:r>
            <a:endParaRPr lang="en-US" altLang="zh-TW" sz="2800" dirty="0">
              <a:solidFill>
                <a:schemeClr val="tx1"/>
              </a:solidFill>
              <a:latin typeface="+mn-ea"/>
            </a:endParaRPr>
          </a:p>
          <a:p>
            <a:pPr algn="l"/>
            <a:r>
              <a:rPr lang="zh-TW" altLang="en-US" sz="2800" dirty="0">
                <a:solidFill>
                  <a:schemeClr val="tx1"/>
                </a:solidFill>
                <a:latin typeface="+mn-ea"/>
              </a:rPr>
              <a:t>期望不僅在亞洲大學，也使</a:t>
            </a:r>
            <a:r>
              <a:rPr lang="zh-TW" altLang="en-US" sz="2800" dirty="0">
                <a:solidFill>
                  <a:srgbClr val="FF0000"/>
                </a:solidFill>
                <a:latin typeface="+mn-ea"/>
              </a:rPr>
              <a:t>霧峰處處漂書香</a:t>
            </a:r>
            <a:r>
              <a:rPr lang="zh-TW" altLang="en-US" sz="2800" dirty="0">
                <a:latin typeface="+mn-ea"/>
              </a:rPr>
              <a:t>。</a:t>
            </a:r>
            <a:endParaRPr lang="en-US" altLang="zh-TW" sz="2800" dirty="0">
              <a:solidFill>
                <a:schemeClr val="tx1"/>
              </a:solidFill>
              <a:latin typeface="+mn-ea"/>
            </a:endParaRPr>
          </a:p>
          <a:p>
            <a:pPr algn="l"/>
            <a:endParaRPr kumimoji="0" lang="en-US" altLang="zh-TW" sz="2800" dirty="0">
              <a:solidFill>
                <a:schemeClr val="tx1"/>
              </a:solidFill>
              <a:latin typeface="+mn-ea"/>
            </a:endParaRPr>
          </a:p>
        </p:txBody>
      </p:sp>
      <p:pic>
        <p:nvPicPr>
          <p:cNvPr id="3" name="Picture 2">
            <a:extLst>
              <a:ext uri="{FF2B5EF4-FFF2-40B4-BE49-F238E27FC236}">
                <a16:creationId xmlns:a16="http://schemas.microsoft.com/office/drawing/2014/main" id="{E3D7C08A-1BB4-48B3-BA7D-BF14D87A327E}"/>
              </a:ext>
            </a:extLst>
          </p:cNvPr>
          <p:cNvPicPr>
            <a:picLocks noChangeAspect="1"/>
          </p:cNvPicPr>
          <p:nvPr/>
        </p:nvPicPr>
        <p:blipFill rotWithShape="1">
          <a:blip r:embed="rId5"/>
          <a:srcRect t="8085"/>
          <a:stretch/>
        </p:blipFill>
        <p:spPr>
          <a:xfrm>
            <a:off x="427706" y="4125845"/>
            <a:ext cx="2884407" cy="2674957"/>
          </a:xfrm>
          <a:prstGeom prst="rect">
            <a:avLst/>
          </a:prstGeom>
        </p:spPr>
      </p:pic>
      <p:pic>
        <p:nvPicPr>
          <p:cNvPr id="4" name="Picture 3">
            <a:extLst>
              <a:ext uri="{FF2B5EF4-FFF2-40B4-BE49-F238E27FC236}">
                <a16:creationId xmlns:a16="http://schemas.microsoft.com/office/drawing/2014/main" id="{6DF5724C-B6DC-46C8-BD43-618BC07BDCC0}"/>
              </a:ext>
            </a:extLst>
          </p:cNvPr>
          <p:cNvPicPr>
            <a:picLocks noChangeAspect="1"/>
          </p:cNvPicPr>
          <p:nvPr/>
        </p:nvPicPr>
        <p:blipFill>
          <a:blip r:embed="rId6"/>
          <a:stretch>
            <a:fillRect/>
          </a:stretch>
        </p:blipFill>
        <p:spPr>
          <a:xfrm>
            <a:off x="3454275" y="4240240"/>
            <a:ext cx="4979034" cy="2560562"/>
          </a:xfrm>
          <a:prstGeom prst="rect">
            <a:avLst/>
          </a:prstGeom>
        </p:spPr>
      </p:pic>
      <p:pic>
        <p:nvPicPr>
          <p:cNvPr id="14" name="圖片 12">
            <a:extLst>
              <a:ext uri="{FF2B5EF4-FFF2-40B4-BE49-F238E27FC236}">
                <a16:creationId xmlns:a16="http://schemas.microsoft.com/office/drawing/2014/main" id="{B0E96BA2-9C09-4C72-B588-ECD8A8231E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75471" y="4240240"/>
            <a:ext cx="3414083" cy="2560562"/>
          </a:xfrm>
          <a:prstGeom prst="rect">
            <a:avLst/>
          </a:prstGeom>
        </p:spPr>
      </p:pic>
    </p:spTree>
    <p:extLst>
      <p:ext uri="{BB962C8B-B14F-4D97-AF65-F5344CB8AC3E}">
        <p14:creationId xmlns:p14="http://schemas.microsoft.com/office/powerpoint/2010/main" val="614711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grpSp>
        <p:nvGrpSpPr>
          <p:cNvPr id="141" name="Google Shape;141;p16"/>
          <p:cNvGrpSpPr/>
          <p:nvPr/>
        </p:nvGrpSpPr>
        <p:grpSpPr>
          <a:xfrm>
            <a:off x="627099" y="2997701"/>
            <a:ext cx="10972823" cy="3318455"/>
            <a:chOff x="470324" y="2248275"/>
            <a:chExt cx="8229617" cy="2488841"/>
          </a:xfrm>
        </p:grpSpPr>
        <p:sp>
          <p:nvSpPr>
            <p:cNvPr id="142" name="Google Shape;142;p16"/>
            <p:cNvSpPr/>
            <p:nvPr/>
          </p:nvSpPr>
          <p:spPr>
            <a:xfrm>
              <a:off x="470324" y="2266825"/>
              <a:ext cx="8229617" cy="2470292"/>
            </a:xfrm>
            <a:custGeom>
              <a:avLst/>
              <a:gdLst/>
              <a:ahLst/>
              <a:cxnLst/>
              <a:rect l="l" t="t" r="r" b="b"/>
              <a:pathLst>
                <a:path w="39170" h="19588" extrusionOk="0">
                  <a:moveTo>
                    <a:pt x="19582" y="0"/>
                  </a:moveTo>
                  <a:cubicBezTo>
                    <a:pt x="8767" y="0"/>
                    <a:pt x="1" y="8767"/>
                    <a:pt x="1" y="19587"/>
                  </a:cubicBezTo>
                  <a:lnTo>
                    <a:pt x="39170" y="19587"/>
                  </a:lnTo>
                  <a:cubicBezTo>
                    <a:pt x="39170" y="8767"/>
                    <a:pt x="30403" y="0"/>
                    <a:pt x="19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6"/>
            <p:cNvSpPr/>
            <p:nvPr/>
          </p:nvSpPr>
          <p:spPr>
            <a:xfrm>
              <a:off x="2321413" y="2248276"/>
              <a:ext cx="4225268" cy="2470292"/>
            </a:xfrm>
            <a:custGeom>
              <a:avLst/>
              <a:gdLst/>
              <a:ahLst/>
              <a:cxnLst/>
              <a:rect l="l" t="t" r="r" b="b"/>
              <a:pathLst>
                <a:path w="39170" h="19588" extrusionOk="0">
                  <a:moveTo>
                    <a:pt x="19582" y="0"/>
                  </a:moveTo>
                  <a:cubicBezTo>
                    <a:pt x="8767" y="0"/>
                    <a:pt x="1" y="8767"/>
                    <a:pt x="1" y="19587"/>
                  </a:cubicBezTo>
                  <a:lnTo>
                    <a:pt x="39170" y="19587"/>
                  </a:lnTo>
                  <a:cubicBezTo>
                    <a:pt x="39170" y="8767"/>
                    <a:pt x="30403" y="0"/>
                    <a:pt x="195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6"/>
            <p:cNvSpPr/>
            <p:nvPr/>
          </p:nvSpPr>
          <p:spPr>
            <a:xfrm>
              <a:off x="1779630" y="3480364"/>
              <a:ext cx="269747" cy="159995"/>
            </a:xfrm>
            <a:custGeom>
              <a:avLst/>
              <a:gdLst/>
              <a:ahLst/>
              <a:cxnLst/>
              <a:rect l="l" t="t" r="r" b="b"/>
              <a:pathLst>
                <a:path w="1937" h="1149" extrusionOk="0">
                  <a:moveTo>
                    <a:pt x="955" y="1"/>
                  </a:moveTo>
                  <a:cubicBezTo>
                    <a:pt x="741" y="1"/>
                    <a:pt x="569" y="172"/>
                    <a:pt x="558" y="382"/>
                  </a:cubicBezTo>
                  <a:cubicBezTo>
                    <a:pt x="510" y="360"/>
                    <a:pt x="456" y="349"/>
                    <a:pt x="403" y="349"/>
                  </a:cubicBezTo>
                  <a:cubicBezTo>
                    <a:pt x="178" y="349"/>
                    <a:pt x="1" y="526"/>
                    <a:pt x="1" y="746"/>
                  </a:cubicBezTo>
                  <a:cubicBezTo>
                    <a:pt x="1" y="971"/>
                    <a:pt x="178" y="1148"/>
                    <a:pt x="403" y="1148"/>
                  </a:cubicBezTo>
                  <a:lnTo>
                    <a:pt x="1566" y="1148"/>
                  </a:lnTo>
                  <a:cubicBezTo>
                    <a:pt x="1770" y="1132"/>
                    <a:pt x="1936" y="955"/>
                    <a:pt x="1936" y="746"/>
                  </a:cubicBezTo>
                  <a:cubicBezTo>
                    <a:pt x="1936" y="526"/>
                    <a:pt x="1754" y="349"/>
                    <a:pt x="1534" y="349"/>
                  </a:cubicBezTo>
                  <a:cubicBezTo>
                    <a:pt x="1470" y="349"/>
                    <a:pt x="1411" y="365"/>
                    <a:pt x="1352" y="392"/>
                  </a:cubicBezTo>
                  <a:cubicBezTo>
                    <a:pt x="1346" y="178"/>
                    <a:pt x="1169" y="1"/>
                    <a:pt x="95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6"/>
            <p:cNvSpPr/>
            <p:nvPr/>
          </p:nvSpPr>
          <p:spPr>
            <a:xfrm>
              <a:off x="4839032" y="2674930"/>
              <a:ext cx="385472" cy="228644"/>
            </a:xfrm>
            <a:custGeom>
              <a:avLst/>
              <a:gdLst/>
              <a:ahLst/>
              <a:cxnLst/>
              <a:rect l="l" t="t" r="r" b="b"/>
              <a:pathLst>
                <a:path w="2768" h="1642" extrusionOk="0">
                  <a:moveTo>
                    <a:pt x="1362" y="1"/>
                  </a:moveTo>
                  <a:cubicBezTo>
                    <a:pt x="1062" y="1"/>
                    <a:pt x="810" y="242"/>
                    <a:pt x="794" y="542"/>
                  </a:cubicBezTo>
                  <a:cubicBezTo>
                    <a:pt x="724" y="515"/>
                    <a:pt x="649" y="499"/>
                    <a:pt x="569" y="499"/>
                  </a:cubicBezTo>
                  <a:cubicBezTo>
                    <a:pt x="253" y="499"/>
                    <a:pt x="1" y="751"/>
                    <a:pt x="1" y="1068"/>
                  </a:cubicBezTo>
                  <a:cubicBezTo>
                    <a:pt x="1" y="1384"/>
                    <a:pt x="253" y="1641"/>
                    <a:pt x="569" y="1641"/>
                  </a:cubicBezTo>
                  <a:lnTo>
                    <a:pt x="2242" y="1641"/>
                  </a:lnTo>
                  <a:lnTo>
                    <a:pt x="2242" y="1636"/>
                  </a:lnTo>
                  <a:cubicBezTo>
                    <a:pt x="2537" y="1615"/>
                    <a:pt x="2767" y="1368"/>
                    <a:pt x="2767" y="1068"/>
                  </a:cubicBezTo>
                  <a:cubicBezTo>
                    <a:pt x="2767" y="751"/>
                    <a:pt x="2510" y="499"/>
                    <a:pt x="2194" y="499"/>
                  </a:cubicBezTo>
                  <a:cubicBezTo>
                    <a:pt x="2102" y="499"/>
                    <a:pt x="2011" y="521"/>
                    <a:pt x="1936" y="558"/>
                  </a:cubicBezTo>
                  <a:cubicBezTo>
                    <a:pt x="1926" y="253"/>
                    <a:pt x="1673" y="1"/>
                    <a:pt x="136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6"/>
            <p:cNvSpPr/>
            <p:nvPr/>
          </p:nvSpPr>
          <p:spPr>
            <a:xfrm>
              <a:off x="6106906" y="2492380"/>
              <a:ext cx="603553" cy="357031"/>
            </a:xfrm>
            <a:custGeom>
              <a:avLst/>
              <a:gdLst/>
              <a:ahLst/>
              <a:cxnLst/>
              <a:rect l="l" t="t" r="r" b="b"/>
              <a:pathLst>
                <a:path w="4334" h="2564" extrusionOk="0">
                  <a:moveTo>
                    <a:pt x="2140" y="1"/>
                  </a:moveTo>
                  <a:cubicBezTo>
                    <a:pt x="1663" y="1"/>
                    <a:pt x="1277" y="376"/>
                    <a:pt x="1250" y="843"/>
                  </a:cubicBezTo>
                  <a:cubicBezTo>
                    <a:pt x="1143" y="800"/>
                    <a:pt x="1025" y="773"/>
                    <a:pt x="896" y="773"/>
                  </a:cubicBezTo>
                  <a:cubicBezTo>
                    <a:pt x="403" y="773"/>
                    <a:pt x="1" y="1175"/>
                    <a:pt x="1" y="1668"/>
                  </a:cubicBezTo>
                  <a:cubicBezTo>
                    <a:pt x="1" y="2162"/>
                    <a:pt x="403" y="2564"/>
                    <a:pt x="896" y="2564"/>
                  </a:cubicBezTo>
                  <a:lnTo>
                    <a:pt x="3508" y="2564"/>
                  </a:lnTo>
                  <a:lnTo>
                    <a:pt x="3508" y="2558"/>
                  </a:lnTo>
                  <a:cubicBezTo>
                    <a:pt x="3969" y="2526"/>
                    <a:pt x="4333" y="2140"/>
                    <a:pt x="4333" y="1668"/>
                  </a:cubicBezTo>
                  <a:cubicBezTo>
                    <a:pt x="4333" y="1175"/>
                    <a:pt x="3931" y="773"/>
                    <a:pt x="3438" y="773"/>
                  </a:cubicBezTo>
                  <a:cubicBezTo>
                    <a:pt x="3293" y="773"/>
                    <a:pt x="3154" y="810"/>
                    <a:pt x="3036" y="869"/>
                  </a:cubicBezTo>
                  <a:cubicBezTo>
                    <a:pt x="3020" y="387"/>
                    <a:pt x="2628" y="1"/>
                    <a:pt x="214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6"/>
            <p:cNvSpPr/>
            <p:nvPr/>
          </p:nvSpPr>
          <p:spPr>
            <a:xfrm>
              <a:off x="4216332" y="2248275"/>
              <a:ext cx="546735" cy="324168"/>
            </a:xfrm>
            <a:custGeom>
              <a:avLst/>
              <a:gdLst/>
              <a:ahLst/>
              <a:cxnLst/>
              <a:rect l="l" t="t" r="r" b="b"/>
              <a:pathLst>
                <a:path w="3926" h="2328" extrusionOk="0">
                  <a:moveTo>
                    <a:pt x="1936" y="0"/>
                  </a:moveTo>
                  <a:cubicBezTo>
                    <a:pt x="1507" y="0"/>
                    <a:pt x="1153" y="344"/>
                    <a:pt x="1132" y="767"/>
                  </a:cubicBezTo>
                  <a:cubicBezTo>
                    <a:pt x="1030" y="724"/>
                    <a:pt x="923" y="703"/>
                    <a:pt x="810" y="703"/>
                  </a:cubicBezTo>
                  <a:cubicBezTo>
                    <a:pt x="365" y="703"/>
                    <a:pt x="0" y="1067"/>
                    <a:pt x="0" y="1512"/>
                  </a:cubicBezTo>
                  <a:cubicBezTo>
                    <a:pt x="0" y="1963"/>
                    <a:pt x="365" y="2327"/>
                    <a:pt x="810" y="2327"/>
                  </a:cubicBezTo>
                  <a:lnTo>
                    <a:pt x="3180" y="2327"/>
                  </a:lnTo>
                  <a:lnTo>
                    <a:pt x="3180" y="2322"/>
                  </a:lnTo>
                  <a:cubicBezTo>
                    <a:pt x="3598" y="2290"/>
                    <a:pt x="3925" y="1941"/>
                    <a:pt x="3925" y="1512"/>
                  </a:cubicBezTo>
                  <a:cubicBezTo>
                    <a:pt x="3925" y="1067"/>
                    <a:pt x="3561" y="703"/>
                    <a:pt x="3116" y="703"/>
                  </a:cubicBezTo>
                  <a:cubicBezTo>
                    <a:pt x="2982" y="703"/>
                    <a:pt x="2858" y="735"/>
                    <a:pt x="2751" y="789"/>
                  </a:cubicBezTo>
                  <a:cubicBezTo>
                    <a:pt x="2735" y="354"/>
                    <a:pt x="2381" y="0"/>
                    <a:pt x="193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6"/>
            <p:cNvSpPr/>
            <p:nvPr/>
          </p:nvSpPr>
          <p:spPr>
            <a:xfrm>
              <a:off x="6732021" y="3198363"/>
              <a:ext cx="385472" cy="227809"/>
            </a:xfrm>
            <a:custGeom>
              <a:avLst/>
              <a:gdLst/>
              <a:ahLst/>
              <a:cxnLst/>
              <a:rect l="l" t="t" r="r" b="b"/>
              <a:pathLst>
                <a:path w="2768" h="1636" extrusionOk="0">
                  <a:moveTo>
                    <a:pt x="1368" y="0"/>
                  </a:moveTo>
                  <a:cubicBezTo>
                    <a:pt x="1062" y="0"/>
                    <a:pt x="810" y="236"/>
                    <a:pt x="794" y="536"/>
                  </a:cubicBezTo>
                  <a:cubicBezTo>
                    <a:pt x="724" y="509"/>
                    <a:pt x="649" y="493"/>
                    <a:pt x="569" y="493"/>
                  </a:cubicBezTo>
                  <a:cubicBezTo>
                    <a:pt x="258" y="493"/>
                    <a:pt x="1" y="751"/>
                    <a:pt x="1" y="1067"/>
                  </a:cubicBezTo>
                  <a:cubicBezTo>
                    <a:pt x="1" y="1383"/>
                    <a:pt x="258" y="1635"/>
                    <a:pt x="569" y="1635"/>
                  </a:cubicBezTo>
                  <a:lnTo>
                    <a:pt x="2242" y="1635"/>
                  </a:lnTo>
                  <a:cubicBezTo>
                    <a:pt x="2537" y="1614"/>
                    <a:pt x="2767" y="1367"/>
                    <a:pt x="2767" y="1067"/>
                  </a:cubicBezTo>
                  <a:cubicBezTo>
                    <a:pt x="2767" y="751"/>
                    <a:pt x="2510" y="493"/>
                    <a:pt x="2194" y="493"/>
                  </a:cubicBezTo>
                  <a:cubicBezTo>
                    <a:pt x="2102" y="493"/>
                    <a:pt x="2017" y="515"/>
                    <a:pt x="1936" y="558"/>
                  </a:cubicBezTo>
                  <a:cubicBezTo>
                    <a:pt x="1925" y="247"/>
                    <a:pt x="1673" y="0"/>
                    <a:pt x="13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6"/>
            <p:cNvSpPr/>
            <p:nvPr/>
          </p:nvSpPr>
          <p:spPr>
            <a:xfrm>
              <a:off x="2431722" y="2818003"/>
              <a:ext cx="385472" cy="228505"/>
            </a:xfrm>
            <a:custGeom>
              <a:avLst/>
              <a:gdLst/>
              <a:ahLst/>
              <a:cxnLst/>
              <a:rect l="l" t="t" r="r" b="b"/>
              <a:pathLst>
                <a:path w="2768" h="1641" extrusionOk="0">
                  <a:moveTo>
                    <a:pt x="1362" y="0"/>
                  </a:moveTo>
                  <a:cubicBezTo>
                    <a:pt x="1057" y="0"/>
                    <a:pt x="810" y="242"/>
                    <a:pt x="794" y="542"/>
                  </a:cubicBezTo>
                  <a:cubicBezTo>
                    <a:pt x="724" y="510"/>
                    <a:pt x="649" y="494"/>
                    <a:pt x="569" y="494"/>
                  </a:cubicBezTo>
                  <a:cubicBezTo>
                    <a:pt x="252" y="494"/>
                    <a:pt x="0" y="751"/>
                    <a:pt x="0" y="1067"/>
                  </a:cubicBezTo>
                  <a:cubicBezTo>
                    <a:pt x="0" y="1384"/>
                    <a:pt x="252" y="1641"/>
                    <a:pt x="569" y="1641"/>
                  </a:cubicBezTo>
                  <a:lnTo>
                    <a:pt x="2236" y="1641"/>
                  </a:lnTo>
                  <a:lnTo>
                    <a:pt x="2236" y="1636"/>
                  </a:lnTo>
                  <a:cubicBezTo>
                    <a:pt x="2531" y="1614"/>
                    <a:pt x="2767" y="1368"/>
                    <a:pt x="2767" y="1067"/>
                  </a:cubicBezTo>
                  <a:cubicBezTo>
                    <a:pt x="2767" y="751"/>
                    <a:pt x="2510" y="494"/>
                    <a:pt x="2193" y="494"/>
                  </a:cubicBezTo>
                  <a:cubicBezTo>
                    <a:pt x="2102" y="494"/>
                    <a:pt x="2011" y="520"/>
                    <a:pt x="1936" y="558"/>
                  </a:cubicBezTo>
                  <a:cubicBezTo>
                    <a:pt x="1925" y="247"/>
                    <a:pt x="1673" y="0"/>
                    <a:pt x="136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6"/>
            <p:cNvSpPr/>
            <p:nvPr/>
          </p:nvSpPr>
          <p:spPr>
            <a:xfrm>
              <a:off x="6415972" y="4102243"/>
              <a:ext cx="404133" cy="240480"/>
            </a:xfrm>
            <a:custGeom>
              <a:avLst/>
              <a:gdLst/>
              <a:ahLst/>
              <a:cxnLst/>
              <a:rect l="l" t="t" r="r" b="b"/>
              <a:pathLst>
                <a:path w="2902" h="1727" extrusionOk="0">
                  <a:moveTo>
                    <a:pt x="0" y="0"/>
                  </a:moveTo>
                  <a:lnTo>
                    <a:pt x="0" y="1727"/>
                  </a:lnTo>
                  <a:lnTo>
                    <a:pt x="2901" y="1727"/>
                  </a:lnTo>
                  <a:lnTo>
                    <a:pt x="2901" y="0"/>
                  </a:lnTo>
                  <a:close/>
                </a:path>
              </a:pathLst>
            </a:custGeom>
            <a:solidFill>
              <a:srgbClr val="D3B9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6"/>
            <p:cNvSpPr/>
            <p:nvPr/>
          </p:nvSpPr>
          <p:spPr>
            <a:xfrm>
              <a:off x="6386867" y="3942385"/>
              <a:ext cx="462343" cy="159995"/>
            </a:xfrm>
            <a:custGeom>
              <a:avLst/>
              <a:gdLst/>
              <a:ahLst/>
              <a:cxnLst/>
              <a:rect l="l" t="t" r="r" b="b"/>
              <a:pathLst>
                <a:path w="3320" h="1149" extrusionOk="0">
                  <a:moveTo>
                    <a:pt x="268" y="1"/>
                  </a:moveTo>
                  <a:lnTo>
                    <a:pt x="0" y="1148"/>
                  </a:lnTo>
                  <a:lnTo>
                    <a:pt x="3319" y="1148"/>
                  </a:lnTo>
                  <a:lnTo>
                    <a:pt x="3051" y="1"/>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6"/>
            <p:cNvSpPr/>
            <p:nvPr/>
          </p:nvSpPr>
          <p:spPr>
            <a:xfrm>
              <a:off x="6566093" y="4205984"/>
              <a:ext cx="103888" cy="136741"/>
            </a:xfrm>
            <a:custGeom>
              <a:avLst/>
              <a:gdLst/>
              <a:ahLst/>
              <a:cxnLst/>
              <a:rect l="l" t="t" r="r" b="b"/>
              <a:pathLst>
                <a:path w="746" h="982" extrusionOk="0">
                  <a:moveTo>
                    <a:pt x="0" y="0"/>
                  </a:moveTo>
                  <a:lnTo>
                    <a:pt x="0" y="982"/>
                  </a:lnTo>
                  <a:lnTo>
                    <a:pt x="746" y="982"/>
                  </a:lnTo>
                  <a:lnTo>
                    <a:pt x="746"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6"/>
            <p:cNvSpPr/>
            <p:nvPr/>
          </p:nvSpPr>
          <p:spPr>
            <a:xfrm>
              <a:off x="6451066" y="4164905"/>
              <a:ext cx="80771" cy="81460"/>
            </a:xfrm>
            <a:custGeom>
              <a:avLst/>
              <a:gdLst/>
              <a:ahLst/>
              <a:cxnLst/>
              <a:rect l="l" t="t" r="r" b="b"/>
              <a:pathLst>
                <a:path w="580" h="585" extrusionOk="0">
                  <a:moveTo>
                    <a:pt x="0" y="0"/>
                  </a:moveTo>
                  <a:lnTo>
                    <a:pt x="0" y="585"/>
                  </a:lnTo>
                  <a:lnTo>
                    <a:pt x="580" y="585"/>
                  </a:lnTo>
                  <a:lnTo>
                    <a:pt x="580"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6"/>
            <p:cNvSpPr/>
            <p:nvPr/>
          </p:nvSpPr>
          <p:spPr>
            <a:xfrm>
              <a:off x="6491451" y="4164905"/>
              <a:ext cx="139" cy="81460"/>
            </a:xfrm>
            <a:custGeom>
              <a:avLst/>
              <a:gdLst/>
              <a:ahLst/>
              <a:cxnLst/>
              <a:rect l="l" t="t" r="r" b="b"/>
              <a:pathLst>
                <a:path w="1" h="585" fill="none" extrusionOk="0">
                  <a:moveTo>
                    <a:pt x="0" y="0"/>
                  </a:moveTo>
                  <a:lnTo>
                    <a:pt x="0" y="585"/>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6"/>
            <p:cNvSpPr/>
            <p:nvPr/>
          </p:nvSpPr>
          <p:spPr>
            <a:xfrm>
              <a:off x="6451066" y="4205148"/>
              <a:ext cx="80771" cy="139"/>
            </a:xfrm>
            <a:custGeom>
              <a:avLst/>
              <a:gdLst/>
              <a:ahLst/>
              <a:cxnLst/>
              <a:rect l="l" t="t" r="r" b="b"/>
              <a:pathLst>
                <a:path w="580" h="1" fill="none" extrusionOk="0">
                  <a:moveTo>
                    <a:pt x="580" y="1"/>
                  </a:moveTo>
                  <a:lnTo>
                    <a:pt x="0" y="1"/>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6"/>
            <p:cNvSpPr/>
            <p:nvPr/>
          </p:nvSpPr>
          <p:spPr>
            <a:xfrm>
              <a:off x="6704238" y="4164905"/>
              <a:ext cx="80771" cy="81460"/>
            </a:xfrm>
            <a:custGeom>
              <a:avLst/>
              <a:gdLst/>
              <a:ahLst/>
              <a:cxnLst/>
              <a:rect l="l" t="t" r="r" b="b"/>
              <a:pathLst>
                <a:path w="580" h="585" extrusionOk="0">
                  <a:moveTo>
                    <a:pt x="0" y="0"/>
                  </a:moveTo>
                  <a:lnTo>
                    <a:pt x="0" y="585"/>
                  </a:lnTo>
                  <a:lnTo>
                    <a:pt x="579" y="585"/>
                  </a:lnTo>
                  <a:lnTo>
                    <a:pt x="579"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6"/>
            <p:cNvSpPr/>
            <p:nvPr/>
          </p:nvSpPr>
          <p:spPr>
            <a:xfrm>
              <a:off x="6744483" y="4164905"/>
              <a:ext cx="139" cy="81460"/>
            </a:xfrm>
            <a:custGeom>
              <a:avLst/>
              <a:gdLst/>
              <a:ahLst/>
              <a:cxnLst/>
              <a:rect l="l" t="t" r="r" b="b"/>
              <a:pathLst>
                <a:path w="1" h="585" fill="none" extrusionOk="0">
                  <a:moveTo>
                    <a:pt x="1" y="0"/>
                  </a:moveTo>
                  <a:lnTo>
                    <a:pt x="1" y="585"/>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6"/>
            <p:cNvSpPr/>
            <p:nvPr/>
          </p:nvSpPr>
          <p:spPr>
            <a:xfrm>
              <a:off x="6704238" y="4205148"/>
              <a:ext cx="80771" cy="139"/>
            </a:xfrm>
            <a:custGeom>
              <a:avLst/>
              <a:gdLst/>
              <a:ahLst/>
              <a:cxnLst/>
              <a:rect l="l" t="t" r="r" b="b"/>
              <a:pathLst>
                <a:path w="580" h="1" fill="none" extrusionOk="0">
                  <a:moveTo>
                    <a:pt x="579" y="1"/>
                  </a:moveTo>
                  <a:lnTo>
                    <a:pt x="0" y="1"/>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6"/>
            <p:cNvSpPr/>
            <p:nvPr/>
          </p:nvSpPr>
          <p:spPr>
            <a:xfrm>
              <a:off x="5470076" y="2970980"/>
              <a:ext cx="327818" cy="134513"/>
            </a:xfrm>
            <a:custGeom>
              <a:avLst/>
              <a:gdLst/>
              <a:ahLst/>
              <a:cxnLst/>
              <a:rect l="l" t="t" r="r" b="b"/>
              <a:pathLst>
                <a:path w="2354" h="966" extrusionOk="0">
                  <a:moveTo>
                    <a:pt x="0" y="1"/>
                  </a:moveTo>
                  <a:lnTo>
                    <a:pt x="0" y="966"/>
                  </a:lnTo>
                  <a:lnTo>
                    <a:pt x="2354" y="966"/>
                  </a:lnTo>
                  <a:lnTo>
                    <a:pt x="2354" y="1"/>
                  </a:lnTo>
                  <a:close/>
                </a:path>
              </a:pathLst>
            </a:custGeom>
            <a:solidFill>
              <a:srgbClr val="D3B9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a:off x="5528286" y="2837301"/>
              <a:ext cx="211397" cy="133817"/>
            </a:xfrm>
            <a:custGeom>
              <a:avLst/>
              <a:gdLst/>
              <a:ahLst/>
              <a:cxnLst/>
              <a:rect l="l" t="t" r="r" b="b"/>
              <a:pathLst>
                <a:path w="1518" h="961" extrusionOk="0">
                  <a:moveTo>
                    <a:pt x="0" y="1"/>
                  </a:moveTo>
                  <a:lnTo>
                    <a:pt x="0" y="961"/>
                  </a:lnTo>
                  <a:lnTo>
                    <a:pt x="1518" y="961"/>
                  </a:lnTo>
                  <a:lnTo>
                    <a:pt x="1518" y="1"/>
                  </a:lnTo>
                  <a:close/>
                </a:path>
              </a:pathLst>
            </a:custGeom>
            <a:solidFill>
              <a:srgbClr val="E6D1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6"/>
            <p:cNvSpPr/>
            <p:nvPr/>
          </p:nvSpPr>
          <p:spPr>
            <a:xfrm>
              <a:off x="5390838" y="3105356"/>
              <a:ext cx="479611" cy="1623347"/>
            </a:xfrm>
            <a:custGeom>
              <a:avLst/>
              <a:gdLst/>
              <a:ahLst/>
              <a:cxnLst/>
              <a:rect l="l" t="t" r="r" b="b"/>
              <a:pathLst>
                <a:path w="3444" h="11658" extrusionOk="0">
                  <a:moveTo>
                    <a:pt x="1" y="1"/>
                  </a:moveTo>
                  <a:lnTo>
                    <a:pt x="1" y="11658"/>
                  </a:lnTo>
                  <a:lnTo>
                    <a:pt x="3443" y="11658"/>
                  </a:lnTo>
                  <a:lnTo>
                    <a:pt x="3443" y="1"/>
                  </a:lnTo>
                  <a:close/>
                </a:path>
              </a:pathLst>
            </a:custGeom>
            <a:solidFill>
              <a:srgbClr val="A59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6"/>
            <p:cNvSpPr/>
            <p:nvPr/>
          </p:nvSpPr>
          <p:spPr>
            <a:xfrm>
              <a:off x="5455872" y="3162866"/>
              <a:ext cx="79239" cy="80067"/>
            </a:xfrm>
            <a:custGeom>
              <a:avLst/>
              <a:gdLst/>
              <a:ahLst/>
              <a:cxnLst/>
              <a:rect l="l" t="t" r="r" b="b"/>
              <a:pathLst>
                <a:path w="569" h="575" extrusionOk="0">
                  <a:moveTo>
                    <a:pt x="0" y="1"/>
                  </a:moveTo>
                  <a:lnTo>
                    <a:pt x="0" y="574"/>
                  </a:lnTo>
                  <a:lnTo>
                    <a:pt x="569" y="574"/>
                  </a:lnTo>
                  <a:lnTo>
                    <a:pt x="569"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6"/>
            <p:cNvSpPr/>
            <p:nvPr/>
          </p:nvSpPr>
          <p:spPr>
            <a:xfrm>
              <a:off x="5594016" y="3162866"/>
              <a:ext cx="79935" cy="80067"/>
            </a:xfrm>
            <a:custGeom>
              <a:avLst/>
              <a:gdLst/>
              <a:ahLst/>
              <a:cxnLst/>
              <a:rect l="l" t="t" r="r" b="b"/>
              <a:pathLst>
                <a:path w="574" h="575" extrusionOk="0">
                  <a:moveTo>
                    <a:pt x="0" y="1"/>
                  </a:moveTo>
                  <a:lnTo>
                    <a:pt x="0" y="574"/>
                  </a:lnTo>
                  <a:lnTo>
                    <a:pt x="574" y="574"/>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6"/>
            <p:cNvSpPr/>
            <p:nvPr/>
          </p:nvSpPr>
          <p:spPr>
            <a:xfrm>
              <a:off x="5732857" y="3162866"/>
              <a:ext cx="80075" cy="80067"/>
            </a:xfrm>
            <a:custGeom>
              <a:avLst/>
              <a:gdLst/>
              <a:ahLst/>
              <a:cxnLst/>
              <a:rect l="l" t="t" r="r" b="b"/>
              <a:pathLst>
                <a:path w="575" h="575" extrusionOk="0">
                  <a:moveTo>
                    <a:pt x="0" y="1"/>
                  </a:moveTo>
                  <a:lnTo>
                    <a:pt x="0" y="574"/>
                  </a:lnTo>
                  <a:lnTo>
                    <a:pt x="574" y="574"/>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6"/>
            <p:cNvSpPr/>
            <p:nvPr/>
          </p:nvSpPr>
          <p:spPr>
            <a:xfrm>
              <a:off x="5455872" y="3301837"/>
              <a:ext cx="79239" cy="79928"/>
            </a:xfrm>
            <a:custGeom>
              <a:avLst/>
              <a:gdLst/>
              <a:ahLst/>
              <a:cxnLst/>
              <a:rect l="l" t="t" r="r" b="b"/>
              <a:pathLst>
                <a:path w="569" h="574" extrusionOk="0">
                  <a:moveTo>
                    <a:pt x="0" y="0"/>
                  </a:moveTo>
                  <a:lnTo>
                    <a:pt x="0" y="574"/>
                  </a:lnTo>
                  <a:lnTo>
                    <a:pt x="569" y="574"/>
                  </a:lnTo>
                  <a:lnTo>
                    <a:pt x="569"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6"/>
            <p:cNvSpPr/>
            <p:nvPr/>
          </p:nvSpPr>
          <p:spPr>
            <a:xfrm>
              <a:off x="5594016" y="3301837"/>
              <a:ext cx="79935" cy="79928"/>
            </a:xfrm>
            <a:custGeom>
              <a:avLst/>
              <a:gdLst/>
              <a:ahLst/>
              <a:cxnLst/>
              <a:rect l="l" t="t" r="r" b="b"/>
              <a:pathLst>
                <a:path w="574"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6"/>
            <p:cNvSpPr/>
            <p:nvPr/>
          </p:nvSpPr>
          <p:spPr>
            <a:xfrm>
              <a:off x="5732857" y="3301837"/>
              <a:ext cx="80075" cy="79928"/>
            </a:xfrm>
            <a:custGeom>
              <a:avLst/>
              <a:gdLst/>
              <a:ahLst/>
              <a:cxnLst/>
              <a:rect l="l" t="t" r="r" b="b"/>
              <a:pathLst>
                <a:path w="575"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6"/>
            <p:cNvSpPr/>
            <p:nvPr/>
          </p:nvSpPr>
          <p:spPr>
            <a:xfrm>
              <a:off x="5455872" y="3439833"/>
              <a:ext cx="79239" cy="80067"/>
            </a:xfrm>
            <a:custGeom>
              <a:avLst/>
              <a:gdLst/>
              <a:ahLst/>
              <a:cxnLst/>
              <a:rect l="l" t="t" r="r" b="b"/>
              <a:pathLst>
                <a:path w="569" h="575" extrusionOk="0">
                  <a:moveTo>
                    <a:pt x="0" y="1"/>
                  </a:moveTo>
                  <a:lnTo>
                    <a:pt x="0" y="575"/>
                  </a:lnTo>
                  <a:lnTo>
                    <a:pt x="569" y="575"/>
                  </a:lnTo>
                  <a:lnTo>
                    <a:pt x="569"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6"/>
            <p:cNvSpPr/>
            <p:nvPr/>
          </p:nvSpPr>
          <p:spPr>
            <a:xfrm>
              <a:off x="5594016" y="3439833"/>
              <a:ext cx="79935" cy="80067"/>
            </a:xfrm>
            <a:custGeom>
              <a:avLst/>
              <a:gdLst/>
              <a:ahLst/>
              <a:cxnLst/>
              <a:rect l="l" t="t" r="r" b="b"/>
              <a:pathLst>
                <a:path w="574" h="575" extrusionOk="0">
                  <a:moveTo>
                    <a:pt x="0" y="1"/>
                  </a:moveTo>
                  <a:lnTo>
                    <a:pt x="0" y="575"/>
                  </a:lnTo>
                  <a:lnTo>
                    <a:pt x="574" y="575"/>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6"/>
            <p:cNvSpPr/>
            <p:nvPr/>
          </p:nvSpPr>
          <p:spPr>
            <a:xfrm>
              <a:off x="5732857" y="3439833"/>
              <a:ext cx="80075" cy="80067"/>
            </a:xfrm>
            <a:custGeom>
              <a:avLst/>
              <a:gdLst/>
              <a:ahLst/>
              <a:cxnLst/>
              <a:rect l="l" t="t" r="r" b="b"/>
              <a:pathLst>
                <a:path w="575" h="575" extrusionOk="0">
                  <a:moveTo>
                    <a:pt x="0" y="1"/>
                  </a:moveTo>
                  <a:lnTo>
                    <a:pt x="0" y="575"/>
                  </a:lnTo>
                  <a:lnTo>
                    <a:pt x="574" y="575"/>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6"/>
            <p:cNvSpPr/>
            <p:nvPr/>
          </p:nvSpPr>
          <p:spPr>
            <a:xfrm>
              <a:off x="5455872" y="3578804"/>
              <a:ext cx="79239" cy="80067"/>
            </a:xfrm>
            <a:custGeom>
              <a:avLst/>
              <a:gdLst/>
              <a:ahLst/>
              <a:cxnLst/>
              <a:rect l="l" t="t" r="r" b="b"/>
              <a:pathLst>
                <a:path w="569" h="575" extrusionOk="0">
                  <a:moveTo>
                    <a:pt x="0" y="0"/>
                  </a:moveTo>
                  <a:lnTo>
                    <a:pt x="0" y="574"/>
                  </a:lnTo>
                  <a:lnTo>
                    <a:pt x="569" y="574"/>
                  </a:lnTo>
                  <a:lnTo>
                    <a:pt x="569"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6"/>
            <p:cNvSpPr/>
            <p:nvPr/>
          </p:nvSpPr>
          <p:spPr>
            <a:xfrm>
              <a:off x="5594016" y="3578804"/>
              <a:ext cx="79935" cy="80067"/>
            </a:xfrm>
            <a:custGeom>
              <a:avLst/>
              <a:gdLst/>
              <a:ahLst/>
              <a:cxnLst/>
              <a:rect l="l" t="t" r="r" b="b"/>
              <a:pathLst>
                <a:path w="574" h="575"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6"/>
            <p:cNvSpPr/>
            <p:nvPr/>
          </p:nvSpPr>
          <p:spPr>
            <a:xfrm>
              <a:off x="5732857" y="3578804"/>
              <a:ext cx="80075" cy="80067"/>
            </a:xfrm>
            <a:custGeom>
              <a:avLst/>
              <a:gdLst/>
              <a:ahLst/>
              <a:cxnLst/>
              <a:rect l="l" t="t" r="r" b="b"/>
              <a:pathLst>
                <a:path w="575" h="575"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6"/>
            <p:cNvSpPr/>
            <p:nvPr/>
          </p:nvSpPr>
          <p:spPr>
            <a:xfrm>
              <a:off x="5455872" y="3717636"/>
              <a:ext cx="79239" cy="80067"/>
            </a:xfrm>
            <a:custGeom>
              <a:avLst/>
              <a:gdLst/>
              <a:ahLst/>
              <a:cxnLst/>
              <a:rect l="l" t="t" r="r" b="b"/>
              <a:pathLst>
                <a:path w="569" h="575" extrusionOk="0">
                  <a:moveTo>
                    <a:pt x="0" y="1"/>
                  </a:moveTo>
                  <a:lnTo>
                    <a:pt x="0" y="574"/>
                  </a:lnTo>
                  <a:lnTo>
                    <a:pt x="569" y="574"/>
                  </a:lnTo>
                  <a:lnTo>
                    <a:pt x="569"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6"/>
            <p:cNvSpPr/>
            <p:nvPr/>
          </p:nvSpPr>
          <p:spPr>
            <a:xfrm>
              <a:off x="5594016" y="3717636"/>
              <a:ext cx="79935" cy="80067"/>
            </a:xfrm>
            <a:custGeom>
              <a:avLst/>
              <a:gdLst/>
              <a:ahLst/>
              <a:cxnLst/>
              <a:rect l="l" t="t" r="r" b="b"/>
              <a:pathLst>
                <a:path w="574" h="575" extrusionOk="0">
                  <a:moveTo>
                    <a:pt x="0" y="1"/>
                  </a:moveTo>
                  <a:lnTo>
                    <a:pt x="0" y="574"/>
                  </a:lnTo>
                  <a:lnTo>
                    <a:pt x="574" y="574"/>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6"/>
            <p:cNvSpPr/>
            <p:nvPr/>
          </p:nvSpPr>
          <p:spPr>
            <a:xfrm>
              <a:off x="5732857" y="3717636"/>
              <a:ext cx="80075" cy="80067"/>
            </a:xfrm>
            <a:custGeom>
              <a:avLst/>
              <a:gdLst/>
              <a:ahLst/>
              <a:cxnLst/>
              <a:rect l="l" t="t" r="r" b="b"/>
              <a:pathLst>
                <a:path w="575" h="575" extrusionOk="0">
                  <a:moveTo>
                    <a:pt x="0" y="1"/>
                  </a:moveTo>
                  <a:lnTo>
                    <a:pt x="0" y="574"/>
                  </a:lnTo>
                  <a:lnTo>
                    <a:pt x="574" y="574"/>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6"/>
            <p:cNvSpPr/>
            <p:nvPr/>
          </p:nvSpPr>
          <p:spPr>
            <a:xfrm>
              <a:off x="5455872" y="3855771"/>
              <a:ext cx="79239" cy="80067"/>
            </a:xfrm>
            <a:custGeom>
              <a:avLst/>
              <a:gdLst/>
              <a:ahLst/>
              <a:cxnLst/>
              <a:rect l="l" t="t" r="r" b="b"/>
              <a:pathLst>
                <a:path w="569" h="575" extrusionOk="0">
                  <a:moveTo>
                    <a:pt x="0" y="1"/>
                  </a:moveTo>
                  <a:lnTo>
                    <a:pt x="0" y="574"/>
                  </a:lnTo>
                  <a:lnTo>
                    <a:pt x="569" y="574"/>
                  </a:lnTo>
                  <a:lnTo>
                    <a:pt x="569"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6"/>
            <p:cNvSpPr/>
            <p:nvPr/>
          </p:nvSpPr>
          <p:spPr>
            <a:xfrm>
              <a:off x="5594016" y="3855771"/>
              <a:ext cx="79935" cy="80067"/>
            </a:xfrm>
            <a:custGeom>
              <a:avLst/>
              <a:gdLst/>
              <a:ahLst/>
              <a:cxnLst/>
              <a:rect l="l" t="t" r="r" b="b"/>
              <a:pathLst>
                <a:path w="574" h="575" extrusionOk="0">
                  <a:moveTo>
                    <a:pt x="0" y="1"/>
                  </a:moveTo>
                  <a:lnTo>
                    <a:pt x="0" y="574"/>
                  </a:lnTo>
                  <a:lnTo>
                    <a:pt x="574" y="574"/>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6"/>
            <p:cNvSpPr/>
            <p:nvPr/>
          </p:nvSpPr>
          <p:spPr>
            <a:xfrm>
              <a:off x="5732857" y="3855771"/>
              <a:ext cx="80075" cy="80067"/>
            </a:xfrm>
            <a:custGeom>
              <a:avLst/>
              <a:gdLst/>
              <a:ahLst/>
              <a:cxnLst/>
              <a:rect l="l" t="t" r="r" b="b"/>
              <a:pathLst>
                <a:path w="575" h="575" extrusionOk="0">
                  <a:moveTo>
                    <a:pt x="0" y="1"/>
                  </a:moveTo>
                  <a:lnTo>
                    <a:pt x="0" y="574"/>
                  </a:lnTo>
                  <a:lnTo>
                    <a:pt x="574" y="574"/>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6"/>
            <p:cNvSpPr/>
            <p:nvPr/>
          </p:nvSpPr>
          <p:spPr>
            <a:xfrm>
              <a:off x="5455872" y="3994603"/>
              <a:ext cx="79239" cy="80067"/>
            </a:xfrm>
            <a:custGeom>
              <a:avLst/>
              <a:gdLst/>
              <a:ahLst/>
              <a:cxnLst/>
              <a:rect l="l" t="t" r="r" b="b"/>
              <a:pathLst>
                <a:path w="569" h="575" extrusionOk="0">
                  <a:moveTo>
                    <a:pt x="0" y="1"/>
                  </a:moveTo>
                  <a:lnTo>
                    <a:pt x="0" y="575"/>
                  </a:lnTo>
                  <a:lnTo>
                    <a:pt x="569" y="575"/>
                  </a:lnTo>
                  <a:lnTo>
                    <a:pt x="569"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6"/>
            <p:cNvSpPr/>
            <p:nvPr/>
          </p:nvSpPr>
          <p:spPr>
            <a:xfrm>
              <a:off x="5594016" y="3994603"/>
              <a:ext cx="79935" cy="80067"/>
            </a:xfrm>
            <a:custGeom>
              <a:avLst/>
              <a:gdLst/>
              <a:ahLst/>
              <a:cxnLst/>
              <a:rect l="l" t="t" r="r" b="b"/>
              <a:pathLst>
                <a:path w="574" h="575" extrusionOk="0">
                  <a:moveTo>
                    <a:pt x="0" y="1"/>
                  </a:moveTo>
                  <a:lnTo>
                    <a:pt x="0" y="575"/>
                  </a:lnTo>
                  <a:lnTo>
                    <a:pt x="574" y="575"/>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6"/>
            <p:cNvSpPr/>
            <p:nvPr/>
          </p:nvSpPr>
          <p:spPr>
            <a:xfrm>
              <a:off x="5732857" y="3994603"/>
              <a:ext cx="80075" cy="80067"/>
            </a:xfrm>
            <a:custGeom>
              <a:avLst/>
              <a:gdLst/>
              <a:ahLst/>
              <a:cxnLst/>
              <a:rect l="l" t="t" r="r" b="b"/>
              <a:pathLst>
                <a:path w="575" h="575" extrusionOk="0">
                  <a:moveTo>
                    <a:pt x="0" y="1"/>
                  </a:moveTo>
                  <a:lnTo>
                    <a:pt x="0" y="575"/>
                  </a:lnTo>
                  <a:lnTo>
                    <a:pt x="574" y="575"/>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6"/>
            <p:cNvSpPr/>
            <p:nvPr/>
          </p:nvSpPr>
          <p:spPr>
            <a:xfrm>
              <a:off x="5455872" y="4133574"/>
              <a:ext cx="79239" cy="79928"/>
            </a:xfrm>
            <a:custGeom>
              <a:avLst/>
              <a:gdLst/>
              <a:ahLst/>
              <a:cxnLst/>
              <a:rect l="l" t="t" r="r" b="b"/>
              <a:pathLst>
                <a:path w="569" h="574" extrusionOk="0">
                  <a:moveTo>
                    <a:pt x="0" y="0"/>
                  </a:moveTo>
                  <a:lnTo>
                    <a:pt x="0" y="574"/>
                  </a:lnTo>
                  <a:lnTo>
                    <a:pt x="569" y="574"/>
                  </a:lnTo>
                  <a:lnTo>
                    <a:pt x="569"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6"/>
            <p:cNvSpPr/>
            <p:nvPr/>
          </p:nvSpPr>
          <p:spPr>
            <a:xfrm>
              <a:off x="5594016" y="4133574"/>
              <a:ext cx="79935" cy="79928"/>
            </a:xfrm>
            <a:custGeom>
              <a:avLst/>
              <a:gdLst/>
              <a:ahLst/>
              <a:cxnLst/>
              <a:rect l="l" t="t" r="r" b="b"/>
              <a:pathLst>
                <a:path w="574"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6"/>
            <p:cNvSpPr/>
            <p:nvPr/>
          </p:nvSpPr>
          <p:spPr>
            <a:xfrm>
              <a:off x="5732857" y="4133574"/>
              <a:ext cx="80075" cy="79928"/>
            </a:xfrm>
            <a:custGeom>
              <a:avLst/>
              <a:gdLst/>
              <a:ahLst/>
              <a:cxnLst/>
              <a:rect l="l" t="t" r="r" b="b"/>
              <a:pathLst>
                <a:path w="575"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6"/>
            <p:cNvSpPr/>
            <p:nvPr/>
          </p:nvSpPr>
          <p:spPr>
            <a:xfrm>
              <a:off x="5455872" y="4271710"/>
              <a:ext cx="79239" cy="79928"/>
            </a:xfrm>
            <a:custGeom>
              <a:avLst/>
              <a:gdLst/>
              <a:ahLst/>
              <a:cxnLst/>
              <a:rect l="l" t="t" r="r" b="b"/>
              <a:pathLst>
                <a:path w="569" h="574" extrusionOk="0">
                  <a:moveTo>
                    <a:pt x="0" y="0"/>
                  </a:moveTo>
                  <a:lnTo>
                    <a:pt x="0" y="574"/>
                  </a:lnTo>
                  <a:lnTo>
                    <a:pt x="569" y="574"/>
                  </a:lnTo>
                  <a:lnTo>
                    <a:pt x="569"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6"/>
            <p:cNvSpPr/>
            <p:nvPr/>
          </p:nvSpPr>
          <p:spPr>
            <a:xfrm>
              <a:off x="6077017" y="4271710"/>
              <a:ext cx="79935" cy="79928"/>
            </a:xfrm>
            <a:custGeom>
              <a:avLst/>
              <a:gdLst/>
              <a:ahLst/>
              <a:cxnLst/>
              <a:rect l="l" t="t" r="r" b="b"/>
              <a:pathLst>
                <a:path w="574"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6"/>
            <p:cNvSpPr/>
            <p:nvPr/>
          </p:nvSpPr>
          <p:spPr>
            <a:xfrm>
              <a:off x="6215858" y="4271710"/>
              <a:ext cx="80075" cy="79928"/>
            </a:xfrm>
            <a:custGeom>
              <a:avLst/>
              <a:gdLst/>
              <a:ahLst/>
              <a:cxnLst/>
              <a:rect l="l" t="t" r="r" b="b"/>
              <a:pathLst>
                <a:path w="575"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6"/>
            <p:cNvSpPr/>
            <p:nvPr/>
          </p:nvSpPr>
          <p:spPr>
            <a:xfrm>
              <a:off x="5455872" y="4410541"/>
              <a:ext cx="79239" cy="80067"/>
            </a:xfrm>
            <a:custGeom>
              <a:avLst/>
              <a:gdLst/>
              <a:ahLst/>
              <a:cxnLst/>
              <a:rect l="l" t="t" r="r" b="b"/>
              <a:pathLst>
                <a:path w="569" h="575" extrusionOk="0">
                  <a:moveTo>
                    <a:pt x="0" y="1"/>
                  </a:moveTo>
                  <a:lnTo>
                    <a:pt x="0" y="574"/>
                  </a:lnTo>
                  <a:lnTo>
                    <a:pt x="569" y="574"/>
                  </a:lnTo>
                  <a:lnTo>
                    <a:pt x="569"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6"/>
            <p:cNvSpPr/>
            <p:nvPr/>
          </p:nvSpPr>
          <p:spPr>
            <a:xfrm>
              <a:off x="6077017" y="4410541"/>
              <a:ext cx="79935" cy="80067"/>
            </a:xfrm>
            <a:custGeom>
              <a:avLst/>
              <a:gdLst/>
              <a:ahLst/>
              <a:cxnLst/>
              <a:rect l="l" t="t" r="r" b="b"/>
              <a:pathLst>
                <a:path w="574" h="575" extrusionOk="0">
                  <a:moveTo>
                    <a:pt x="0" y="1"/>
                  </a:moveTo>
                  <a:lnTo>
                    <a:pt x="0" y="574"/>
                  </a:lnTo>
                  <a:lnTo>
                    <a:pt x="574" y="574"/>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6"/>
            <p:cNvSpPr/>
            <p:nvPr/>
          </p:nvSpPr>
          <p:spPr>
            <a:xfrm>
              <a:off x="6215858" y="4410541"/>
              <a:ext cx="80075" cy="80067"/>
            </a:xfrm>
            <a:custGeom>
              <a:avLst/>
              <a:gdLst/>
              <a:ahLst/>
              <a:cxnLst/>
              <a:rect l="l" t="t" r="r" b="b"/>
              <a:pathLst>
                <a:path w="575" h="575" extrusionOk="0">
                  <a:moveTo>
                    <a:pt x="0" y="1"/>
                  </a:moveTo>
                  <a:lnTo>
                    <a:pt x="0" y="574"/>
                  </a:lnTo>
                  <a:lnTo>
                    <a:pt x="574" y="574"/>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6"/>
            <p:cNvSpPr/>
            <p:nvPr/>
          </p:nvSpPr>
          <p:spPr>
            <a:xfrm>
              <a:off x="5455872" y="4549373"/>
              <a:ext cx="79239" cy="79371"/>
            </a:xfrm>
            <a:custGeom>
              <a:avLst/>
              <a:gdLst/>
              <a:ahLst/>
              <a:cxnLst/>
              <a:rect l="l" t="t" r="r" b="b"/>
              <a:pathLst>
                <a:path w="569" h="570" extrusionOk="0">
                  <a:moveTo>
                    <a:pt x="0" y="1"/>
                  </a:moveTo>
                  <a:lnTo>
                    <a:pt x="0" y="569"/>
                  </a:lnTo>
                  <a:lnTo>
                    <a:pt x="569" y="569"/>
                  </a:lnTo>
                  <a:lnTo>
                    <a:pt x="569"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6"/>
            <p:cNvSpPr/>
            <p:nvPr/>
          </p:nvSpPr>
          <p:spPr>
            <a:xfrm>
              <a:off x="6077017" y="4549373"/>
              <a:ext cx="79935" cy="79371"/>
            </a:xfrm>
            <a:custGeom>
              <a:avLst/>
              <a:gdLst/>
              <a:ahLst/>
              <a:cxnLst/>
              <a:rect l="l" t="t" r="r" b="b"/>
              <a:pathLst>
                <a:path w="574" h="570" extrusionOk="0">
                  <a:moveTo>
                    <a:pt x="0" y="1"/>
                  </a:moveTo>
                  <a:lnTo>
                    <a:pt x="0" y="569"/>
                  </a:lnTo>
                  <a:lnTo>
                    <a:pt x="574" y="569"/>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6"/>
            <p:cNvSpPr/>
            <p:nvPr/>
          </p:nvSpPr>
          <p:spPr>
            <a:xfrm>
              <a:off x="6215858" y="4549373"/>
              <a:ext cx="80075" cy="79371"/>
            </a:xfrm>
            <a:custGeom>
              <a:avLst/>
              <a:gdLst/>
              <a:ahLst/>
              <a:cxnLst/>
              <a:rect l="l" t="t" r="r" b="b"/>
              <a:pathLst>
                <a:path w="575" h="570" extrusionOk="0">
                  <a:moveTo>
                    <a:pt x="0" y="1"/>
                  </a:moveTo>
                  <a:lnTo>
                    <a:pt x="0" y="569"/>
                  </a:lnTo>
                  <a:lnTo>
                    <a:pt x="574" y="569"/>
                  </a:lnTo>
                  <a:lnTo>
                    <a:pt x="57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6"/>
            <p:cNvSpPr/>
            <p:nvPr/>
          </p:nvSpPr>
          <p:spPr>
            <a:xfrm>
              <a:off x="5620893" y="3059125"/>
              <a:ext cx="26181" cy="46369"/>
            </a:xfrm>
            <a:custGeom>
              <a:avLst/>
              <a:gdLst/>
              <a:ahLst/>
              <a:cxnLst/>
              <a:rect l="l" t="t" r="r" b="b"/>
              <a:pathLst>
                <a:path w="188" h="333" extrusionOk="0">
                  <a:moveTo>
                    <a:pt x="0" y="0"/>
                  </a:moveTo>
                  <a:lnTo>
                    <a:pt x="0" y="333"/>
                  </a:lnTo>
                  <a:lnTo>
                    <a:pt x="188" y="333"/>
                  </a:lnTo>
                  <a:lnTo>
                    <a:pt x="188"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6"/>
            <p:cNvSpPr/>
            <p:nvPr/>
          </p:nvSpPr>
          <p:spPr>
            <a:xfrm>
              <a:off x="5620893" y="2924749"/>
              <a:ext cx="26181" cy="46369"/>
            </a:xfrm>
            <a:custGeom>
              <a:avLst/>
              <a:gdLst/>
              <a:ahLst/>
              <a:cxnLst/>
              <a:rect l="l" t="t" r="r" b="b"/>
              <a:pathLst>
                <a:path w="188" h="333" extrusionOk="0">
                  <a:moveTo>
                    <a:pt x="0" y="0"/>
                  </a:moveTo>
                  <a:lnTo>
                    <a:pt x="0" y="333"/>
                  </a:lnTo>
                  <a:lnTo>
                    <a:pt x="188" y="333"/>
                  </a:lnTo>
                  <a:lnTo>
                    <a:pt x="188"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6"/>
            <p:cNvSpPr/>
            <p:nvPr/>
          </p:nvSpPr>
          <p:spPr>
            <a:xfrm>
              <a:off x="8125928" y="4408313"/>
              <a:ext cx="36765" cy="62801"/>
            </a:xfrm>
            <a:custGeom>
              <a:avLst/>
              <a:gdLst/>
              <a:ahLst/>
              <a:cxnLst/>
              <a:rect l="l" t="t" r="r" b="b"/>
              <a:pathLst>
                <a:path w="264" h="451" extrusionOk="0">
                  <a:moveTo>
                    <a:pt x="0" y="0"/>
                  </a:moveTo>
                  <a:lnTo>
                    <a:pt x="0" y="451"/>
                  </a:lnTo>
                  <a:lnTo>
                    <a:pt x="263" y="451"/>
                  </a:lnTo>
                  <a:lnTo>
                    <a:pt x="263"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6"/>
            <p:cNvSpPr/>
            <p:nvPr/>
          </p:nvSpPr>
          <p:spPr>
            <a:xfrm>
              <a:off x="8045994" y="4219352"/>
              <a:ext cx="196496" cy="196617"/>
            </a:xfrm>
            <a:custGeom>
              <a:avLst/>
              <a:gdLst/>
              <a:ahLst/>
              <a:cxnLst/>
              <a:rect l="l" t="t" r="r" b="b"/>
              <a:pathLst>
                <a:path w="1411" h="1412" extrusionOk="0">
                  <a:moveTo>
                    <a:pt x="708" y="1"/>
                  </a:moveTo>
                  <a:cubicBezTo>
                    <a:pt x="317" y="1"/>
                    <a:pt x="1" y="317"/>
                    <a:pt x="1" y="709"/>
                  </a:cubicBezTo>
                  <a:cubicBezTo>
                    <a:pt x="1" y="1095"/>
                    <a:pt x="317" y="1411"/>
                    <a:pt x="708" y="1411"/>
                  </a:cubicBezTo>
                  <a:cubicBezTo>
                    <a:pt x="1094" y="1411"/>
                    <a:pt x="1411" y="1095"/>
                    <a:pt x="1411" y="709"/>
                  </a:cubicBezTo>
                  <a:cubicBezTo>
                    <a:pt x="1411" y="317"/>
                    <a:pt x="1094" y="1"/>
                    <a:pt x="70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6"/>
            <p:cNvSpPr/>
            <p:nvPr/>
          </p:nvSpPr>
          <p:spPr>
            <a:xfrm>
              <a:off x="7629332" y="4208212"/>
              <a:ext cx="36765" cy="62801"/>
            </a:xfrm>
            <a:custGeom>
              <a:avLst/>
              <a:gdLst/>
              <a:ahLst/>
              <a:cxnLst/>
              <a:rect l="l" t="t" r="r" b="b"/>
              <a:pathLst>
                <a:path w="264" h="451" extrusionOk="0">
                  <a:moveTo>
                    <a:pt x="1" y="0"/>
                  </a:moveTo>
                  <a:lnTo>
                    <a:pt x="1" y="451"/>
                  </a:lnTo>
                  <a:lnTo>
                    <a:pt x="263" y="451"/>
                  </a:lnTo>
                  <a:lnTo>
                    <a:pt x="263"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6"/>
            <p:cNvSpPr/>
            <p:nvPr/>
          </p:nvSpPr>
          <p:spPr>
            <a:xfrm>
              <a:off x="7549398" y="4019250"/>
              <a:ext cx="197331" cy="196617"/>
            </a:xfrm>
            <a:custGeom>
              <a:avLst/>
              <a:gdLst/>
              <a:ahLst/>
              <a:cxnLst/>
              <a:rect l="l" t="t" r="r" b="b"/>
              <a:pathLst>
                <a:path w="1417" h="1412" extrusionOk="0">
                  <a:moveTo>
                    <a:pt x="709" y="1"/>
                  </a:moveTo>
                  <a:cubicBezTo>
                    <a:pt x="317" y="1"/>
                    <a:pt x="1" y="317"/>
                    <a:pt x="1" y="703"/>
                  </a:cubicBezTo>
                  <a:cubicBezTo>
                    <a:pt x="1" y="1095"/>
                    <a:pt x="317" y="1411"/>
                    <a:pt x="709" y="1411"/>
                  </a:cubicBezTo>
                  <a:cubicBezTo>
                    <a:pt x="1095" y="1411"/>
                    <a:pt x="1416" y="1095"/>
                    <a:pt x="1416" y="703"/>
                  </a:cubicBezTo>
                  <a:cubicBezTo>
                    <a:pt x="1416" y="317"/>
                    <a:pt x="1095" y="1"/>
                    <a:pt x="7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6"/>
            <p:cNvSpPr/>
            <p:nvPr/>
          </p:nvSpPr>
          <p:spPr>
            <a:xfrm>
              <a:off x="7506924" y="4183565"/>
              <a:ext cx="35929" cy="62104"/>
            </a:xfrm>
            <a:custGeom>
              <a:avLst/>
              <a:gdLst/>
              <a:ahLst/>
              <a:cxnLst/>
              <a:rect l="l" t="t" r="r" b="b"/>
              <a:pathLst>
                <a:path w="258" h="446" extrusionOk="0">
                  <a:moveTo>
                    <a:pt x="0" y="0"/>
                  </a:moveTo>
                  <a:lnTo>
                    <a:pt x="0" y="446"/>
                  </a:lnTo>
                  <a:lnTo>
                    <a:pt x="258" y="446"/>
                  </a:lnTo>
                  <a:lnTo>
                    <a:pt x="258"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6"/>
            <p:cNvSpPr/>
            <p:nvPr/>
          </p:nvSpPr>
          <p:spPr>
            <a:xfrm>
              <a:off x="7426293" y="3993907"/>
              <a:ext cx="197192" cy="197314"/>
            </a:xfrm>
            <a:custGeom>
              <a:avLst/>
              <a:gdLst/>
              <a:ahLst/>
              <a:cxnLst/>
              <a:rect l="l" t="t" r="r" b="b"/>
              <a:pathLst>
                <a:path w="1416" h="1417" extrusionOk="0">
                  <a:moveTo>
                    <a:pt x="708" y="1"/>
                  </a:moveTo>
                  <a:cubicBezTo>
                    <a:pt x="317" y="1"/>
                    <a:pt x="0" y="317"/>
                    <a:pt x="0" y="708"/>
                  </a:cubicBezTo>
                  <a:cubicBezTo>
                    <a:pt x="0" y="1100"/>
                    <a:pt x="317" y="1416"/>
                    <a:pt x="708" y="1416"/>
                  </a:cubicBezTo>
                  <a:cubicBezTo>
                    <a:pt x="1099" y="1416"/>
                    <a:pt x="1416" y="1100"/>
                    <a:pt x="1416" y="708"/>
                  </a:cubicBezTo>
                  <a:cubicBezTo>
                    <a:pt x="1416" y="317"/>
                    <a:pt x="1099" y="1"/>
                    <a:pt x="70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6"/>
            <p:cNvSpPr/>
            <p:nvPr/>
          </p:nvSpPr>
          <p:spPr>
            <a:xfrm>
              <a:off x="7108923" y="4259734"/>
              <a:ext cx="35929" cy="62801"/>
            </a:xfrm>
            <a:custGeom>
              <a:avLst/>
              <a:gdLst/>
              <a:ahLst/>
              <a:cxnLst/>
              <a:rect l="l" t="t" r="r" b="b"/>
              <a:pathLst>
                <a:path w="258" h="451" extrusionOk="0">
                  <a:moveTo>
                    <a:pt x="0" y="0"/>
                  </a:moveTo>
                  <a:lnTo>
                    <a:pt x="0" y="451"/>
                  </a:lnTo>
                  <a:lnTo>
                    <a:pt x="258" y="451"/>
                  </a:lnTo>
                  <a:lnTo>
                    <a:pt x="258"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6"/>
            <p:cNvSpPr/>
            <p:nvPr/>
          </p:nvSpPr>
          <p:spPr>
            <a:xfrm>
              <a:off x="7031292" y="4075223"/>
              <a:ext cx="197192" cy="196617"/>
            </a:xfrm>
            <a:custGeom>
              <a:avLst/>
              <a:gdLst/>
              <a:ahLst/>
              <a:cxnLst/>
              <a:rect l="l" t="t" r="r" b="b"/>
              <a:pathLst>
                <a:path w="1416" h="1412" extrusionOk="0">
                  <a:moveTo>
                    <a:pt x="708" y="1"/>
                  </a:moveTo>
                  <a:cubicBezTo>
                    <a:pt x="317" y="1"/>
                    <a:pt x="0" y="317"/>
                    <a:pt x="0" y="703"/>
                  </a:cubicBezTo>
                  <a:cubicBezTo>
                    <a:pt x="0" y="1095"/>
                    <a:pt x="317" y="1411"/>
                    <a:pt x="708" y="1411"/>
                  </a:cubicBezTo>
                  <a:cubicBezTo>
                    <a:pt x="1099" y="1411"/>
                    <a:pt x="1416" y="1095"/>
                    <a:pt x="1416" y="703"/>
                  </a:cubicBezTo>
                  <a:cubicBezTo>
                    <a:pt x="1416" y="317"/>
                    <a:pt x="1099" y="1"/>
                    <a:pt x="70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6"/>
            <p:cNvSpPr/>
            <p:nvPr/>
          </p:nvSpPr>
          <p:spPr>
            <a:xfrm>
              <a:off x="6704934" y="4231327"/>
              <a:ext cx="1633241" cy="490012"/>
            </a:xfrm>
            <a:custGeom>
              <a:avLst/>
              <a:gdLst/>
              <a:ahLst/>
              <a:cxnLst/>
              <a:rect l="l" t="t" r="r" b="b"/>
              <a:pathLst>
                <a:path w="11728" h="3519" extrusionOk="0">
                  <a:moveTo>
                    <a:pt x="5883" y="1"/>
                  </a:moveTo>
                  <a:cubicBezTo>
                    <a:pt x="1202" y="1"/>
                    <a:pt x="1" y="3518"/>
                    <a:pt x="1" y="3518"/>
                  </a:cubicBezTo>
                  <a:lnTo>
                    <a:pt x="11727" y="3518"/>
                  </a:lnTo>
                  <a:cubicBezTo>
                    <a:pt x="11727" y="3518"/>
                    <a:pt x="10569" y="1"/>
                    <a:pt x="588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16"/>
            <p:cNvSpPr/>
            <p:nvPr/>
          </p:nvSpPr>
          <p:spPr>
            <a:xfrm>
              <a:off x="6855751" y="4354563"/>
              <a:ext cx="36765" cy="62801"/>
            </a:xfrm>
            <a:custGeom>
              <a:avLst/>
              <a:gdLst/>
              <a:ahLst/>
              <a:cxnLst/>
              <a:rect l="l" t="t" r="r" b="b"/>
              <a:pathLst>
                <a:path w="264" h="451" extrusionOk="0">
                  <a:moveTo>
                    <a:pt x="1" y="0"/>
                  </a:moveTo>
                  <a:lnTo>
                    <a:pt x="1" y="451"/>
                  </a:lnTo>
                  <a:lnTo>
                    <a:pt x="263" y="451"/>
                  </a:lnTo>
                  <a:lnTo>
                    <a:pt x="263"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6"/>
            <p:cNvSpPr/>
            <p:nvPr/>
          </p:nvSpPr>
          <p:spPr>
            <a:xfrm>
              <a:off x="6775816" y="4164905"/>
              <a:ext cx="196635" cy="197174"/>
            </a:xfrm>
            <a:custGeom>
              <a:avLst/>
              <a:gdLst/>
              <a:ahLst/>
              <a:cxnLst/>
              <a:rect l="l" t="t" r="r" b="b"/>
              <a:pathLst>
                <a:path w="1412" h="1416" extrusionOk="0">
                  <a:moveTo>
                    <a:pt x="709" y="0"/>
                  </a:moveTo>
                  <a:cubicBezTo>
                    <a:pt x="317" y="0"/>
                    <a:pt x="1" y="317"/>
                    <a:pt x="1" y="708"/>
                  </a:cubicBezTo>
                  <a:cubicBezTo>
                    <a:pt x="1" y="1100"/>
                    <a:pt x="317" y="1416"/>
                    <a:pt x="709" y="1416"/>
                  </a:cubicBezTo>
                  <a:cubicBezTo>
                    <a:pt x="1095" y="1416"/>
                    <a:pt x="1411" y="1100"/>
                    <a:pt x="1411" y="708"/>
                  </a:cubicBezTo>
                  <a:cubicBezTo>
                    <a:pt x="1411" y="317"/>
                    <a:pt x="1095" y="0"/>
                    <a:pt x="70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16"/>
            <p:cNvSpPr/>
            <p:nvPr/>
          </p:nvSpPr>
          <p:spPr>
            <a:xfrm>
              <a:off x="7387440" y="4388122"/>
              <a:ext cx="44981" cy="78536"/>
            </a:xfrm>
            <a:custGeom>
              <a:avLst/>
              <a:gdLst/>
              <a:ahLst/>
              <a:cxnLst/>
              <a:rect l="l" t="t" r="r" b="b"/>
              <a:pathLst>
                <a:path w="323" h="564" extrusionOk="0">
                  <a:moveTo>
                    <a:pt x="0" y="1"/>
                  </a:moveTo>
                  <a:lnTo>
                    <a:pt x="0" y="564"/>
                  </a:lnTo>
                  <a:lnTo>
                    <a:pt x="322" y="564"/>
                  </a:lnTo>
                  <a:lnTo>
                    <a:pt x="322" y="1"/>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16"/>
            <p:cNvSpPr/>
            <p:nvPr/>
          </p:nvSpPr>
          <p:spPr>
            <a:xfrm>
              <a:off x="7287313" y="4152930"/>
              <a:ext cx="245098" cy="245076"/>
            </a:xfrm>
            <a:custGeom>
              <a:avLst/>
              <a:gdLst/>
              <a:ahLst/>
              <a:cxnLst/>
              <a:rect l="l" t="t" r="r" b="b"/>
              <a:pathLst>
                <a:path w="1760" h="1760" extrusionOk="0">
                  <a:moveTo>
                    <a:pt x="880" y="1"/>
                  </a:moveTo>
                  <a:cubicBezTo>
                    <a:pt x="392" y="1"/>
                    <a:pt x="1" y="392"/>
                    <a:pt x="1" y="880"/>
                  </a:cubicBezTo>
                  <a:cubicBezTo>
                    <a:pt x="1" y="1368"/>
                    <a:pt x="392" y="1759"/>
                    <a:pt x="880" y="1759"/>
                  </a:cubicBezTo>
                  <a:cubicBezTo>
                    <a:pt x="1368" y="1759"/>
                    <a:pt x="1760" y="1368"/>
                    <a:pt x="1760" y="880"/>
                  </a:cubicBezTo>
                  <a:cubicBezTo>
                    <a:pt x="1760" y="392"/>
                    <a:pt x="1368" y="1"/>
                    <a:pt x="88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6"/>
            <p:cNvSpPr/>
            <p:nvPr/>
          </p:nvSpPr>
          <p:spPr>
            <a:xfrm>
              <a:off x="7833207" y="4391186"/>
              <a:ext cx="45677" cy="77700"/>
            </a:xfrm>
            <a:custGeom>
              <a:avLst/>
              <a:gdLst/>
              <a:ahLst/>
              <a:cxnLst/>
              <a:rect l="l" t="t" r="r" b="b"/>
              <a:pathLst>
                <a:path w="328" h="558" extrusionOk="0">
                  <a:moveTo>
                    <a:pt x="0" y="0"/>
                  </a:moveTo>
                  <a:lnTo>
                    <a:pt x="0" y="558"/>
                  </a:lnTo>
                  <a:lnTo>
                    <a:pt x="328" y="558"/>
                  </a:lnTo>
                  <a:lnTo>
                    <a:pt x="328"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6"/>
            <p:cNvSpPr/>
            <p:nvPr/>
          </p:nvSpPr>
          <p:spPr>
            <a:xfrm>
              <a:off x="7733915" y="4155158"/>
              <a:ext cx="245098" cy="245076"/>
            </a:xfrm>
            <a:custGeom>
              <a:avLst/>
              <a:gdLst/>
              <a:ahLst/>
              <a:cxnLst/>
              <a:rect l="l" t="t" r="r" b="b"/>
              <a:pathLst>
                <a:path w="1760" h="1760" extrusionOk="0">
                  <a:moveTo>
                    <a:pt x="880" y="1"/>
                  </a:moveTo>
                  <a:cubicBezTo>
                    <a:pt x="392" y="1"/>
                    <a:pt x="0" y="392"/>
                    <a:pt x="0" y="880"/>
                  </a:cubicBezTo>
                  <a:cubicBezTo>
                    <a:pt x="0" y="1368"/>
                    <a:pt x="392" y="1759"/>
                    <a:pt x="880" y="1759"/>
                  </a:cubicBezTo>
                  <a:cubicBezTo>
                    <a:pt x="1362" y="1759"/>
                    <a:pt x="1759" y="1368"/>
                    <a:pt x="1759" y="880"/>
                  </a:cubicBezTo>
                  <a:cubicBezTo>
                    <a:pt x="1759" y="392"/>
                    <a:pt x="1362" y="1"/>
                    <a:pt x="88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6"/>
            <p:cNvSpPr/>
            <p:nvPr/>
          </p:nvSpPr>
          <p:spPr>
            <a:xfrm>
              <a:off x="4712928" y="2936725"/>
              <a:ext cx="318905" cy="1784596"/>
            </a:xfrm>
            <a:custGeom>
              <a:avLst/>
              <a:gdLst/>
              <a:ahLst/>
              <a:cxnLst/>
              <a:rect l="l" t="t" r="r" b="b"/>
              <a:pathLst>
                <a:path w="2290" h="12816" extrusionOk="0">
                  <a:moveTo>
                    <a:pt x="0" y="0"/>
                  </a:moveTo>
                  <a:lnTo>
                    <a:pt x="0" y="12815"/>
                  </a:lnTo>
                  <a:lnTo>
                    <a:pt x="2290" y="12815"/>
                  </a:lnTo>
                  <a:lnTo>
                    <a:pt x="2290" y="2075"/>
                  </a:lnTo>
                  <a:lnTo>
                    <a:pt x="0" y="0"/>
                  </a:lnTo>
                  <a:close/>
                </a:path>
              </a:pathLst>
            </a:custGeom>
            <a:solidFill>
              <a:srgbClr val="7F94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6"/>
            <p:cNvSpPr/>
            <p:nvPr/>
          </p:nvSpPr>
          <p:spPr>
            <a:xfrm>
              <a:off x="5031690" y="3225667"/>
              <a:ext cx="71023" cy="1495657"/>
            </a:xfrm>
            <a:custGeom>
              <a:avLst/>
              <a:gdLst/>
              <a:ahLst/>
              <a:cxnLst/>
              <a:rect l="l" t="t" r="r" b="b"/>
              <a:pathLst>
                <a:path w="510" h="10741" extrusionOk="0">
                  <a:moveTo>
                    <a:pt x="1" y="0"/>
                  </a:moveTo>
                  <a:lnTo>
                    <a:pt x="1" y="10740"/>
                  </a:lnTo>
                  <a:lnTo>
                    <a:pt x="510" y="10740"/>
                  </a:lnTo>
                  <a:lnTo>
                    <a:pt x="510" y="467"/>
                  </a:lnTo>
                  <a:lnTo>
                    <a:pt x="1"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6"/>
            <p:cNvSpPr/>
            <p:nvPr/>
          </p:nvSpPr>
          <p:spPr>
            <a:xfrm>
              <a:off x="3144041" y="3031554"/>
              <a:ext cx="323501" cy="1688237"/>
            </a:xfrm>
            <a:custGeom>
              <a:avLst/>
              <a:gdLst/>
              <a:ahLst/>
              <a:cxnLst/>
              <a:rect l="l" t="t" r="r" b="b"/>
              <a:pathLst>
                <a:path w="2323" h="12124" extrusionOk="0">
                  <a:moveTo>
                    <a:pt x="1" y="0"/>
                  </a:moveTo>
                  <a:lnTo>
                    <a:pt x="1" y="12123"/>
                  </a:lnTo>
                  <a:lnTo>
                    <a:pt x="2322" y="12123"/>
                  </a:lnTo>
                  <a:lnTo>
                    <a:pt x="2322"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6"/>
            <p:cNvSpPr/>
            <p:nvPr/>
          </p:nvSpPr>
          <p:spPr>
            <a:xfrm>
              <a:off x="3931130" y="3031554"/>
              <a:ext cx="327818" cy="1688237"/>
            </a:xfrm>
            <a:custGeom>
              <a:avLst/>
              <a:gdLst/>
              <a:ahLst/>
              <a:cxnLst/>
              <a:rect l="l" t="t" r="r" b="b"/>
              <a:pathLst>
                <a:path w="2354" h="12124" extrusionOk="0">
                  <a:moveTo>
                    <a:pt x="0" y="0"/>
                  </a:moveTo>
                  <a:lnTo>
                    <a:pt x="0" y="12123"/>
                  </a:lnTo>
                  <a:lnTo>
                    <a:pt x="2354" y="12123"/>
                  </a:lnTo>
                  <a:lnTo>
                    <a:pt x="2354" y="0"/>
                  </a:lnTo>
                  <a:close/>
                </a:path>
              </a:pathLst>
            </a:custGeom>
            <a:solidFill>
              <a:srgbClr val="7F94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6"/>
            <p:cNvSpPr/>
            <p:nvPr/>
          </p:nvSpPr>
          <p:spPr>
            <a:xfrm>
              <a:off x="4258805" y="3031554"/>
              <a:ext cx="75618" cy="1688237"/>
            </a:xfrm>
            <a:custGeom>
              <a:avLst/>
              <a:gdLst/>
              <a:ahLst/>
              <a:cxnLst/>
              <a:rect l="l" t="t" r="r" b="b"/>
              <a:pathLst>
                <a:path w="543" h="12124" extrusionOk="0">
                  <a:moveTo>
                    <a:pt x="1" y="0"/>
                  </a:moveTo>
                  <a:lnTo>
                    <a:pt x="1" y="12123"/>
                  </a:lnTo>
                  <a:lnTo>
                    <a:pt x="542" y="12123"/>
                  </a:lnTo>
                  <a:lnTo>
                    <a:pt x="542"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6"/>
            <p:cNvSpPr/>
            <p:nvPr/>
          </p:nvSpPr>
          <p:spPr>
            <a:xfrm>
              <a:off x="3745916" y="2767954"/>
              <a:ext cx="82999" cy="1956288"/>
            </a:xfrm>
            <a:custGeom>
              <a:avLst/>
              <a:gdLst/>
              <a:ahLst/>
              <a:cxnLst/>
              <a:rect l="l" t="t" r="r" b="b"/>
              <a:pathLst>
                <a:path w="596" h="14049" extrusionOk="0">
                  <a:moveTo>
                    <a:pt x="595" y="0"/>
                  </a:moveTo>
                  <a:cubicBezTo>
                    <a:pt x="386" y="150"/>
                    <a:pt x="188" y="311"/>
                    <a:pt x="0" y="483"/>
                  </a:cubicBezTo>
                  <a:lnTo>
                    <a:pt x="0" y="14049"/>
                  </a:lnTo>
                  <a:lnTo>
                    <a:pt x="595" y="14049"/>
                  </a:lnTo>
                  <a:lnTo>
                    <a:pt x="595"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16"/>
            <p:cNvSpPr/>
            <p:nvPr/>
          </p:nvSpPr>
          <p:spPr>
            <a:xfrm>
              <a:off x="3250852" y="2835073"/>
              <a:ext cx="495209" cy="1889171"/>
            </a:xfrm>
            <a:custGeom>
              <a:avLst/>
              <a:gdLst/>
              <a:ahLst/>
              <a:cxnLst/>
              <a:rect l="l" t="t" r="r" b="b"/>
              <a:pathLst>
                <a:path w="3556" h="13567" extrusionOk="0">
                  <a:moveTo>
                    <a:pt x="3555" y="1"/>
                  </a:moveTo>
                  <a:cubicBezTo>
                    <a:pt x="0" y="3159"/>
                    <a:pt x="215" y="8671"/>
                    <a:pt x="215" y="8671"/>
                  </a:cubicBezTo>
                  <a:lnTo>
                    <a:pt x="215" y="13567"/>
                  </a:lnTo>
                  <a:lnTo>
                    <a:pt x="3555" y="13567"/>
                  </a:lnTo>
                  <a:lnTo>
                    <a:pt x="3555" y="1"/>
                  </a:lnTo>
                  <a:close/>
                </a:path>
              </a:pathLst>
            </a:custGeom>
            <a:solidFill>
              <a:srgbClr val="7F94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6"/>
            <p:cNvSpPr/>
            <p:nvPr/>
          </p:nvSpPr>
          <p:spPr>
            <a:xfrm>
              <a:off x="4186391" y="3573513"/>
              <a:ext cx="1092634" cy="1142526"/>
            </a:xfrm>
            <a:custGeom>
              <a:avLst/>
              <a:gdLst/>
              <a:ahLst/>
              <a:cxnLst/>
              <a:rect l="l" t="t" r="r" b="b"/>
              <a:pathLst>
                <a:path w="7846" h="8205" extrusionOk="0">
                  <a:moveTo>
                    <a:pt x="1" y="1"/>
                  </a:moveTo>
                  <a:lnTo>
                    <a:pt x="1" y="8205"/>
                  </a:lnTo>
                  <a:lnTo>
                    <a:pt x="7845" y="8205"/>
                  </a:lnTo>
                  <a:lnTo>
                    <a:pt x="7845"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16"/>
            <p:cNvSpPr/>
            <p:nvPr/>
          </p:nvSpPr>
          <p:spPr>
            <a:xfrm>
              <a:off x="4588848" y="3476456"/>
              <a:ext cx="287711" cy="97195"/>
            </a:xfrm>
            <a:custGeom>
              <a:avLst/>
              <a:gdLst/>
              <a:ahLst/>
              <a:cxnLst/>
              <a:rect l="l" t="t" r="r" b="b"/>
              <a:pathLst>
                <a:path w="2066" h="698" extrusionOk="0">
                  <a:moveTo>
                    <a:pt x="1" y="1"/>
                  </a:moveTo>
                  <a:lnTo>
                    <a:pt x="1" y="698"/>
                  </a:lnTo>
                  <a:lnTo>
                    <a:pt x="2065" y="698"/>
                  </a:lnTo>
                  <a:lnTo>
                    <a:pt x="2065"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6"/>
            <p:cNvSpPr/>
            <p:nvPr/>
          </p:nvSpPr>
          <p:spPr>
            <a:xfrm>
              <a:off x="4308939" y="3538422"/>
              <a:ext cx="213625" cy="35230"/>
            </a:xfrm>
            <a:custGeom>
              <a:avLst/>
              <a:gdLst/>
              <a:ahLst/>
              <a:cxnLst/>
              <a:rect l="l" t="t" r="r" b="b"/>
              <a:pathLst>
                <a:path w="1534" h="253" extrusionOk="0">
                  <a:moveTo>
                    <a:pt x="0" y="1"/>
                  </a:moveTo>
                  <a:lnTo>
                    <a:pt x="0" y="253"/>
                  </a:lnTo>
                  <a:lnTo>
                    <a:pt x="1534" y="253"/>
                  </a:lnTo>
                  <a:lnTo>
                    <a:pt x="1534" y="1"/>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6"/>
            <p:cNvSpPr/>
            <p:nvPr/>
          </p:nvSpPr>
          <p:spPr>
            <a:xfrm>
              <a:off x="4943540" y="3538422"/>
              <a:ext cx="213068" cy="35230"/>
            </a:xfrm>
            <a:custGeom>
              <a:avLst/>
              <a:gdLst/>
              <a:ahLst/>
              <a:cxnLst/>
              <a:rect l="l" t="t" r="r" b="b"/>
              <a:pathLst>
                <a:path w="1530" h="253" extrusionOk="0">
                  <a:moveTo>
                    <a:pt x="1" y="1"/>
                  </a:moveTo>
                  <a:lnTo>
                    <a:pt x="1" y="253"/>
                  </a:lnTo>
                  <a:lnTo>
                    <a:pt x="1529" y="253"/>
                  </a:lnTo>
                  <a:lnTo>
                    <a:pt x="1529" y="1"/>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6"/>
            <p:cNvSpPr/>
            <p:nvPr/>
          </p:nvSpPr>
          <p:spPr>
            <a:xfrm>
              <a:off x="4186391" y="4429201"/>
              <a:ext cx="1092634" cy="291306"/>
            </a:xfrm>
            <a:custGeom>
              <a:avLst/>
              <a:gdLst/>
              <a:ahLst/>
              <a:cxnLst/>
              <a:rect l="l" t="t" r="r" b="b"/>
              <a:pathLst>
                <a:path w="7846" h="2092" extrusionOk="0">
                  <a:moveTo>
                    <a:pt x="1" y="1"/>
                  </a:moveTo>
                  <a:lnTo>
                    <a:pt x="1" y="2092"/>
                  </a:lnTo>
                  <a:lnTo>
                    <a:pt x="7845" y="2092"/>
                  </a:lnTo>
                  <a:lnTo>
                    <a:pt x="7845" y="1"/>
                  </a:lnTo>
                  <a:close/>
                </a:path>
              </a:pathLst>
            </a:custGeom>
            <a:solidFill>
              <a:srgbClr val="F3EE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6"/>
            <p:cNvSpPr/>
            <p:nvPr/>
          </p:nvSpPr>
          <p:spPr>
            <a:xfrm>
              <a:off x="4280530" y="3664582"/>
              <a:ext cx="108344" cy="195086"/>
            </a:xfrm>
            <a:custGeom>
              <a:avLst/>
              <a:gdLst/>
              <a:ahLst/>
              <a:cxnLst/>
              <a:rect l="l" t="t" r="r" b="b"/>
              <a:pathLst>
                <a:path w="778" h="1401" extrusionOk="0">
                  <a:moveTo>
                    <a:pt x="0" y="1"/>
                  </a:moveTo>
                  <a:lnTo>
                    <a:pt x="0" y="1400"/>
                  </a:lnTo>
                  <a:lnTo>
                    <a:pt x="778" y="1400"/>
                  </a:lnTo>
                  <a:lnTo>
                    <a:pt x="778"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16"/>
            <p:cNvSpPr/>
            <p:nvPr/>
          </p:nvSpPr>
          <p:spPr>
            <a:xfrm>
              <a:off x="4479112" y="3664582"/>
              <a:ext cx="108484" cy="195086"/>
            </a:xfrm>
            <a:custGeom>
              <a:avLst/>
              <a:gdLst/>
              <a:ahLst/>
              <a:cxnLst/>
              <a:rect l="l" t="t" r="r" b="b"/>
              <a:pathLst>
                <a:path w="779" h="1401" extrusionOk="0">
                  <a:moveTo>
                    <a:pt x="1" y="1"/>
                  </a:moveTo>
                  <a:lnTo>
                    <a:pt x="1" y="1400"/>
                  </a:lnTo>
                  <a:lnTo>
                    <a:pt x="778" y="1400"/>
                  </a:lnTo>
                  <a:lnTo>
                    <a:pt x="778"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16"/>
            <p:cNvSpPr/>
            <p:nvPr/>
          </p:nvSpPr>
          <p:spPr>
            <a:xfrm>
              <a:off x="4678531" y="3664582"/>
              <a:ext cx="108344" cy="195086"/>
            </a:xfrm>
            <a:custGeom>
              <a:avLst/>
              <a:gdLst/>
              <a:ahLst/>
              <a:cxnLst/>
              <a:rect l="l" t="t" r="r" b="b"/>
              <a:pathLst>
                <a:path w="778" h="1401" extrusionOk="0">
                  <a:moveTo>
                    <a:pt x="0" y="1"/>
                  </a:moveTo>
                  <a:lnTo>
                    <a:pt x="0" y="1400"/>
                  </a:lnTo>
                  <a:lnTo>
                    <a:pt x="778" y="1400"/>
                  </a:lnTo>
                  <a:lnTo>
                    <a:pt x="778"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6"/>
            <p:cNvSpPr/>
            <p:nvPr/>
          </p:nvSpPr>
          <p:spPr>
            <a:xfrm>
              <a:off x="4877810" y="3664582"/>
              <a:ext cx="108484" cy="195086"/>
            </a:xfrm>
            <a:custGeom>
              <a:avLst/>
              <a:gdLst/>
              <a:ahLst/>
              <a:cxnLst/>
              <a:rect l="l" t="t" r="r" b="b"/>
              <a:pathLst>
                <a:path w="779" h="1401" extrusionOk="0">
                  <a:moveTo>
                    <a:pt x="1" y="1"/>
                  </a:moveTo>
                  <a:lnTo>
                    <a:pt x="1" y="1400"/>
                  </a:lnTo>
                  <a:lnTo>
                    <a:pt x="778" y="1400"/>
                  </a:lnTo>
                  <a:lnTo>
                    <a:pt x="778"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6"/>
            <p:cNvSpPr/>
            <p:nvPr/>
          </p:nvSpPr>
          <p:spPr>
            <a:xfrm>
              <a:off x="5076532" y="3664582"/>
              <a:ext cx="109180" cy="195086"/>
            </a:xfrm>
            <a:custGeom>
              <a:avLst/>
              <a:gdLst/>
              <a:ahLst/>
              <a:cxnLst/>
              <a:rect l="l" t="t" r="r" b="b"/>
              <a:pathLst>
                <a:path w="784" h="1401" extrusionOk="0">
                  <a:moveTo>
                    <a:pt x="0" y="1"/>
                  </a:moveTo>
                  <a:lnTo>
                    <a:pt x="0" y="1400"/>
                  </a:lnTo>
                  <a:lnTo>
                    <a:pt x="783" y="1400"/>
                  </a:lnTo>
                  <a:lnTo>
                    <a:pt x="783"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6"/>
            <p:cNvSpPr/>
            <p:nvPr/>
          </p:nvSpPr>
          <p:spPr>
            <a:xfrm>
              <a:off x="4280530" y="3913978"/>
              <a:ext cx="108344" cy="195086"/>
            </a:xfrm>
            <a:custGeom>
              <a:avLst/>
              <a:gdLst/>
              <a:ahLst/>
              <a:cxnLst/>
              <a:rect l="l" t="t" r="r" b="b"/>
              <a:pathLst>
                <a:path w="778" h="1401" extrusionOk="0">
                  <a:moveTo>
                    <a:pt x="0" y="1"/>
                  </a:moveTo>
                  <a:lnTo>
                    <a:pt x="0" y="1400"/>
                  </a:lnTo>
                  <a:lnTo>
                    <a:pt x="778" y="1400"/>
                  </a:lnTo>
                  <a:lnTo>
                    <a:pt x="778"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16"/>
            <p:cNvSpPr/>
            <p:nvPr/>
          </p:nvSpPr>
          <p:spPr>
            <a:xfrm>
              <a:off x="4479112" y="3913978"/>
              <a:ext cx="108484" cy="195086"/>
            </a:xfrm>
            <a:custGeom>
              <a:avLst/>
              <a:gdLst/>
              <a:ahLst/>
              <a:cxnLst/>
              <a:rect l="l" t="t" r="r" b="b"/>
              <a:pathLst>
                <a:path w="779" h="1401" extrusionOk="0">
                  <a:moveTo>
                    <a:pt x="1" y="1"/>
                  </a:moveTo>
                  <a:lnTo>
                    <a:pt x="1" y="1400"/>
                  </a:lnTo>
                  <a:lnTo>
                    <a:pt x="778" y="1400"/>
                  </a:lnTo>
                  <a:lnTo>
                    <a:pt x="778"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6"/>
            <p:cNvSpPr/>
            <p:nvPr/>
          </p:nvSpPr>
          <p:spPr>
            <a:xfrm>
              <a:off x="4678531" y="3913978"/>
              <a:ext cx="108344" cy="195086"/>
            </a:xfrm>
            <a:custGeom>
              <a:avLst/>
              <a:gdLst/>
              <a:ahLst/>
              <a:cxnLst/>
              <a:rect l="l" t="t" r="r" b="b"/>
              <a:pathLst>
                <a:path w="778" h="1401" extrusionOk="0">
                  <a:moveTo>
                    <a:pt x="0" y="1"/>
                  </a:moveTo>
                  <a:lnTo>
                    <a:pt x="0" y="1400"/>
                  </a:lnTo>
                  <a:lnTo>
                    <a:pt x="778" y="1400"/>
                  </a:lnTo>
                  <a:lnTo>
                    <a:pt x="778"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6"/>
            <p:cNvSpPr/>
            <p:nvPr/>
          </p:nvSpPr>
          <p:spPr>
            <a:xfrm>
              <a:off x="4877810" y="3913978"/>
              <a:ext cx="108484" cy="195086"/>
            </a:xfrm>
            <a:custGeom>
              <a:avLst/>
              <a:gdLst/>
              <a:ahLst/>
              <a:cxnLst/>
              <a:rect l="l" t="t" r="r" b="b"/>
              <a:pathLst>
                <a:path w="779" h="1401" extrusionOk="0">
                  <a:moveTo>
                    <a:pt x="1" y="1"/>
                  </a:moveTo>
                  <a:lnTo>
                    <a:pt x="1" y="1400"/>
                  </a:lnTo>
                  <a:lnTo>
                    <a:pt x="778" y="1400"/>
                  </a:lnTo>
                  <a:lnTo>
                    <a:pt x="778"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6"/>
            <p:cNvSpPr/>
            <p:nvPr/>
          </p:nvSpPr>
          <p:spPr>
            <a:xfrm>
              <a:off x="5076532" y="3913978"/>
              <a:ext cx="109180" cy="195086"/>
            </a:xfrm>
            <a:custGeom>
              <a:avLst/>
              <a:gdLst/>
              <a:ahLst/>
              <a:cxnLst/>
              <a:rect l="l" t="t" r="r" b="b"/>
              <a:pathLst>
                <a:path w="784" h="1401" extrusionOk="0">
                  <a:moveTo>
                    <a:pt x="0" y="1"/>
                  </a:moveTo>
                  <a:lnTo>
                    <a:pt x="0" y="1400"/>
                  </a:lnTo>
                  <a:lnTo>
                    <a:pt x="783" y="1400"/>
                  </a:lnTo>
                  <a:lnTo>
                    <a:pt x="783"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6"/>
            <p:cNvSpPr/>
            <p:nvPr/>
          </p:nvSpPr>
          <p:spPr>
            <a:xfrm>
              <a:off x="4280530" y="4162677"/>
              <a:ext cx="108344" cy="194946"/>
            </a:xfrm>
            <a:custGeom>
              <a:avLst/>
              <a:gdLst/>
              <a:ahLst/>
              <a:cxnLst/>
              <a:rect l="l" t="t" r="r" b="b"/>
              <a:pathLst>
                <a:path w="778" h="1400" extrusionOk="0">
                  <a:moveTo>
                    <a:pt x="0" y="0"/>
                  </a:moveTo>
                  <a:lnTo>
                    <a:pt x="0" y="1400"/>
                  </a:lnTo>
                  <a:lnTo>
                    <a:pt x="778" y="1400"/>
                  </a:lnTo>
                  <a:lnTo>
                    <a:pt x="778"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6"/>
            <p:cNvSpPr/>
            <p:nvPr/>
          </p:nvSpPr>
          <p:spPr>
            <a:xfrm>
              <a:off x="4479112" y="4162677"/>
              <a:ext cx="108484" cy="194946"/>
            </a:xfrm>
            <a:custGeom>
              <a:avLst/>
              <a:gdLst/>
              <a:ahLst/>
              <a:cxnLst/>
              <a:rect l="l" t="t" r="r" b="b"/>
              <a:pathLst>
                <a:path w="779" h="1400" extrusionOk="0">
                  <a:moveTo>
                    <a:pt x="1" y="0"/>
                  </a:moveTo>
                  <a:lnTo>
                    <a:pt x="1" y="1400"/>
                  </a:lnTo>
                  <a:lnTo>
                    <a:pt x="778" y="1400"/>
                  </a:lnTo>
                  <a:lnTo>
                    <a:pt x="778"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6"/>
            <p:cNvSpPr/>
            <p:nvPr/>
          </p:nvSpPr>
          <p:spPr>
            <a:xfrm>
              <a:off x="4678531" y="4162677"/>
              <a:ext cx="108344" cy="194946"/>
            </a:xfrm>
            <a:custGeom>
              <a:avLst/>
              <a:gdLst/>
              <a:ahLst/>
              <a:cxnLst/>
              <a:rect l="l" t="t" r="r" b="b"/>
              <a:pathLst>
                <a:path w="778" h="1400" extrusionOk="0">
                  <a:moveTo>
                    <a:pt x="0" y="0"/>
                  </a:moveTo>
                  <a:lnTo>
                    <a:pt x="0" y="1400"/>
                  </a:lnTo>
                  <a:lnTo>
                    <a:pt x="778" y="1400"/>
                  </a:lnTo>
                  <a:lnTo>
                    <a:pt x="778"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6"/>
            <p:cNvSpPr/>
            <p:nvPr/>
          </p:nvSpPr>
          <p:spPr>
            <a:xfrm>
              <a:off x="4877810" y="4162677"/>
              <a:ext cx="108484" cy="194946"/>
            </a:xfrm>
            <a:custGeom>
              <a:avLst/>
              <a:gdLst/>
              <a:ahLst/>
              <a:cxnLst/>
              <a:rect l="l" t="t" r="r" b="b"/>
              <a:pathLst>
                <a:path w="779" h="1400" extrusionOk="0">
                  <a:moveTo>
                    <a:pt x="1" y="0"/>
                  </a:moveTo>
                  <a:lnTo>
                    <a:pt x="1" y="1400"/>
                  </a:lnTo>
                  <a:lnTo>
                    <a:pt x="778" y="1400"/>
                  </a:lnTo>
                  <a:lnTo>
                    <a:pt x="778"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6"/>
            <p:cNvSpPr/>
            <p:nvPr/>
          </p:nvSpPr>
          <p:spPr>
            <a:xfrm>
              <a:off x="5076532" y="4162677"/>
              <a:ext cx="109180" cy="194946"/>
            </a:xfrm>
            <a:custGeom>
              <a:avLst/>
              <a:gdLst/>
              <a:ahLst/>
              <a:cxnLst/>
              <a:rect l="l" t="t" r="r" b="b"/>
              <a:pathLst>
                <a:path w="784" h="1400" extrusionOk="0">
                  <a:moveTo>
                    <a:pt x="0" y="0"/>
                  </a:moveTo>
                  <a:lnTo>
                    <a:pt x="0" y="1400"/>
                  </a:lnTo>
                  <a:lnTo>
                    <a:pt x="783" y="1400"/>
                  </a:lnTo>
                  <a:lnTo>
                    <a:pt x="783"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6"/>
            <p:cNvSpPr/>
            <p:nvPr/>
          </p:nvSpPr>
          <p:spPr>
            <a:xfrm>
              <a:off x="4280530" y="4494927"/>
              <a:ext cx="307068" cy="159856"/>
            </a:xfrm>
            <a:custGeom>
              <a:avLst/>
              <a:gdLst/>
              <a:ahLst/>
              <a:cxnLst/>
              <a:rect l="l" t="t" r="r" b="b"/>
              <a:pathLst>
                <a:path w="2205" h="1148" extrusionOk="0">
                  <a:moveTo>
                    <a:pt x="0" y="0"/>
                  </a:moveTo>
                  <a:lnTo>
                    <a:pt x="0" y="1148"/>
                  </a:lnTo>
                  <a:lnTo>
                    <a:pt x="2204" y="1148"/>
                  </a:lnTo>
                  <a:lnTo>
                    <a:pt x="220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6"/>
            <p:cNvSpPr/>
            <p:nvPr/>
          </p:nvSpPr>
          <p:spPr>
            <a:xfrm>
              <a:off x="4434271" y="4494927"/>
              <a:ext cx="139" cy="159856"/>
            </a:xfrm>
            <a:custGeom>
              <a:avLst/>
              <a:gdLst/>
              <a:ahLst/>
              <a:cxnLst/>
              <a:rect l="l" t="t" r="r" b="b"/>
              <a:pathLst>
                <a:path w="1" h="1148" fill="none" extrusionOk="0">
                  <a:moveTo>
                    <a:pt x="1" y="0"/>
                  </a:moveTo>
                  <a:lnTo>
                    <a:pt x="1" y="1148"/>
                  </a:lnTo>
                </a:path>
              </a:pathLst>
            </a:custGeom>
            <a:noFill/>
            <a:ln w="2275" cap="flat" cmpd="sng">
              <a:solidFill>
                <a:srgbClr val="F3EEE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6"/>
            <p:cNvSpPr/>
            <p:nvPr/>
          </p:nvSpPr>
          <p:spPr>
            <a:xfrm>
              <a:off x="4877810" y="4494927"/>
              <a:ext cx="307904" cy="159856"/>
            </a:xfrm>
            <a:custGeom>
              <a:avLst/>
              <a:gdLst/>
              <a:ahLst/>
              <a:cxnLst/>
              <a:rect l="l" t="t" r="r" b="b"/>
              <a:pathLst>
                <a:path w="2211" h="1148" extrusionOk="0">
                  <a:moveTo>
                    <a:pt x="1" y="0"/>
                  </a:moveTo>
                  <a:lnTo>
                    <a:pt x="1" y="1148"/>
                  </a:lnTo>
                  <a:lnTo>
                    <a:pt x="2210" y="1148"/>
                  </a:lnTo>
                  <a:lnTo>
                    <a:pt x="2210"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6"/>
            <p:cNvSpPr/>
            <p:nvPr/>
          </p:nvSpPr>
          <p:spPr>
            <a:xfrm>
              <a:off x="5031690" y="4494927"/>
              <a:ext cx="139" cy="159856"/>
            </a:xfrm>
            <a:custGeom>
              <a:avLst/>
              <a:gdLst/>
              <a:ahLst/>
              <a:cxnLst/>
              <a:rect l="l" t="t" r="r" b="b"/>
              <a:pathLst>
                <a:path w="1" h="1148" fill="none" extrusionOk="0">
                  <a:moveTo>
                    <a:pt x="1" y="0"/>
                  </a:moveTo>
                  <a:lnTo>
                    <a:pt x="1" y="1148"/>
                  </a:lnTo>
                </a:path>
              </a:pathLst>
            </a:custGeom>
            <a:noFill/>
            <a:ln w="2275" cap="flat" cmpd="sng">
              <a:solidFill>
                <a:srgbClr val="F3EEE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6"/>
            <p:cNvSpPr/>
            <p:nvPr/>
          </p:nvSpPr>
          <p:spPr>
            <a:xfrm>
              <a:off x="4650818" y="4574856"/>
              <a:ext cx="163770" cy="145653"/>
            </a:xfrm>
            <a:custGeom>
              <a:avLst/>
              <a:gdLst/>
              <a:ahLst/>
              <a:cxnLst/>
              <a:rect l="l" t="t" r="r" b="b"/>
              <a:pathLst>
                <a:path w="1176" h="1046" extrusionOk="0">
                  <a:moveTo>
                    <a:pt x="1" y="0"/>
                  </a:moveTo>
                  <a:lnTo>
                    <a:pt x="1" y="1046"/>
                  </a:lnTo>
                  <a:lnTo>
                    <a:pt x="1175" y="1046"/>
                  </a:lnTo>
                  <a:lnTo>
                    <a:pt x="1175"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6"/>
            <p:cNvSpPr/>
            <p:nvPr/>
          </p:nvSpPr>
          <p:spPr>
            <a:xfrm>
              <a:off x="7199998" y="4270178"/>
              <a:ext cx="51665" cy="50965"/>
            </a:xfrm>
            <a:custGeom>
              <a:avLst/>
              <a:gdLst/>
              <a:ahLst/>
              <a:cxnLst/>
              <a:rect l="l" t="t" r="r" b="b"/>
              <a:pathLst>
                <a:path w="371" h="366" extrusionOk="0">
                  <a:moveTo>
                    <a:pt x="1" y="0"/>
                  </a:moveTo>
                  <a:lnTo>
                    <a:pt x="1" y="365"/>
                  </a:lnTo>
                  <a:lnTo>
                    <a:pt x="370" y="365"/>
                  </a:lnTo>
                  <a:lnTo>
                    <a:pt x="370" y="0"/>
                  </a:lnTo>
                  <a:close/>
                </a:path>
              </a:pathLst>
            </a:custGeom>
            <a:solidFill>
              <a:srgbClr val="A59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6"/>
            <p:cNvSpPr/>
            <p:nvPr/>
          </p:nvSpPr>
          <p:spPr>
            <a:xfrm>
              <a:off x="7155992" y="4480027"/>
              <a:ext cx="403297" cy="241316"/>
            </a:xfrm>
            <a:custGeom>
              <a:avLst/>
              <a:gdLst/>
              <a:ahLst/>
              <a:cxnLst/>
              <a:rect l="l" t="t" r="r" b="b"/>
              <a:pathLst>
                <a:path w="2896" h="1733" extrusionOk="0">
                  <a:moveTo>
                    <a:pt x="0" y="0"/>
                  </a:moveTo>
                  <a:lnTo>
                    <a:pt x="0" y="1732"/>
                  </a:lnTo>
                  <a:lnTo>
                    <a:pt x="2896" y="1732"/>
                  </a:lnTo>
                  <a:lnTo>
                    <a:pt x="2896" y="0"/>
                  </a:lnTo>
                  <a:close/>
                </a:path>
              </a:pathLst>
            </a:custGeom>
            <a:solidFill>
              <a:srgbClr val="D3B9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6"/>
            <p:cNvSpPr/>
            <p:nvPr/>
          </p:nvSpPr>
          <p:spPr>
            <a:xfrm>
              <a:off x="7126887" y="4321004"/>
              <a:ext cx="461508" cy="159160"/>
            </a:xfrm>
            <a:custGeom>
              <a:avLst/>
              <a:gdLst/>
              <a:ahLst/>
              <a:cxnLst/>
              <a:rect l="l" t="t" r="r" b="b"/>
              <a:pathLst>
                <a:path w="3314" h="1143" extrusionOk="0">
                  <a:moveTo>
                    <a:pt x="268" y="0"/>
                  </a:moveTo>
                  <a:lnTo>
                    <a:pt x="0" y="1142"/>
                  </a:lnTo>
                  <a:lnTo>
                    <a:pt x="3314" y="1142"/>
                  </a:lnTo>
                  <a:lnTo>
                    <a:pt x="3046" y="0"/>
                  </a:lnTo>
                  <a:close/>
                </a:path>
              </a:pathLst>
            </a:custGeom>
            <a:solidFill>
              <a:srgbClr val="E25B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6"/>
            <p:cNvSpPr/>
            <p:nvPr/>
          </p:nvSpPr>
          <p:spPr>
            <a:xfrm>
              <a:off x="7305277" y="4584464"/>
              <a:ext cx="104724" cy="136880"/>
            </a:xfrm>
            <a:custGeom>
              <a:avLst/>
              <a:gdLst/>
              <a:ahLst/>
              <a:cxnLst/>
              <a:rect l="l" t="t" r="r" b="b"/>
              <a:pathLst>
                <a:path w="752" h="983" extrusionOk="0">
                  <a:moveTo>
                    <a:pt x="1" y="1"/>
                  </a:moveTo>
                  <a:lnTo>
                    <a:pt x="1" y="982"/>
                  </a:lnTo>
                  <a:lnTo>
                    <a:pt x="751" y="982"/>
                  </a:lnTo>
                  <a:lnTo>
                    <a:pt x="751"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6"/>
            <p:cNvSpPr/>
            <p:nvPr/>
          </p:nvSpPr>
          <p:spPr>
            <a:xfrm>
              <a:off x="7190250" y="4542689"/>
              <a:ext cx="81606" cy="81599"/>
            </a:xfrm>
            <a:custGeom>
              <a:avLst/>
              <a:gdLst/>
              <a:ahLst/>
              <a:cxnLst/>
              <a:rect l="l" t="t" r="r" b="b"/>
              <a:pathLst>
                <a:path w="586" h="586" extrusionOk="0">
                  <a:moveTo>
                    <a:pt x="1" y="1"/>
                  </a:moveTo>
                  <a:lnTo>
                    <a:pt x="1" y="585"/>
                  </a:lnTo>
                  <a:lnTo>
                    <a:pt x="585" y="585"/>
                  </a:lnTo>
                  <a:lnTo>
                    <a:pt x="585"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6"/>
            <p:cNvSpPr/>
            <p:nvPr/>
          </p:nvSpPr>
          <p:spPr>
            <a:xfrm>
              <a:off x="7231331" y="4542689"/>
              <a:ext cx="139" cy="81599"/>
            </a:xfrm>
            <a:custGeom>
              <a:avLst/>
              <a:gdLst/>
              <a:ahLst/>
              <a:cxnLst/>
              <a:rect l="l" t="t" r="r" b="b"/>
              <a:pathLst>
                <a:path w="1" h="586" fill="none" extrusionOk="0">
                  <a:moveTo>
                    <a:pt x="1" y="1"/>
                  </a:moveTo>
                  <a:lnTo>
                    <a:pt x="1" y="585"/>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6"/>
            <p:cNvSpPr/>
            <p:nvPr/>
          </p:nvSpPr>
          <p:spPr>
            <a:xfrm>
              <a:off x="7190250" y="4583768"/>
              <a:ext cx="81606" cy="139"/>
            </a:xfrm>
            <a:custGeom>
              <a:avLst/>
              <a:gdLst/>
              <a:ahLst/>
              <a:cxnLst/>
              <a:rect l="l" t="t" r="r" b="b"/>
              <a:pathLst>
                <a:path w="586" h="1" fill="none" extrusionOk="0">
                  <a:moveTo>
                    <a:pt x="585" y="0"/>
                  </a:moveTo>
                  <a:lnTo>
                    <a:pt x="1" y="0"/>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6"/>
            <p:cNvSpPr/>
            <p:nvPr/>
          </p:nvSpPr>
          <p:spPr>
            <a:xfrm>
              <a:off x="7443422" y="4542689"/>
              <a:ext cx="81467" cy="81599"/>
            </a:xfrm>
            <a:custGeom>
              <a:avLst/>
              <a:gdLst/>
              <a:ahLst/>
              <a:cxnLst/>
              <a:rect l="l" t="t" r="r" b="b"/>
              <a:pathLst>
                <a:path w="585" h="586" extrusionOk="0">
                  <a:moveTo>
                    <a:pt x="1" y="1"/>
                  </a:moveTo>
                  <a:lnTo>
                    <a:pt x="1" y="585"/>
                  </a:lnTo>
                  <a:lnTo>
                    <a:pt x="585" y="585"/>
                  </a:lnTo>
                  <a:lnTo>
                    <a:pt x="585"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6"/>
            <p:cNvSpPr/>
            <p:nvPr/>
          </p:nvSpPr>
          <p:spPr>
            <a:xfrm>
              <a:off x="7484503" y="4542689"/>
              <a:ext cx="139" cy="81599"/>
            </a:xfrm>
            <a:custGeom>
              <a:avLst/>
              <a:gdLst/>
              <a:ahLst/>
              <a:cxnLst/>
              <a:rect l="l" t="t" r="r" b="b"/>
              <a:pathLst>
                <a:path w="1" h="586" fill="none" extrusionOk="0">
                  <a:moveTo>
                    <a:pt x="0" y="1"/>
                  </a:moveTo>
                  <a:lnTo>
                    <a:pt x="0" y="585"/>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6"/>
            <p:cNvSpPr/>
            <p:nvPr/>
          </p:nvSpPr>
          <p:spPr>
            <a:xfrm>
              <a:off x="7443422" y="4583768"/>
              <a:ext cx="81467" cy="139"/>
            </a:xfrm>
            <a:custGeom>
              <a:avLst/>
              <a:gdLst/>
              <a:ahLst/>
              <a:cxnLst/>
              <a:rect l="l" t="t" r="r" b="b"/>
              <a:pathLst>
                <a:path w="585" h="1" fill="none" extrusionOk="0">
                  <a:moveTo>
                    <a:pt x="585" y="0"/>
                  </a:moveTo>
                  <a:lnTo>
                    <a:pt x="1" y="0"/>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6"/>
            <p:cNvSpPr/>
            <p:nvPr/>
          </p:nvSpPr>
          <p:spPr>
            <a:xfrm>
              <a:off x="7721243" y="4270178"/>
              <a:ext cx="50830" cy="50965"/>
            </a:xfrm>
            <a:custGeom>
              <a:avLst/>
              <a:gdLst/>
              <a:ahLst/>
              <a:cxnLst/>
              <a:rect l="l" t="t" r="r" b="b"/>
              <a:pathLst>
                <a:path w="365" h="366" extrusionOk="0">
                  <a:moveTo>
                    <a:pt x="0" y="0"/>
                  </a:moveTo>
                  <a:lnTo>
                    <a:pt x="0" y="365"/>
                  </a:lnTo>
                  <a:lnTo>
                    <a:pt x="365" y="365"/>
                  </a:lnTo>
                  <a:lnTo>
                    <a:pt x="365" y="0"/>
                  </a:lnTo>
                  <a:close/>
                </a:path>
              </a:pathLst>
            </a:custGeom>
            <a:solidFill>
              <a:srgbClr val="E25B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6"/>
            <p:cNvSpPr/>
            <p:nvPr/>
          </p:nvSpPr>
          <p:spPr>
            <a:xfrm>
              <a:off x="7677098" y="4480027"/>
              <a:ext cx="403436" cy="241316"/>
            </a:xfrm>
            <a:custGeom>
              <a:avLst/>
              <a:gdLst/>
              <a:ahLst/>
              <a:cxnLst/>
              <a:rect l="l" t="t" r="r" b="b"/>
              <a:pathLst>
                <a:path w="2897" h="1733" extrusionOk="0">
                  <a:moveTo>
                    <a:pt x="1" y="0"/>
                  </a:moveTo>
                  <a:lnTo>
                    <a:pt x="1" y="1732"/>
                  </a:lnTo>
                  <a:lnTo>
                    <a:pt x="2896" y="1732"/>
                  </a:lnTo>
                  <a:lnTo>
                    <a:pt x="2896" y="0"/>
                  </a:lnTo>
                  <a:close/>
                </a:path>
              </a:pathLst>
            </a:custGeom>
            <a:solidFill>
              <a:srgbClr val="E25B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6"/>
            <p:cNvSpPr/>
            <p:nvPr/>
          </p:nvSpPr>
          <p:spPr>
            <a:xfrm>
              <a:off x="7647993" y="4321004"/>
              <a:ext cx="461647" cy="159160"/>
            </a:xfrm>
            <a:custGeom>
              <a:avLst/>
              <a:gdLst/>
              <a:ahLst/>
              <a:cxnLst/>
              <a:rect l="l" t="t" r="r" b="b"/>
              <a:pathLst>
                <a:path w="3315" h="1143" extrusionOk="0">
                  <a:moveTo>
                    <a:pt x="269" y="0"/>
                  </a:moveTo>
                  <a:lnTo>
                    <a:pt x="1" y="1142"/>
                  </a:lnTo>
                  <a:lnTo>
                    <a:pt x="3314" y="1142"/>
                  </a:lnTo>
                  <a:lnTo>
                    <a:pt x="3046"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6"/>
            <p:cNvSpPr/>
            <p:nvPr/>
          </p:nvSpPr>
          <p:spPr>
            <a:xfrm>
              <a:off x="7826522" y="4584464"/>
              <a:ext cx="104584" cy="136880"/>
            </a:xfrm>
            <a:custGeom>
              <a:avLst/>
              <a:gdLst/>
              <a:ahLst/>
              <a:cxnLst/>
              <a:rect l="l" t="t" r="r" b="b"/>
              <a:pathLst>
                <a:path w="751" h="983" extrusionOk="0">
                  <a:moveTo>
                    <a:pt x="0" y="1"/>
                  </a:moveTo>
                  <a:lnTo>
                    <a:pt x="0" y="982"/>
                  </a:lnTo>
                  <a:lnTo>
                    <a:pt x="751" y="982"/>
                  </a:lnTo>
                  <a:lnTo>
                    <a:pt x="751"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6"/>
            <p:cNvSpPr/>
            <p:nvPr/>
          </p:nvSpPr>
          <p:spPr>
            <a:xfrm>
              <a:off x="7711495" y="4542689"/>
              <a:ext cx="81467" cy="81599"/>
            </a:xfrm>
            <a:custGeom>
              <a:avLst/>
              <a:gdLst/>
              <a:ahLst/>
              <a:cxnLst/>
              <a:rect l="l" t="t" r="r" b="b"/>
              <a:pathLst>
                <a:path w="585" h="586" extrusionOk="0">
                  <a:moveTo>
                    <a:pt x="0" y="1"/>
                  </a:moveTo>
                  <a:lnTo>
                    <a:pt x="0" y="585"/>
                  </a:lnTo>
                  <a:lnTo>
                    <a:pt x="585" y="585"/>
                  </a:lnTo>
                  <a:lnTo>
                    <a:pt x="585"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6"/>
            <p:cNvSpPr/>
            <p:nvPr/>
          </p:nvSpPr>
          <p:spPr>
            <a:xfrm>
              <a:off x="7752576" y="4542689"/>
              <a:ext cx="139" cy="81599"/>
            </a:xfrm>
            <a:custGeom>
              <a:avLst/>
              <a:gdLst/>
              <a:ahLst/>
              <a:cxnLst/>
              <a:rect l="l" t="t" r="r" b="b"/>
              <a:pathLst>
                <a:path w="1" h="586" fill="none" extrusionOk="0">
                  <a:moveTo>
                    <a:pt x="0" y="1"/>
                  </a:moveTo>
                  <a:lnTo>
                    <a:pt x="0" y="585"/>
                  </a:lnTo>
                </a:path>
              </a:pathLst>
            </a:custGeom>
            <a:noFill/>
            <a:ln w="1600" cap="flat" cmpd="sng">
              <a:solidFill>
                <a:srgbClr val="E25B6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6"/>
            <p:cNvSpPr/>
            <p:nvPr/>
          </p:nvSpPr>
          <p:spPr>
            <a:xfrm>
              <a:off x="7711495" y="4583768"/>
              <a:ext cx="81467" cy="139"/>
            </a:xfrm>
            <a:custGeom>
              <a:avLst/>
              <a:gdLst/>
              <a:ahLst/>
              <a:cxnLst/>
              <a:rect l="l" t="t" r="r" b="b"/>
              <a:pathLst>
                <a:path w="585" h="1" fill="none" extrusionOk="0">
                  <a:moveTo>
                    <a:pt x="585" y="0"/>
                  </a:moveTo>
                  <a:lnTo>
                    <a:pt x="0" y="0"/>
                  </a:lnTo>
                </a:path>
              </a:pathLst>
            </a:custGeom>
            <a:noFill/>
            <a:ln w="1600" cap="flat" cmpd="sng">
              <a:solidFill>
                <a:srgbClr val="E25B6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6"/>
            <p:cNvSpPr/>
            <p:nvPr/>
          </p:nvSpPr>
          <p:spPr>
            <a:xfrm>
              <a:off x="7964667" y="4542689"/>
              <a:ext cx="81467" cy="81599"/>
            </a:xfrm>
            <a:custGeom>
              <a:avLst/>
              <a:gdLst/>
              <a:ahLst/>
              <a:cxnLst/>
              <a:rect l="l" t="t" r="r" b="b"/>
              <a:pathLst>
                <a:path w="585" h="586" extrusionOk="0">
                  <a:moveTo>
                    <a:pt x="0" y="1"/>
                  </a:moveTo>
                  <a:lnTo>
                    <a:pt x="0" y="585"/>
                  </a:lnTo>
                  <a:lnTo>
                    <a:pt x="585" y="585"/>
                  </a:lnTo>
                  <a:lnTo>
                    <a:pt x="585"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6"/>
            <p:cNvSpPr/>
            <p:nvPr/>
          </p:nvSpPr>
          <p:spPr>
            <a:xfrm>
              <a:off x="8004912" y="4542689"/>
              <a:ext cx="139" cy="81599"/>
            </a:xfrm>
            <a:custGeom>
              <a:avLst/>
              <a:gdLst/>
              <a:ahLst/>
              <a:cxnLst/>
              <a:rect l="l" t="t" r="r" b="b"/>
              <a:pathLst>
                <a:path w="1" h="586" fill="none" extrusionOk="0">
                  <a:moveTo>
                    <a:pt x="1" y="1"/>
                  </a:moveTo>
                  <a:lnTo>
                    <a:pt x="1" y="585"/>
                  </a:lnTo>
                </a:path>
              </a:pathLst>
            </a:custGeom>
            <a:noFill/>
            <a:ln w="1600" cap="flat" cmpd="sng">
              <a:solidFill>
                <a:srgbClr val="E25B6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6"/>
            <p:cNvSpPr/>
            <p:nvPr/>
          </p:nvSpPr>
          <p:spPr>
            <a:xfrm>
              <a:off x="7964667" y="4583768"/>
              <a:ext cx="81467" cy="139"/>
            </a:xfrm>
            <a:custGeom>
              <a:avLst/>
              <a:gdLst/>
              <a:ahLst/>
              <a:cxnLst/>
              <a:rect l="l" t="t" r="r" b="b"/>
              <a:pathLst>
                <a:path w="585" h="1" fill="none" extrusionOk="0">
                  <a:moveTo>
                    <a:pt x="585" y="0"/>
                  </a:moveTo>
                  <a:lnTo>
                    <a:pt x="0" y="0"/>
                  </a:lnTo>
                </a:path>
              </a:pathLst>
            </a:custGeom>
            <a:noFill/>
            <a:ln w="1600" cap="flat" cmpd="sng">
              <a:solidFill>
                <a:srgbClr val="E25B6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16"/>
            <p:cNvSpPr/>
            <p:nvPr/>
          </p:nvSpPr>
          <p:spPr>
            <a:xfrm>
              <a:off x="6038164" y="4238847"/>
              <a:ext cx="970781" cy="482493"/>
            </a:xfrm>
            <a:custGeom>
              <a:avLst/>
              <a:gdLst/>
              <a:ahLst/>
              <a:cxnLst/>
              <a:rect l="l" t="t" r="r" b="b"/>
              <a:pathLst>
                <a:path w="6971" h="3465" extrusionOk="0">
                  <a:moveTo>
                    <a:pt x="0" y="0"/>
                  </a:moveTo>
                  <a:lnTo>
                    <a:pt x="0" y="3464"/>
                  </a:lnTo>
                  <a:lnTo>
                    <a:pt x="6971" y="3464"/>
                  </a:lnTo>
                  <a:lnTo>
                    <a:pt x="6971" y="1732"/>
                  </a:lnTo>
                  <a:lnTo>
                    <a:pt x="4075" y="1732"/>
                  </a:lnTo>
                  <a:lnTo>
                    <a:pt x="4075"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16"/>
            <p:cNvSpPr/>
            <p:nvPr/>
          </p:nvSpPr>
          <p:spPr>
            <a:xfrm>
              <a:off x="6605643" y="4321004"/>
              <a:ext cx="461647" cy="159160"/>
            </a:xfrm>
            <a:custGeom>
              <a:avLst/>
              <a:gdLst/>
              <a:ahLst/>
              <a:cxnLst/>
              <a:rect l="l" t="t" r="r" b="b"/>
              <a:pathLst>
                <a:path w="3315" h="1143" extrusionOk="0">
                  <a:moveTo>
                    <a:pt x="0" y="0"/>
                  </a:moveTo>
                  <a:lnTo>
                    <a:pt x="0" y="1142"/>
                  </a:lnTo>
                  <a:lnTo>
                    <a:pt x="3314" y="1142"/>
                  </a:lnTo>
                  <a:lnTo>
                    <a:pt x="2896"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16"/>
            <p:cNvSpPr/>
            <p:nvPr/>
          </p:nvSpPr>
          <p:spPr>
            <a:xfrm>
              <a:off x="5976194" y="4000591"/>
              <a:ext cx="681817" cy="238392"/>
            </a:xfrm>
            <a:custGeom>
              <a:avLst/>
              <a:gdLst/>
              <a:ahLst/>
              <a:cxnLst/>
              <a:rect l="l" t="t" r="r" b="b"/>
              <a:pathLst>
                <a:path w="4896" h="1712" extrusionOk="0">
                  <a:moveTo>
                    <a:pt x="671" y="1"/>
                  </a:moveTo>
                  <a:lnTo>
                    <a:pt x="0" y="1711"/>
                  </a:lnTo>
                  <a:lnTo>
                    <a:pt x="4896" y="1711"/>
                  </a:lnTo>
                  <a:lnTo>
                    <a:pt x="4225"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16"/>
            <p:cNvSpPr/>
            <p:nvPr/>
          </p:nvSpPr>
          <p:spPr>
            <a:xfrm>
              <a:off x="6686273" y="4584464"/>
              <a:ext cx="210004" cy="136880"/>
            </a:xfrm>
            <a:custGeom>
              <a:avLst/>
              <a:gdLst/>
              <a:ahLst/>
              <a:cxnLst/>
              <a:rect l="l" t="t" r="r" b="b"/>
              <a:pathLst>
                <a:path w="1508" h="983" extrusionOk="0">
                  <a:moveTo>
                    <a:pt x="0" y="1"/>
                  </a:moveTo>
                  <a:lnTo>
                    <a:pt x="0" y="982"/>
                  </a:lnTo>
                  <a:lnTo>
                    <a:pt x="1507" y="982"/>
                  </a:lnTo>
                  <a:lnTo>
                    <a:pt x="1507" y="1"/>
                  </a:lnTo>
                  <a:close/>
                </a:path>
              </a:pathLst>
            </a:custGeom>
            <a:solidFill>
              <a:srgbClr val="EAE9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16"/>
            <p:cNvSpPr/>
            <p:nvPr/>
          </p:nvSpPr>
          <p:spPr>
            <a:xfrm>
              <a:off x="6273372" y="4584464"/>
              <a:ext cx="103888" cy="136880"/>
            </a:xfrm>
            <a:custGeom>
              <a:avLst/>
              <a:gdLst/>
              <a:ahLst/>
              <a:cxnLst/>
              <a:rect l="l" t="t" r="r" b="b"/>
              <a:pathLst>
                <a:path w="746" h="983" extrusionOk="0">
                  <a:moveTo>
                    <a:pt x="0" y="1"/>
                  </a:moveTo>
                  <a:lnTo>
                    <a:pt x="0" y="982"/>
                  </a:lnTo>
                  <a:lnTo>
                    <a:pt x="746" y="982"/>
                  </a:lnTo>
                  <a:lnTo>
                    <a:pt x="746"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16"/>
            <p:cNvSpPr/>
            <p:nvPr/>
          </p:nvSpPr>
          <p:spPr>
            <a:xfrm>
              <a:off x="6113503" y="4291065"/>
              <a:ext cx="114472" cy="218897"/>
            </a:xfrm>
            <a:custGeom>
              <a:avLst/>
              <a:gdLst/>
              <a:ahLst/>
              <a:cxnLst/>
              <a:rect l="l" t="t" r="r" b="b"/>
              <a:pathLst>
                <a:path w="822" h="1572" extrusionOk="0">
                  <a:moveTo>
                    <a:pt x="414" y="1"/>
                  </a:moveTo>
                  <a:cubicBezTo>
                    <a:pt x="189" y="1"/>
                    <a:pt x="1" y="183"/>
                    <a:pt x="1" y="413"/>
                  </a:cubicBezTo>
                  <a:lnTo>
                    <a:pt x="1" y="1572"/>
                  </a:lnTo>
                  <a:lnTo>
                    <a:pt x="821" y="1572"/>
                  </a:lnTo>
                  <a:lnTo>
                    <a:pt x="821" y="413"/>
                  </a:lnTo>
                  <a:cubicBezTo>
                    <a:pt x="821" y="183"/>
                    <a:pt x="639" y="1"/>
                    <a:pt x="414" y="1"/>
                  </a:cubicBez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16"/>
            <p:cNvSpPr/>
            <p:nvPr/>
          </p:nvSpPr>
          <p:spPr>
            <a:xfrm>
              <a:off x="6171017" y="4291065"/>
              <a:ext cx="139" cy="218897"/>
            </a:xfrm>
            <a:custGeom>
              <a:avLst/>
              <a:gdLst/>
              <a:ahLst/>
              <a:cxnLst/>
              <a:rect l="l" t="t" r="r" b="b"/>
              <a:pathLst>
                <a:path w="1" h="1572" fill="none" extrusionOk="0">
                  <a:moveTo>
                    <a:pt x="1" y="1"/>
                  </a:moveTo>
                  <a:lnTo>
                    <a:pt x="1" y="1572"/>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16"/>
            <p:cNvSpPr/>
            <p:nvPr/>
          </p:nvSpPr>
          <p:spPr>
            <a:xfrm>
              <a:off x="6113503" y="4451620"/>
              <a:ext cx="114472" cy="139"/>
            </a:xfrm>
            <a:custGeom>
              <a:avLst/>
              <a:gdLst/>
              <a:ahLst/>
              <a:cxnLst/>
              <a:rect l="l" t="t" r="r" b="b"/>
              <a:pathLst>
                <a:path w="822" h="1" fill="none" extrusionOk="0">
                  <a:moveTo>
                    <a:pt x="1" y="0"/>
                  </a:moveTo>
                  <a:lnTo>
                    <a:pt x="821" y="0"/>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16"/>
            <p:cNvSpPr/>
            <p:nvPr/>
          </p:nvSpPr>
          <p:spPr>
            <a:xfrm>
              <a:off x="6113503" y="4394806"/>
              <a:ext cx="114472" cy="139"/>
            </a:xfrm>
            <a:custGeom>
              <a:avLst/>
              <a:gdLst/>
              <a:ahLst/>
              <a:cxnLst/>
              <a:rect l="l" t="t" r="r" b="b"/>
              <a:pathLst>
                <a:path w="822" h="1" fill="none" extrusionOk="0">
                  <a:moveTo>
                    <a:pt x="1" y="1"/>
                  </a:moveTo>
                  <a:lnTo>
                    <a:pt x="821" y="1"/>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16"/>
            <p:cNvSpPr/>
            <p:nvPr/>
          </p:nvSpPr>
          <p:spPr>
            <a:xfrm>
              <a:off x="6113503" y="4338132"/>
              <a:ext cx="114472" cy="139"/>
            </a:xfrm>
            <a:custGeom>
              <a:avLst/>
              <a:gdLst/>
              <a:ahLst/>
              <a:cxnLst/>
              <a:rect l="l" t="t" r="r" b="b"/>
              <a:pathLst>
                <a:path w="822" h="1" fill="none" extrusionOk="0">
                  <a:moveTo>
                    <a:pt x="1" y="0"/>
                  </a:moveTo>
                  <a:lnTo>
                    <a:pt x="821" y="0"/>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16"/>
            <p:cNvSpPr/>
            <p:nvPr/>
          </p:nvSpPr>
          <p:spPr>
            <a:xfrm>
              <a:off x="6422657" y="4291065"/>
              <a:ext cx="114472" cy="218897"/>
            </a:xfrm>
            <a:custGeom>
              <a:avLst/>
              <a:gdLst/>
              <a:ahLst/>
              <a:cxnLst/>
              <a:rect l="l" t="t" r="r" b="b"/>
              <a:pathLst>
                <a:path w="822" h="1572" extrusionOk="0">
                  <a:moveTo>
                    <a:pt x="408" y="1"/>
                  </a:moveTo>
                  <a:cubicBezTo>
                    <a:pt x="183" y="1"/>
                    <a:pt x="1" y="183"/>
                    <a:pt x="1" y="413"/>
                  </a:cubicBezTo>
                  <a:lnTo>
                    <a:pt x="1" y="1572"/>
                  </a:lnTo>
                  <a:lnTo>
                    <a:pt x="821" y="1572"/>
                  </a:lnTo>
                  <a:lnTo>
                    <a:pt x="821" y="413"/>
                  </a:lnTo>
                  <a:cubicBezTo>
                    <a:pt x="821" y="183"/>
                    <a:pt x="639" y="1"/>
                    <a:pt x="408" y="1"/>
                  </a:cubicBez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6"/>
            <p:cNvSpPr/>
            <p:nvPr/>
          </p:nvSpPr>
          <p:spPr>
            <a:xfrm>
              <a:off x="6479474" y="4291065"/>
              <a:ext cx="139" cy="218897"/>
            </a:xfrm>
            <a:custGeom>
              <a:avLst/>
              <a:gdLst/>
              <a:ahLst/>
              <a:cxnLst/>
              <a:rect l="l" t="t" r="r" b="b"/>
              <a:pathLst>
                <a:path w="1" h="1572" fill="none" extrusionOk="0">
                  <a:moveTo>
                    <a:pt x="0" y="1"/>
                  </a:moveTo>
                  <a:lnTo>
                    <a:pt x="0" y="1572"/>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6"/>
            <p:cNvSpPr/>
            <p:nvPr/>
          </p:nvSpPr>
          <p:spPr>
            <a:xfrm>
              <a:off x="6422657" y="4451620"/>
              <a:ext cx="114472" cy="139"/>
            </a:xfrm>
            <a:custGeom>
              <a:avLst/>
              <a:gdLst/>
              <a:ahLst/>
              <a:cxnLst/>
              <a:rect l="l" t="t" r="r" b="b"/>
              <a:pathLst>
                <a:path w="822" h="1" fill="none" extrusionOk="0">
                  <a:moveTo>
                    <a:pt x="1" y="0"/>
                  </a:moveTo>
                  <a:lnTo>
                    <a:pt x="821" y="0"/>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6"/>
            <p:cNvSpPr/>
            <p:nvPr/>
          </p:nvSpPr>
          <p:spPr>
            <a:xfrm>
              <a:off x="6422657" y="4394806"/>
              <a:ext cx="114472" cy="139"/>
            </a:xfrm>
            <a:custGeom>
              <a:avLst/>
              <a:gdLst/>
              <a:ahLst/>
              <a:cxnLst/>
              <a:rect l="l" t="t" r="r" b="b"/>
              <a:pathLst>
                <a:path w="822" h="1" fill="none" extrusionOk="0">
                  <a:moveTo>
                    <a:pt x="1" y="1"/>
                  </a:moveTo>
                  <a:lnTo>
                    <a:pt x="821" y="1"/>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6"/>
            <p:cNvSpPr/>
            <p:nvPr/>
          </p:nvSpPr>
          <p:spPr>
            <a:xfrm>
              <a:off x="6422657" y="4338132"/>
              <a:ext cx="114472" cy="139"/>
            </a:xfrm>
            <a:custGeom>
              <a:avLst/>
              <a:gdLst/>
              <a:ahLst/>
              <a:cxnLst/>
              <a:rect l="l" t="t" r="r" b="b"/>
              <a:pathLst>
                <a:path w="822" h="1" fill="none" extrusionOk="0">
                  <a:moveTo>
                    <a:pt x="1" y="0"/>
                  </a:moveTo>
                  <a:lnTo>
                    <a:pt x="821" y="0"/>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6"/>
            <p:cNvSpPr/>
            <p:nvPr/>
          </p:nvSpPr>
          <p:spPr>
            <a:xfrm>
              <a:off x="6130771" y="4568033"/>
              <a:ext cx="80771" cy="80764"/>
            </a:xfrm>
            <a:custGeom>
              <a:avLst/>
              <a:gdLst/>
              <a:ahLst/>
              <a:cxnLst/>
              <a:rect l="l" t="t" r="r" b="b"/>
              <a:pathLst>
                <a:path w="580" h="580" extrusionOk="0">
                  <a:moveTo>
                    <a:pt x="0" y="1"/>
                  </a:moveTo>
                  <a:lnTo>
                    <a:pt x="0" y="580"/>
                  </a:lnTo>
                  <a:lnTo>
                    <a:pt x="579" y="580"/>
                  </a:lnTo>
                  <a:lnTo>
                    <a:pt x="579"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6"/>
            <p:cNvSpPr/>
            <p:nvPr/>
          </p:nvSpPr>
          <p:spPr>
            <a:xfrm>
              <a:off x="6171017" y="4568033"/>
              <a:ext cx="139" cy="80764"/>
            </a:xfrm>
            <a:custGeom>
              <a:avLst/>
              <a:gdLst/>
              <a:ahLst/>
              <a:cxnLst/>
              <a:rect l="l" t="t" r="r" b="b"/>
              <a:pathLst>
                <a:path w="1" h="580" fill="none" extrusionOk="0">
                  <a:moveTo>
                    <a:pt x="1" y="1"/>
                  </a:moveTo>
                  <a:lnTo>
                    <a:pt x="1" y="580"/>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6"/>
            <p:cNvSpPr/>
            <p:nvPr/>
          </p:nvSpPr>
          <p:spPr>
            <a:xfrm>
              <a:off x="6130771" y="4608415"/>
              <a:ext cx="80771" cy="139"/>
            </a:xfrm>
            <a:custGeom>
              <a:avLst/>
              <a:gdLst/>
              <a:ahLst/>
              <a:cxnLst/>
              <a:rect l="l" t="t" r="r" b="b"/>
              <a:pathLst>
                <a:path w="580" h="1" fill="none" extrusionOk="0">
                  <a:moveTo>
                    <a:pt x="579" y="0"/>
                  </a:moveTo>
                  <a:lnTo>
                    <a:pt x="0" y="0"/>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6"/>
            <p:cNvSpPr/>
            <p:nvPr/>
          </p:nvSpPr>
          <p:spPr>
            <a:xfrm>
              <a:off x="6439089" y="4568033"/>
              <a:ext cx="81606" cy="80764"/>
            </a:xfrm>
            <a:custGeom>
              <a:avLst/>
              <a:gdLst/>
              <a:ahLst/>
              <a:cxnLst/>
              <a:rect l="l" t="t" r="r" b="b"/>
              <a:pathLst>
                <a:path w="586" h="580" extrusionOk="0">
                  <a:moveTo>
                    <a:pt x="1" y="1"/>
                  </a:moveTo>
                  <a:lnTo>
                    <a:pt x="1" y="580"/>
                  </a:lnTo>
                  <a:lnTo>
                    <a:pt x="585" y="580"/>
                  </a:lnTo>
                  <a:lnTo>
                    <a:pt x="585"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6"/>
            <p:cNvSpPr/>
            <p:nvPr/>
          </p:nvSpPr>
          <p:spPr>
            <a:xfrm>
              <a:off x="6479474" y="4568033"/>
              <a:ext cx="139" cy="80764"/>
            </a:xfrm>
            <a:custGeom>
              <a:avLst/>
              <a:gdLst/>
              <a:ahLst/>
              <a:cxnLst/>
              <a:rect l="l" t="t" r="r" b="b"/>
              <a:pathLst>
                <a:path w="1" h="580" fill="none" extrusionOk="0">
                  <a:moveTo>
                    <a:pt x="0" y="1"/>
                  </a:moveTo>
                  <a:lnTo>
                    <a:pt x="0" y="580"/>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6"/>
            <p:cNvSpPr/>
            <p:nvPr/>
          </p:nvSpPr>
          <p:spPr>
            <a:xfrm>
              <a:off x="6439089" y="4608415"/>
              <a:ext cx="81606" cy="139"/>
            </a:xfrm>
            <a:custGeom>
              <a:avLst/>
              <a:gdLst/>
              <a:ahLst/>
              <a:cxnLst/>
              <a:rect l="l" t="t" r="r" b="b"/>
              <a:pathLst>
                <a:path w="586" h="1" fill="none" extrusionOk="0">
                  <a:moveTo>
                    <a:pt x="585" y="0"/>
                  </a:moveTo>
                  <a:lnTo>
                    <a:pt x="1" y="0"/>
                  </a:lnTo>
                </a:path>
              </a:pathLst>
            </a:custGeom>
            <a:noFill/>
            <a:ln w="1600" cap="flat" cmpd="sng">
              <a:solidFill>
                <a:srgbClr val="E59E9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6"/>
            <p:cNvSpPr/>
            <p:nvPr/>
          </p:nvSpPr>
          <p:spPr>
            <a:xfrm>
              <a:off x="6298717" y="4294825"/>
              <a:ext cx="53197" cy="52357"/>
            </a:xfrm>
            <a:custGeom>
              <a:avLst/>
              <a:gdLst/>
              <a:ahLst/>
              <a:cxnLst/>
              <a:rect l="l" t="t" r="r" b="b"/>
              <a:pathLst>
                <a:path w="382" h="376" extrusionOk="0">
                  <a:moveTo>
                    <a:pt x="194" y="0"/>
                  </a:moveTo>
                  <a:cubicBezTo>
                    <a:pt x="86" y="0"/>
                    <a:pt x="1" y="81"/>
                    <a:pt x="1" y="188"/>
                  </a:cubicBezTo>
                  <a:cubicBezTo>
                    <a:pt x="1" y="295"/>
                    <a:pt x="86" y="376"/>
                    <a:pt x="194" y="376"/>
                  </a:cubicBezTo>
                  <a:cubicBezTo>
                    <a:pt x="296" y="376"/>
                    <a:pt x="381" y="295"/>
                    <a:pt x="381" y="188"/>
                  </a:cubicBezTo>
                  <a:cubicBezTo>
                    <a:pt x="381" y="81"/>
                    <a:pt x="296" y="0"/>
                    <a:pt x="194" y="0"/>
                  </a:cubicBezTo>
                  <a:close/>
                </a:path>
              </a:pathLst>
            </a:custGeom>
            <a:solidFill>
              <a:srgbClr val="EAE9D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6"/>
            <p:cNvSpPr/>
            <p:nvPr/>
          </p:nvSpPr>
          <p:spPr>
            <a:xfrm>
              <a:off x="2589235" y="3580336"/>
              <a:ext cx="936524" cy="1146146"/>
            </a:xfrm>
            <a:custGeom>
              <a:avLst/>
              <a:gdLst/>
              <a:ahLst/>
              <a:cxnLst/>
              <a:rect l="l" t="t" r="r" b="b"/>
              <a:pathLst>
                <a:path w="6725" h="8231" extrusionOk="0">
                  <a:moveTo>
                    <a:pt x="1" y="0"/>
                  </a:moveTo>
                  <a:lnTo>
                    <a:pt x="1" y="8231"/>
                  </a:lnTo>
                  <a:lnTo>
                    <a:pt x="6724" y="8231"/>
                  </a:lnTo>
                  <a:lnTo>
                    <a:pt x="6724" y="0"/>
                  </a:lnTo>
                  <a:close/>
                </a:path>
              </a:pathLst>
            </a:custGeom>
            <a:solidFill>
              <a:srgbClr val="D3B9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6"/>
            <p:cNvSpPr/>
            <p:nvPr/>
          </p:nvSpPr>
          <p:spPr>
            <a:xfrm>
              <a:off x="2589235" y="3687001"/>
              <a:ext cx="936524" cy="74776"/>
            </a:xfrm>
            <a:custGeom>
              <a:avLst/>
              <a:gdLst/>
              <a:ahLst/>
              <a:cxnLst/>
              <a:rect l="l" t="t" r="r" b="b"/>
              <a:pathLst>
                <a:path w="6725" h="537" extrusionOk="0">
                  <a:moveTo>
                    <a:pt x="1" y="1"/>
                  </a:moveTo>
                  <a:lnTo>
                    <a:pt x="1" y="537"/>
                  </a:lnTo>
                  <a:lnTo>
                    <a:pt x="6724" y="537"/>
                  </a:lnTo>
                  <a:lnTo>
                    <a:pt x="672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6"/>
            <p:cNvSpPr/>
            <p:nvPr/>
          </p:nvSpPr>
          <p:spPr>
            <a:xfrm>
              <a:off x="2589235" y="3824440"/>
              <a:ext cx="936524" cy="74776"/>
            </a:xfrm>
            <a:custGeom>
              <a:avLst/>
              <a:gdLst/>
              <a:ahLst/>
              <a:cxnLst/>
              <a:rect l="l" t="t" r="r" b="b"/>
              <a:pathLst>
                <a:path w="6725" h="537" extrusionOk="0">
                  <a:moveTo>
                    <a:pt x="1" y="0"/>
                  </a:moveTo>
                  <a:lnTo>
                    <a:pt x="1" y="537"/>
                  </a:lnTo>
                  <a:lnTo>
                    <a:pt x="6724" y="537"/>
                  </a:lnTo>
                  <a:lnTo>
                    <a:pt x="672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6"/>
            <p:cNvSpPr/>
            <p:nvPr/>
          </p:nvSpPr>
          <p:spPr>
            <a:xfrm>
              <a:off x="2589235" y="3961044"/>
              <a:ext cx="936524" cy="74776"/>
            </a:xfrm>
            <a:custGeom>
              <a:avLst/>
              <a:gdLst/>
              <a:ahLst/>
              <a:cxnLst/>
              <a:rect l="l" t="t" r="r" b="b"/>
              <a:pathLst>
                <a:path w="6725" h="537" extrusionOk="0">
                  <a:moveTo>
                    <a:pt x="1" y="1"/>
                  </a:moveTo>
                  <a:lnTo>
                    <a:pt x="1" y="537"/>
                  </a:lnTo>
                  <a:lnTo>
                    <a:pt x="6724" y="537"/>
                  </a:lnTo>
                  <a:lnTo>
                    <a:pt x="672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589235" y="4097648"/>
              <a:ext cx="936524" cy="74915"/>
            </a:xfrm>
            <a:custGeom>
              <a:avLst/>
              <a:gdLst/>
              <a:ahLst/>
              <a:cxnLst/>
              <a:rect l="l" t="t" r="r" b="b"/>
              <a:pathLst>
                <a:path w="6725" h="538" extrusionOk="0">
                  <a:moveTo>
                    <a:pt x="1" y="1"/>
                  </a:moveTo>
                  <a:lnTo>
                    <a:pt x="1" y="537"/>
                  </a:lnTo>
                  <a:lnTo>
                    <a:pt x="6724" y="537"/>
                  </a:lnTo>
                  <a:lnTo>
                    <a:pt x="672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589235" y="4235087"/>
              <a:ext cx="936524" cy="74776"/>
            </a:xfrm>
            <a:custGeom>
              <a:avLst/>
              <a:gdLst/>
              <a:ahLst/>
              <a:cxnLst/>
              <a:rect l="l" t="t" r="r" b="b"/>
              <a:pathLst>
                <a:path w="6725" h="537" extrusionOk="0">
                  <a:moveTo>
                    <a:pt x="1" y="0"/>
                  </a:moveTo>
                  <a:lnTo>
                    <a:pt x="1" y="537"/>
                  </a:lnTo>
                  <a:lnTo>
                    <a:pt x="6724" y="537"/>
                  </a:lnTo>
                  <a:lnTo>
                    <a:pt x="672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589235" y="4371691"/>
              <a:ext cx="936524" cy="74776"/>
            </a:xfrm>
            <a:custGeom>
              <a:avLst/>
              <a:gdLst/>
              <a:ahLst/>
              <a:cxnLst/>
              <a:rect l="l" t="t" r="r" b="b"/>
              <a:pathLst>
                <a:path w="6725" h="537" extrusionOk="0">
                  <a:moveTo>
                    <a:pt x="1" y="1"/>
                  </a:moveTo>
                  <a:lnTo>
                    <a:pt x="1" y="537"/>
                  </a:lnTo>
                  <a:lnTo>
                    <a:pt x="6724" y="537"/>
                  </a:lnTo>
                  <a:lnTo>
                    <a:pt x="672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589235" y="4508295"/>
              <a:ext cx="936524" cy="74915"/>
            </a:xfrm>
            <a:custGeom>
              <a:avLst/>
              <a:gdLst/>
              <a:ahLst/>
              <a:cxnLst/>
              <a:rect l="l" t="t" r="r" b="b"/>
              <a:pathLst>
                <a:path w="6725" h="538" extrusionOk="0">
                  <a:moveTo>
                    <a:pt x="1" y="1"/>
                  </a:moveTo>
                  <a:lnTo>
                    <a:pt x="1" y="537"/>
                  </a:lnTo>
                  <a:lnTo>
                    <a:pt x="6724" y="537"/>
                  </a:lnTo>
                  <a:lnTo>
                    <a:pt x="6724"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6"/>
            <p:cNvSpPr/>
            <p:nvPr/>
          </p:nvSpPr>
          <p:spPr>
            <a:xfrm>
              <a:off x="3012581" y="4614403"/>
              <a:ext cx="88987" cy="114322"/>
            </a:xfrm>
            <a:custGeom>
              <a:avLst/>
              <a:gdLst/>
              <a:ahLst/>
              <a:cxnLst/>
              <a:rect l="l" t="t" r="r" b="b"/>
              <a:pathLst>
                <a:path w="639" h="821" extrusionOk="0">
                  <a:moveTo>
                    <a:pt x="1" y="0"/>
                  </a:moveTo>
                  <a:lnTo>
                    <a:pt x="1" y="821"/>
                  </a:lnTo>
                  <a:lnTo>
                    <a:pt x="639" y="821"/>
                  </a:lnTo>
                  <a:lnTo>
                    <a:pt x="639"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6"/>
            <p:cNvSpPr/>
            <p:nvPr/>
          </p:nvSpPr>
          <p:spPr>
            <a:xfrm>
              <a:off x="2690058" y="3513078"/>
              <a:ext cx="367507" cy="67396"/>
            </a:xfrm>
            <a:custGeom>
              <a:avLst/>
              <a:gdLst/>
              <a:ahLst/>
              <a:cxnLst/>
              <a:rect l="l" t="t" r="r" b="b"/>
              <a:pathLst>
                <a:path w="2639" h="484" extrusionOk="0">
                  <a:moveTo>
                    <a:pt x="0" y="0"/>
                  </a:moveTo>
                  <a:lnTo>
                    <a:pt x="0" y="483"/>
                  </a:lnTo>
                  <a:lnTo>
                    <a:pt x="2639" y="483"/>
                  </a:lnTo>
                  <a:lnTo>
                    <a:pt x="2639"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p:nvPr/>
          </p:nvSpPr>
          <p:spPr>
            <a:xfrm>
              <a:off x="6586982" y="4658406"/>
              <a:ext cx="36765" cy="62940"/>
            </a:xfrm>
            <a:custGeom>
              <a:avLst/>
              <a:gdLst/>
              <a:ahLst/>
              <a:cxnLst/>
              <a:rect l="l" t="t" r="r" b="b"/>
              <a:pathLst>
                <a:path w="264" h="452" extrusionOk="0">
                  <a:moveTo>
                    <a:pt x="0" y="1"/>
                  </a:moveTo>
                  <a:lnTo>
                    <a:pt x="0" y="451"/>
                  </a:lnTo>
                  <a:lnTo>
                    <a:pt x="263" y="451"/>
                  </a:lnTo>
                  <a:lnTo>
                    <a:pt x="263" y="1"/>
                  </a:lnTo>
                  <a:close/>
                </a:path>
              </a:pathLst>
            </a:custGeom>
            <a:solidFill>
              <a:srgbClr val="E25B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6"/>
            <p:cNvSpPr/>
            <p:nvPr/>
          </p:nvSpPr>
          <p:spPr>
            <a:xfrm>
              <a:off x="6507047" y="4469583"/>
              <a:ext cx="197331" cy="197174"/>
            </a:xfrm>
            <a:custGeom>
              <a:avLst/>
              <a:gdLst/>
              <a:ahLst/>
              <a:cxnLst/>
              <a:rect l="l" t="t" r="r" b="b"/>
              <a:pathLst>
                <a:path w="1417" h="1416" extrusionOk="0">
                  <a:moveTo>
                    <a:pt x="708" y="0"/>
                  </a:moveTo>
                  <a:cubicBezTo>
                    <a:pt x="317" y="0"/>
                    <a:pt x="1" y="316"/>
                    <a:pt x="1" y="708"/>
                  </a:cubicBezTo>
                  <a:cubicBezTo>
                    <a:pt x="1" y="1099"/>
                    <a:pt x="317" y="1416"/>
                    <a:pt x="708" y="1416"/>
                  </a:cubicBezTo>
                  <a:cubicBezTo>
                    <a:pt x="1100" y="1416"/>
                    <a:pt x="1416" y="1099"/>
                    <a:pt x="1416" y="708"/>
                  </a:cubicBezTo>
                  <a:cubicBezTo>
                    <a:pt x="1416" y="316"/>
                    <a:pt x="1100" y="0"/>
                    <a:pt x="70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8" name="Google Shape;298;p16"/>
            <p:cNvGrpSpPr/>
            <p:nvPr/>
          </p:nvGrpSpPr>
          <p:grpSpPr>
            <a:xfrm>
              <a:off x="3812431" y="2407094"/>
              <a:ext cx="529521" cy="622286"/>
              <a:chOff x="3927899" y="3176274"/>
              <a:chExt cx="240320" cy="282421"/>
            </a:xfrm>
          </p:grpSpPr>
          <p:sp>
            <p:nvSpPr>
              <p:cNvPr id="299" name="Google Shape;299;p16"/>
              <p:cNvSpPr/>
              <p:nvPr/>
            </p:nvSpPr>
            <p:spPr>
              <a:xfrm>
                <a:off x="4014657" y="3241684"/>
                <a:ext cx="66805" cy="28249"/>
              </a:xfrm>
              <a:custGeom>
                <a:avLst/>
                <a:gdLst/>
                <a:ahLst/>
                <a:cxnLst/>
                <a:rect l="l" t="t" r="r" b="b"/>
                <a:pathLst>
                  <a:path w="1057" h="447" extrusionOk="0">
                    <a:moveTo>
                      <a:pt x="529" y="1"/>
                    </a:moveTo>
                    <a:cubicBezTo>
                      <a:pt x="358" y="1"/>
                      <a:pt x="188" y="65"/>
                      <a:pt x="59" y="194"/>
                    </a:cubicBezTo>
                    <a:cubicBezTo>
                      <a:pt x="0" y="253"/>
                      <a:pt x="0" y="344"/>
                      <a:pt x="59" y="403"/>
                    </a:cubicBezTo>
                    <a:cubicBezTo>
                      <a:pt x="89" y="432"/>
                      <a:pt x="128" y="447"/>
                      <a:pt x="167" y="447"/>
                    </a:cubicBezTo>
                    <a:cubicBezTo>
                      <a:pt x="206" y="447"/>
                      <a:pt x="244" y="432"/>
                      <a:pt x="274" y="403"/>
                    </a:cubicBezTo>
                    <a:cubicBezTo>
                      <a:pt x="344" y="333"/>
                      <a:pt x="436" y="298"/>
                      <a:pt x="529" y="298"/>
                    </a:cubicBezTo>
                    <a:cubicBezTo>
                      <a:pt x="621" y="298"/>
                      <a:pt x="714" y="333"/>
                      <a:pt x="783" y="403"/>
                    </a:cubicBezTo>
                    <a:cubicBezTo>
                      <a:pt x="815" y="435"/>
                      <a:pt x="853" y="446"/>
                      <a:pt x="891" y="446"/>
                    </a:cubicBezTo>
                    <a:cubicBezTo>
                      <a:pt x="928" y="446"/>
                      <a:pt x="966" y="435"/>
                      <a:pt x="998" y="403"/>
                    </a:cubicBezTo>
                    <a:cubicBezTo>
                      <a:pt x="1057" y="344"/>
                      <a:pt x="1057" y="253"/>
                      <a:pt x="998" y="194"/>
                    </a:cubicBezTo>
                    <a:cubicBezTo>
                      <a:pt x="869" y="65"/>
                      <a:pt x="699" y="1"/>
                      <a:pt x="5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6"/>
              <p:cNvSpPr/>
              <p:nvPr/>
            </p:nvSpPr>
            <p:spPr>
              <a:xfrm>
                <a:off x="3995317" y="3209833"/>
                <a:ext cx="105485" cy="36402"/>
              </a:xfrm>
              <a:custGeom>
                <a:avLst/>
                <a:gdLst/>
                <a:ahLst/>
                <a:cxnLst/>
                <a:rect l="l" t="t" r="r" b="b"/>
                <a:pathLst>
                  <a:path w="1669" h="576" extrusionOk="0">
                    <a:moveTo>
                      <a:pt x="835" y="1"/>
                    </a:moveTo>
                    <a:cubicBezTo>
                      <a:pt x="554" y="1"/>
                      <a:pt x="274" y="108"/>
                      <a:pt x="60" y="322"/>
                    </a:cubicBezTo>
                    <a:cubicBezTo>
                      <a:pt x="1" y="376"/>
                      <a:pt x="1" y="472"/>
                      <a:pt x="60" y="531"/>
                    </a:cubicBezTo>
                    <a:cubicBezTo>
                      <a:pt x="89" y="561"/>
                      <a:pt x="128" y="576"/>
                      <a:pt x="166" y="576"/>
                    </a:cubicBezTo>
                    <a:cubicBezTo>
                      <a:pt x="205" y="576"/>
                      <a:pt x="242" y="561"/>
                      <a:pt x="269" y="531"/>
                    </a:cubicBezTo>
                    <a:cubicBezTo>
                      <a:pt x="424" y="376"/>
                      <a:pt x="630" y="298"/>
                      <a:pt x="835" y="298"/>
                    </a:cubicBezTo>
                    <a:cubicBezTo>
                      <a:pt x="1040" y="298"/>
                      <a:pt x="1245" y="376"/>
                      <a:pt x="1400" y="531"/>
                    </a:cubicBezTo>
                    <a:cubicBezTo>
                      <a:pt x="1427" y="558"/>
                      <a:pt x="1465" y="574"/>
                      <a:pt x="1502" y="574"/>
                    </a:cubicBezTo>
                    <a:cubicBezTo>
                      <a:pt x="1545" y="574"/>
                      <a:pt x="1583" y="558"/>
                      <a:pt x="1609" y="531"/>
                    </a:cubicBezTo>
                    <a:cubicBezTo>
                      <a:pt x="1668" y="472"/>
                      <a:pt x="1668" y="376"/>
                      <a:pt x="1609" y="322"/>
                    </a:cubicBezTo>
                    <a:cubicBezTo>
                      <a:pt x="1395" y="108"/>
                      <a:pt x="1115" y="1"/>
                      <a:pt x="83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6"/>
              <p:cNvSpPr/>
              <p:nvPr/>
            </p:nvSpPr>
            <p:spPr>
              <a:xfrm>
                <a:off x="3968203" y="3176274"/>
                <a:ext cx="159713" cy="47967"/>
              </a:xfrm>
              <a:custGeom>
                <a:avLst/>
                <a:gdLst/>
                <a:ahLst/>
                <a:cxnLst/>
                <a:rect l="l" t="t" r="r" b="b"/>
                <a:pathLst>
                  <a:path w="2527" h="759" extrusionOk="0">
                    <a:moveTo>
                      <a:pt x="1266" y="1"/>
                    </a:moveTo>
                    <a:cubicBezTo>
                      <a:pt x="811" y="1"/>
                      <a:pt x="382" y="178"/>
                      <a:pt x="60" y="499"/>
                    </a:cubicBezTo>
                    <a:cubicBezTo>
                      <a:pt x="1" y="558"/>
                      <a:pt x="1" y="655"/>
                      <a:pt x="60" y="714"/>
                    </a:cubicBezTo>
                    <a:cubicBezTo>
                      <a:pt x="89" y="743"/>
                      <a:pt x="128" y="758"/>
                      <a:pt x="167" y="758"/>
                    </a:cubicBezTo>
                    <a:cubicBezTo>
                      <a:pt x="206" y="758"/>
                      <a:pt x="245" y="743"/>
                      <a:pt x="274" y="714"/>
                    </a:cubicBezTo>
                    <a:cubicBezTo>
                      <a:pt x="537" y="446"/>
                      <a:pt x="891" y="301"/>
                      <a:pt x="1266" y="301"/>
                    </a:cubicBezTo>
                    <a:cubicBezTo>
                      <a:pt x="1636" y="301"/>
                      <a:pt x="1990" y="446"/>
                      <a:pt x="2253" y="714"/>
                    </a:cubicBezTo>
                    <a:cubicBezTo>
                      <a:pt x="2285" y="741"/>
                      <a:pt x="2323" y="757"/>
                      <a:pt x="2360" y="757"/>
                    </a:cubicBezTo>
                    <a:cubicBezTo>
                      <a:pt x="2398" y="757"/>
                      <a:pt x="2435" y="741"/>
                      <a:pt x="2467" y="714"/>
                    </a:cubicBezTo>
                    <a:cubicBezTo>
                      <a:pt x="2526" y="655"/>
                      <a:pt x="2526" y="558"/>
                      <a:pt x="2467" y="499"/>
                    </a:cubicBezTo>
                    <a:cubicBezTo>
                      <a:pt x="2146" y="178"/>
                      <a:pt x="1717" y="1"/>
                      <a:pt x="12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6"/>
              <p:cNvSpPr/>
              <p:nvPr/>
            </p:nvSpPr>
            <p:spPr>
              <a:xfrm>
                <a:off x="4013456" y="3381405"/>
                <a:ext cx="69207" cy="77291"/>
              </a:xfrm>
              <a:custGeom>
                <a:avLst/>
                <a:gdLst/>
                <a:ahLst/>
                <a:cxnLst/>
                <a:rect l="l" t="t" r="r" b="b"/>
                <a:pathLst>
                  <a:path w="1095" h="1223" extrusionOk="0">
                    <a:moveTo>
                      <a:pt x="548" y="0"/>
                    </a:moveTo>
                    <a:cubicBezTo>
                      <a:pt x="248" y="0"/>
                      <a:pt x="1" y="547"/>
                      <a:pt x="1" y="1223"/>
                    </a:cubicBezTo>
                    <a:lnTo>
                      <a:pt x="1095" y="1223"/>
                    </a:lnTo>
                    <a:cubicBezTo>
                      <a:pt x="1095" y="547"/>
                      <a:pt x="848" y="0"/>
                      <a:pt x="54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6"/>
              <p:cNvSpPr/>
              <p:nvPr/>
            </p:nvSpPr>
            <p:spPr>
              <a:xfrm>
                <a:off x="4017375" y="3283005"/>
                <a:ext cx="61370" cy="54539"/>
              </a:xfrm>
              <a:custGeom>
                <a:avLst/>
                <a:gdLst/>
                <a:ahLst/>
                <a:cxnLst/>
                <a:rect l="l" t="t" r="r" b="b"/>
                <a:pathLst>
                  <a:path w="971" h="863" extrusionOk="0">
                    <a:moveTo>
                      <a:pt x="486" y="0"/>
                    </a:moveTo>
                    <a:cubicBezTo>
                      <a:pt x="313" y="0"/>
                      <a:pt x="148" y="107"/>
                      <a:pt x="86" y="281"/>
                    </a:cubicBezTo>
                    <a:cubicBezTo>
                      <a:pt x="0" y="501"/>
                      <a:pt x="113" y="753"/>
                      <a:pt x="338" y="833"/>
                    </a:cubicBezTo>
                    <a:cubicBezTo>
                      <a:pt x="388" y="853"/>
                      <a:pt x="440" y="862"/>
                      <a:pt x="490" y="862"/>
                    </a:cubicBezTo>
                    <a:cubicBezTo>
                      <a:pt x="662" y="862"/>
                      <a:pt x="824" y="755"/>
                      <a:pt x="891" y="581"/>
                    </a:cubicBezTo>
                    <a:cubicBezTo>
                      <a:pt x="971" y="362"/>
                      <a:pt x="858" y="115"/>
                      <a:pt x="639" y="29"/>
                    </a:cubicBezTo>
                    <a:cubicBezTo>
                      <a:pt x="589" y="10"/>
                      <a:pt x="537" y="0"/>
                      <a:pt x="486" y="0"/>
                    </a:cubicBezTo>
                    <a:close/>
                  </a:path>
                </a:pathLst>
              </a:custGeom>
              <a:solidFill>
                <a:srgbClr val="231F2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6"/>
              <p:cNvSpPr/>
              <p:nvPr/>
            </p:nvSpPr>
            <p:spPr>
              <a:xfrm rot="-2049614">
                <a:off x="3953474" y="3265811"/>
                <a:ext cx="189172" cy="149213"/>
              </a:xfrm>
              <a:custGeom>
                <a:avLst/>
                <a:gdLst/>
                <a:ahLst/>
                <a:cxnLst/>
                <a:rect l="l" t="t" r="r" b="b"/>
                <a:pathLst>
                  <a:path w="2993" h="2361" extrusionOk="0">
                    <a:moveTo>
                      <a:pt x="457" y="1"/>
                    </a:moveTo>
                    <a:cubicBezTo>
                      <a:pt x="1" y="671"/>
                      <a:pt x="199" y="1599"/>
                      <a:pt x="896" y="2081"/>
                    </a:cubicBezTo>
                    <a:cubicBezTo>
                      <a:pt x="1173" y="2269"/>
                      <a:pt x="1487" y="2360"/>
                      <a:pt x="1793" y="2360"/>
                    </a:cubicBezTo>
                    <a:cubicBezTo>
                      <a:pt x="2264" y="2360"/>
                      <a:pt x="2717" y="2146"/>
                      <a:pt x="2993" y="1743"/>
                    </a:cubicBezTo>
                    <a:cubicBezTo>
                      <a:pt x="1985" y="1052"/>
                      <a:pt x="1577" y="773"/>
                      <a:pt x="45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05" name="Google Shape;305;p16"/>
            <p:cNvSpPr/>
            <p:nvPr/>
          </p:nvSpPr>
          <p:spPr>
            <a:xfrm>
              <a:off x="5594016" y="4272385"/>
              <a:ext cx="79935" cy="79928"/>
            </a:xfrm>
            <a:custGeom>
              <a:avLst/>
              <a:gdLst/>
              <a:ahLst/>
              <a:cxnLst/>
              <a:rect l="l" t="t" r="r" b="b"/>
              <a:pathLst>
                <a:path w="574"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6"/>
            <p:cNvSpPr/>
            <p:nvPr/>
          </p:nvSpPr>
          <p:spPr>
            <a:xfrm>
              <a:off x="5732857" y="4272385"/>
              <a:ext cx="80075" cy="79928"/>
            </a:xfrm>
            <a:custGeom>
              <a:avLst/>
              <a:gdLst/>
              <a:ahLst/>
              <a:cxnLst/>
              <a:rect l="l" t="t" r="r" b="b"/>
              <a:pathLst>
                <a:path w="575"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6"/>
            <p:cNvSpPr/>
            <p:nvPr/>
          </p:nvSpPr>
          <p:spPr>
            <a:xfrm>
              <a:off x="5594016" y="4411196"/>
              <a:ext cx="79935" cy="79928"/>
            </a:xfrm>
            <a:custGeom>
              <a:avLst/>
              <a:gdLst/>
              <a:ahLst/>
              <a:cxnLst/>
              <a:rect l="l" t="t" r="r" b="b"/>
              <a:pathLst>
                <a:path w="574"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6"/>
            <p:cNvSpPr/>
            <p:nvPr/>
          </p:nvSpPr>
          <p:spPr>
            <a:xfrm>
              <a:off x="5732857" y="4411196"/>
              <a:ext cx="80075" cy="79928"/>
            </a:xfrm>
            <a:custGeom>
              <a:avLst/>
              <a:gdLst/>
              <a:ahLst/>
              <a:cxnLst/>
              <a:rect l="l" t="t" r="r" b="b"/>
              <a:pathLst>
                <a:path w="575"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6"/>
            <p:cNvSpPr/>
            <p:nvPr/>
          </p:nvSpPr>
          <p:spPr>
            <a:xfrm>
              <a:off x="5594016" y="4550021"/>
              <a:ext cx="79935" cy="79928"/>
            </a:xfrm>
            <a:custGeom>
              <a:avLst/>
              <a:gdLst/>
              <a:ahLst/>
              <a:cxnLst/>
              <a:rect l="l" t="t" r="r" b="b"/>
              <a:pathLst>
                <a:path w="574"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6"/>
            <p:cNvSpPr/>
            <p:nvPr/>
          </p:nvSpPr>
          <p:spPr>
            <a:xfrm>
              <a:off x="5732857" y="4550021"/>
              <a:ext cx="80075" cy="79928"/>
            </a:xfrm>
            <a:custGeom>
              <a:avLst/>
              <a:gdLst/>
              <a:ahLst/>
              <a:cxnLst/>
              <a:rect l="l" t="t" r="r" b="b"/>
              <a:pathLst>
                <a:path w="575" h="574" extrusionOk="0">
                  <a:moveTo>
                    <a:pt x="0" y="0"/>
                  </a:moveTo>
                  <a:lnTo>
                    <a:pt x="0" y="574"/>
                  </a:lnTo>
                  <a:lnTo>
                    <a:pt x="574" y="574"/>
                  </a:lnTo>
                  <a:lnTo>
                    <a:pt x="574"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6"/>
            <p:cNvSpPr/>
            <p:nvPr/>
          </p:nvSpPr>
          <p:spPr>
            <a:xfrm>
              <a:off x="805825" y="4430046"/>
              <a:ext cx="1633241" cy="291303"/>
            </a:xfrm>
            <a:custGeom>
              <a:avLst/>
              <a:gdLst/>
              <a:ahLst/>
              <a:cxnLst/>
              <a:rect l="l" t="t" r="r" b="b"/>
              <a:pathLst>
                <a:path w="11728" h="3519" extrusionOk="0">
                  <a:moveTo>
                    <a:pt x="5883" y="1"/>
                  </a:moveTo>
                  <a:cubicBezTo>
                    <a:pt x="1202" y="1"/>
                    <a:pt x="1" y="3518"/>
                    <a:pt x="1" y="3518"/>
                  </a:cubicBezTo>
                  <a:lnTo>
                    <a:pt x="11727" y="3518"/>
                  </a:lnTo>
                  <a:cubicBezTo>
                    <a:pt x="11727" y="3518"/>
                    <a:pt x="10569" y="1"/>
                    <a:pt x="588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6"/>
            <p:cNvSpPr/>
            <p:nvPr/>
          </p:nvSpPr>
          <p:spPr>
            <a:xfrm>
              <a:off x="1488340" y="4388122"/>
              <a:ext cx="44981" cy="78536"/>
            </a:xfrm>
            <a:custGeom>
              <a:avLst/>
              <a:gdLst/>
              <a:ahLst/>
              <a:cxnLst/>
              <a:rect l="l" t="t" r="r" b="b"/>
              <a:pathLst>
                <a:path w="323" h="564" extrusionOk="0">
                  <a:moveTo>
                    <a:pt x="0" y="1"/>
                  </a:moveTo>
                  <a:lnTo>
                    <a:pt x="0" y="564"/>
                  </a:lnTo>
                  <a:lnTo>
                    <a:pt x="322" y="564"/>
                  </a:lnTo>
                  <a:lnTo>
                    <a:pt x="322" y="1"/>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6"/>
            <p:cNvSpPr/>
            <p:nvPr/>
          </p:nvSpPr>
          <p:spPr>
            <a:xfrm>
              <a:off x="1934107" y="4391186"/>
              <a:ext cx="45677" cy="77700"/>
            </a:xfrm>
            <a:custGeom>
              <a:avLst/>
              <a:gdLst/>
              <a:ahLst/>
              <a:cxnLst/>
              <a:rect l="l" t="t" r="r" b="b"/>
              <a:pathLst>
                <a:path w="328" h="558" extrusionOk="0">
                  <a:moveTo>
                    <a:pt x="0" y="0"/>
                  </a:moveTo>
                  <a:lnTo>
                    <a:pt x="0" y="558"/>
                  </a:lnTo>
                  <a:lnTo>
                    <a:pt x="328" y="558"/>
                  </a:lnTo>
                  <a:lnTo>
                    <a:pt x="328"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14" name="Google Shape;314;p16"/>
            <p:cNvGrpSpPr/>
            <p:nvPr/>
          </p:nvGrpSpPr>
          <p:grpSpPr>
            <a:xfrm>
              <a:off x="1129192" y="4170482"/>
              <a:ext cx="1214197" cy="477207"/>
              <a:chOff x="1129192" y="3993907"/>
              <a:chExt cx="1214197" cy="477207"/>
            </a:xfrm>
          </p:grpSpPr>
          <p:sp>
            <p:nvSpPr>
              <p:cNvPr id="315" name="Google Shape;315;p16"/>
              <p:cNvSpPr/>
              <p:nvPr/>
            </p:nvSpPr>
            <p:spPr>
              <a:xfrm>
                <a:off x="2226828" y="4408313"/>
                <a:ext cx="36765" cy="62801"/>
              </a:xfrm>
              <a:custGeom>
                <a:avLst/>
                <a:gdLst/>
                <a:ahLst/>
                <a:cxnLst/>
                <a:rect l="l" t="t" r="r" b="b"/>
                <a:pathLst>
                  <a:path w="264" h="451" extrusionOk="0">
                    <a:moveTo>
                      <a:pt x="0" y="0"/>
                    </a:moveTo>
                    <a:lnTo>
                      <a:pt x="0" y="451"/>
                    </a:lnTo>
                    <a:lnTo>
                      <a:pt x="263" y="451"/>
                    </a:lnTo>
                    <a:lnTo>
                      <a:pt x="263"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6"/>
              <p:cNvSpPr/>
              <p:nvPr/>
            </p:nvSpPr>
            <p:spPr>
              <a:xfrm>
                <a:off x="2146894" y="4219352"/>
                <a:ext cx="196496" cy="196617"/>
              </a:xfrm>
              <a:custGeom>
                <a:avLst/>
                <a:gdLst/>
                <a:ahLst/>
                <a:cxnLst/>
                <a:rect l="l" t="t" r="r" b="b"/>
                <a:pathLst>
                  <a:path w="1411" h="1412" extrusionOk="0">
                    <a:moveTo>
                      <a:pt x="708" y="1"/>
                    </a:moveTo>
                    <a:cubicBezTo>
                      <a:pt x="317" y="1"/>
                      <a:pt x="1" y="317"/>
                      <a:pt x="1" y="709"/>
                    </a:cubicBezTo>
                    <a:cubicBezTo>
                      <a:pt x="1" y="1095"/>
                      <a:pt x="317" y="1411"/>
                      <a:pt x="708" y="1411"/>
                    </a:cubicBezTo>
                    <a:cubicBezTo>
                      <a:pt x="1094" y="1411"/>
                      <a:pt x="1411" y="1095"/>
                      <a:pt x="1411" y="709"/>
                    </a:cubicBezTo>
                    <a:cubicBezTo>
                      <a:pt x="1411" y="317"/>
                      <a:pt x="1094" y="1"/>
                      <a:pt x="70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6"/>
              <p:cNvSpPr/>
              <p:nvPr/>
            </p:nvSpPr>
            <p:spPr>
              <a:xfrm>
                <a:off x="1730232" y="4208212"/>
                <a:ext cx="36765" cy="62801"/>
              </a:xfrm>
              <a:custGeom>
                <a:avLst/>
                <a:gdLst/>
                <a:ahLst/>
                <a:cxnLst/>
                <a:rect l="l" t="t" r="r" b="b"/>
                <a:pathLst>
                  <a:path w="264" h="451" extrusionOk="0">
                    <a:moveTo>
                      <a:pt x="1" y="0"/>
                    </a:moveTo>
                    <a:lnTo>
                      <a:pt x="1" y="451"/>
                    </a:lnTo>
                    <a:lnTo>
                      <a:pt x="263" y="451"/>
                    </a:lnTo>
                    <a:lnTo>
                      <a:pt x="263"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6"/>
              <p:cNvSpPr/>
              <p:nvPr/>
            </p:nvSpPr>
            <p:spPr>
              <a:xfrm>
                <a:off x="1650298" y="4019250"/>
                <a:ext cx="197331" cy="196617"/>
              </a:xfrm>
              <a:custGeom>
                <a:avLst/>
                <a:gdLst/>
                <a:ahLst/>
                <a:cxnLst/>
                <a:rect l="l" t="t" r="r" b="b"/>
                <a:pathLst>
                  <a:path w="1417" h="1412" extrusionOk="0">
                    <a:moveTo>
                      <a:pt x="709" y="1"/>
                    </a:moveTo>
                    <a:cubicBezTo>
                      <a:pt x="317" y="1"/>
                      <a:pt x="1" y="317"/>
                      <a:pt x="1" y="703"/>
                    </a:cubicBezTo>
                    <a:cubicBezTo>
                      <a:pt x="1" y="1095"/>
                      <a:pt x="317" y="1411"/>
                      <a:pt x="709" y="1411"/>
                    </a:cubicBezTo>
                    <a:cubicBezTo>
                      <a:pt x="1095" y="1411"/>
                      <a:pt x="1416" y="1095"/>
                      <a:pt x="1416" y="703"/>
                    </a:cubicBezTo>
                    <a:cubicBezTo>
                      <a:pt x="1416" y="317"/>
                      <a:pt x="1095" y="1"/>
                      <a:pt x="7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6"/>
              <p:cNvSpPr/>
              <p:nvPr/>
            </p:nvSpPr>
            <p:spPr>
              <a:xfrm>
                <a:off x="1607824" y="4183565"/>
                <a:ext cx="35929" cy="62104"/>
              </a:xfrm>
              <a:custGeom>
                <a:avLst/>
                <a:gdLst/>
                <a:ahLst/>
                <a:cxnLst/>
                <a:rect l="l" t="t" r="r" b="b"/>
                <a:pathLst>
                  <a:path w="258" h="446" extrusionOk="0">
                    <a:moveTo>
                      <a:pt x="0" y="0"/>
                    </a:moveTo>
                    <a:lnTo>
                      <a:pt x="0" y="446"/>
                    </a:lnTo>
                    <a:lnTo>
                      <a:pt x="258" y="446"/>
                    </a:lnTo>
                    <a:lnTo>
                      <a:pt x="258"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6"/>
              <p:cNvSpPr/>
              <p:nvPr/>
            </p:nvSpPr>
            <p:spPr>
              <a:xfrm>
                <a:off x="1527193" y="3993907"/>
                <a:ext cx="197192" cy="197314"/>
              </a:xfrm>
              <a:custGeom>
                <a:avLst/>
                <a:gdLst/>
                <a:ahLst/>
                <a:cxnLst/>
                <a:rect l="l" t="t" r="r" b="b"/>
                <a:pathLst>
                  <a:path w="1416" h="1417" extrusionOk="0">
                    <a:moveTo>
                      <a:pt x="708" y="1"/>
                    </a:moveTo>
                    <a:cubicBezTo>
                      <a:pt x="317" y="1"/>
                      <a:pt x="0" y="317"/>
                      <a:pt x="0" y="708"/>
                    </a:cubicBezTo>
                    <a:cubicBezTo>
                      <a:pt x="0" y="1100"/>
                      <a:pt x="317" y="1416"/>
                      <a:pt x="708" y="1416"/>
                    </a:cubicBezTo>
                    <a:cubicBezTo>
                      <a:pt x="1099" y="1416"/>
                      <a:pt x="1416" y="1100"/>
                      <a:pt x="1416" y="708"/>
                    </a:cubicBezTo>
                    <a:cubicBezTo>
                      <a:pt x="1416" y="317"/>
                      <a:pt x="1099" y="1"/>
                      <a:pt x="70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6"/>
              <p:cNvSpPr/>
              <p:nvPr/>
            </p:nvSpPr>
            <p:spPr>
              <a:xfrm>
                <a:off x="1209823" y="4259734"/>
                <a:ext cx="35929" cy="62801"/>
              </a:xfrm>
              <a:custGeom>
                <a:avLst/>
                <a:gdLst/>
                <a:ahLst/>
                <a:cxnLst/>
                <a:rect l="l" t="t" r="r" b="b"/>
                <a:pathLst>
                  <a:path w="258" h="451" extrusionOk="0">
                    <a:moveTo>
                      <a:pt x="0" y="0"/>
                    </a:moveTo>
                    <a:lnTo>
                      <a:pt x="0" y="451"/>
                    </a:lnTo>
                    <a:lnTo>
                      <a:pt x="258" y="451"/>
                    </a:lnTo>
                    <a:lnTo>
                      <a:pt x="258" y="0"/>
                    </a:lnTo>
                    <a:close/>
                  </a:path>
                </a:pathLst>
              </a:custGeom>
              <a:solidFill>
                <a:srgbClr val="E59E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6"/>
              <p:cNvSpPr/>
              <p:nvPr/>
            </p:nvSpPr>
            <p:spPr>
              <a:xfrm>
                <a:off x="1129192" y="4070773"/>
                <a:ext cx="197192" cy="196617"/>
              </a:xfrm>
              <a:custGeom>
                <a:avLst/>
                <a:gdLst/>
                <a:ahLst/>
                <a:cxnLst/>
                <a:rect l="l" t="t" r="r" b="b"/>
                <a:pathLst>
                  <a:path w="1416" h="1412" extrusionOk="0">
                    <a:moveTo>
                      <a:pt x="708" y="1"/>
                    </a:moveTo>
                    <a:cubicBezTo>
                      <a:pt x="317" y="1"/>
                      <a:pt x="0" y="317"/>
                      <a:pt x="0" y="703"/>
                    </a:cubicBezTo>
                    <a:cubicBezTo>
                      <a:pt x="0" y="1095"/>
                      <a:pt x="317" y="1411"/>
                      <a:pt x="708" y="1411"/>
                    </a:cubicBezTo>
                    <a:cubicBezTo>
                      <a:pt x="1099" y="1411"/>
                      <a:pt x="1416" y="1095"/>
                      <a:pt x="1416" y="703"/>
                    </a:cubicBezTo>
                    <a:cubicBezTo>
                      <a:pt x="1416" y="317"/>
                      <a:pt x="1099" y="1"/>
                      <a:pt x="70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6"/>
              <p:cNvSpPr/>
              <p:nvPr/>
            </p:nvSpPr>
            <p:spPr>
              <a:xfrm>
                <a:off x="1388213" y="4152930"/>
                <a:ext cx="245098" cy="245076"/>
              </a:xfrm>
              <a:custGeom>
                <a:avLst/>
                <a:gdLst/>
                <a:ahLst/>
                <a:cxnLst/>
                <a:rect l="l" t="t" r="r" b="b"/>
                <a:pathLst>
                  <a:path w="1760" h="1760" extrusionOk="0">
                    <a:moveTo>
                      <a:pt x="880" y="1"/>
                    </a:moveTo>
                    <a:cubicBezTo>
                      <a:pt x="392" y="1"/>
                      <a:pt x="1" y="392"/>
                      <a:pt x="1" y="880"/>
                    </a:cubicBezTo>
                    <a:cubicBezTo>
                      <a:pt x="1" y="1368"/>
                      <a:pt x="392" y="1759"/>
                      <a:pt x="880" y="1759"/>
                    </a:cubicBezTo>
                    <a:cubicBezTo>
                      <a:pt x="1368" y="1759"/>
                      <a:pt x="1760" y="1368"/>
                      <a:pt x="1760" y="880"/>
                    </a:cubicBezTo>
                    <a:cubicBezTo>
                      <a:pt x="1760" y="392"/>
                      <a:pt x="1368" y="1"/>
                      <a:pt x="880" y="1"/>
                    </a:cubicBezTo>
                    <a:close/>
                  </a:path>
                </a:pathLst>
              </a:custGeom>
              <a:solidFill>
                <a:srgbClr val="C3CD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6"/>
              <p:cNvSpPr/>
              <p:nvPr/>
            </p:nvSpPr>
            <p:spPr>
              <a:xfrm>
                <a:off x="1834815" y="4155158"/>
                <a:ext cx="245098" cy="245076"/>
              </a:xfrm>
              <a:custGeom>
                <a:avLst/>
                <a:gdLst/>
                <a:ahLst/>
                <a:cxnLst/>
                <a:rect l="l" t="t" r="r" b="b"/>
                <a:pathLst>
                  <a:path w="1760" h="1760" extrusionOk="0">
                    <a:moveTo>
                      <a:pt x="880" y="1"/>
                    </a:moveTo>
                    <a:cubicBezTo>
                      <a:pt x="392" y="1"/>
                      <a:pt x="0" y="392"/>
                      <a:pt x="0" y="880"/>
                    </a:cubicBezTo>
                    <a:cubicBezTo>
                      <a:pt x="0" y="1368"/>
                      <a:pt x="392" y="1759"/>
                      <a:pt x="880" y="1759"/>
                    </a:cubicBezTo>
                    <a:cubicBezTo>
                      <a:pt x="1362" y="1759"/>
                      <a:pt x="1759" y="1368"/>
                      <a:pt x="1759" y="880"/>
                    </a:cubicBezTo>
                    <a:cubicBezTo>
                      <a:pt x="1759" y="392"/>
                      <a:pt x="1362" y="1"/>
                      <a:pt x="880" y="1"/>
                    </a:cubicBezTo>
                    <a:close/>
                  </a:path>
                </a:pathLst>
              </a:custGeom>
              <a:solidFill>
                <a:srgbClr val="C3CD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5" name="Google Shape;325;p16"/>
            <p:cNvSpPr/>
            <p:nvPr/>
          </p:nvSpPr>
          <p:spPr>
            <a:xfrm>
              <a:off x="1300898" y="4270178"/>
              <a:ext cx="51665" cy="50965"/>
            </a:xfrm>
            <a:custGeom>
              <a:avLst/>
              <a:gdLst/>
              <a:ahLst/>
              <a:cxnLst/>
              <a:rect l="l" t="t" r="r" b="b"/>
              <a:pathLst>
                <a:path w="371" h="366" extrusionOk="0">
                  <a:moveTo>
                    <a:pt x="1" y="0"/>
                  </a:moveTo>
                  <a:lnTo>
                    <a:pt x="1" y="365"/>
                  </a:lnTo>
                  <a:lnTo>
                    <a:pt x="370" y="365"/>
                  </a:lnTo>
                  <a:lnTo>
                    <a:pt x="370" y="0"/>
                  </a:lnTo>
                  <a:close/>
                </a:path>
              </a:pathLst>
            </a:custGeom>
            <a:solidFill>
              <a:srgbClr val="A59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6"/>
            <p:cNvSpPr/>
            <p:nvPr/>
          </p:nvSpPr>
          <p:spPr>
            <a:xfrm>
              <a:off x="1256892" y="4480027"/>
              <a:ext cx="403297" cy="241316"/>
            </a:xfrm>
            <a:custGeom>
              <a:avLst/>
              <a:gdLst/>
              <a:ahLst/>
              <a:cxnLst/>
              <a:rect l="l" t="t" r="r" b="b"/>
              <a:pathLst>
                <a:path w="2896" h="1733" extrusionOk="0">
                  <a:moveTo>
                    <a:pt x="0" y="0"/>
                  </a:moveTo>
                  <a:lnTo>
                    <a:pt x="0" y="1732"/>
                  </a:lnTo>
                  <a:lnTo>
                    <a:pt x="2896" y="1732"/>
                  </a:lnTo>
                  <a:lnTo>
                    <a:pt x="2896" y="0"/>
                  </a:lnTo>
                  <a:close/>
                </a:path>
              </a:pathLst>
            </a:custGeom>
            <a:solidFill>
              <a:srgbClr val="D3B9C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6"/>
            <p:cNvSpPr/>
            <p:nvPr/>
          </p:nvSpPr>
          <p:spPr>
            <a:xfrm>
              <a:off x="1227787" y="4321004"/>
              <a:ext cx="461508" cy="159160"/>
            </a:xfrm>
            <a:custGeom>
              <a:avLst/>
              <a:gdLst/>
              <a:ahLst/>
              <a:cxnLst/>
              <a:rect l="l" t="t" r="r" b="b"/>
              <a:pathLst>
                <a:path w="3314" h="1143" extrusionOk="0">
                  <a:moveTo>
                    <a:pt x="268" y="0"/>
                  </a:moveTo>
                  <a:lnTo>
                    <a:pt x="0" y="1142"/>
                  </a:lnTo>
                  <a:lnTo>
                    <a:pt x="3314" y="1142"/>
                  </a:lnTo>
                  <a:lnTo>
                    <a:pt x="3046"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6"/>
            <p:cNvSpPr/>
            <p:nvPr/>
          </p:nvSpPr>
          <p:spPr>
            <a:xfrm>
              <a:off x="1406177" y="4584464"/>
              <a:ext cx="104724" cy="136880"/>
            </a:xfrm>
            <a:custGeom>
              <a:avLst/>
              <a:gdLst/>
              <a:ahLst/>
              <a:cxnLst/>
              <a:rect l="l" t="t" r="r" b="b"/>
              <a:pathLst>
                <a:path w="752" h="983" extrusionOk="0">
                  <a:moveTo>
                    <a:pt x="1" y="1"/>
                  </a:moveTo>
                  <a:lnTo>
                    <a:pt x="1" y="982"/>
                  </a:lnTo>
                  <a:lnTo>
                    <a:pt x="751" y="982"/>
                  </a:lnTo>
                  <a:lnTo>
                    <a:pt x="751"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6"/>
            <p:cNvSpPr/>
            <p:nvPr/>
          </p:nvSpPr>
          <p:spPr>
            <a:xfrm>
              <a:off x="1291150" y="4542689"/>
              <a:ext cx="81606" cy="81599"/>
            </a:xfrm>
            <a:custGeom>
              <a:avLst/>
              <a:gdLst/>
              <a:ahLst/>
              <a:cxnLst/>
              <a:rect l="l" t="t" r="r" b="b"/>
              <a:pathLst>
                <a:path w="586" h="586" extrusionOk="0">
                  <a:moveTo>
                    <a:pt x="1" y="1"/>
                  </a:moveTo>
                  <a:lnTo>
                    <a:pt x="1" y="585"/>
                  </a:lnTo>
                  <a:lnTo>
                    <a:pt x="585" y="585"/>
                  </a:lnTo>
                  <a:lnTo>
                    <a:pt x="585"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6"/>
            <p:cNvSpPr/>
            <p:nvPr/>
          </p:nvSpPr>
          <p:spPr>
            <a:xfrm>
              <a:off x="1332231" y="4542689"/>
              <a:ext cx="139" cy="81599"/>
            </a:xfrm>
            <a:custGeom>
              <a:avLst/>
              <a:gdLst/>
              <a:ahLst/>
              <a:cxnLst/>
              <a:rect l="l" t="t" r="r" b="b"/>
              <a:pathLst>
                <a:path w="1" h="586" fill="none" extrusionOk="0">
                  <a:moveTo>
                    <a:pt x="1" y="1"/>
                  </a:moveTo>
                  <a:lnTo>
                    <a:pt x="1" y="585"/>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6"/>
            <p:cNvSpPr/>
            <p:nvPr/>
          </p:nvSpPr>
          <p:spPr>
            <a:xfrm>
              <a:off x="1291150" y="4583768"/>
              <a:ext cx="81606" cy="139"/>
            </a:xfrm>
            <a:custGeom>
              <a:avLst/>
              <a:gdLst/>
              <a:ahLst/>
              <a:cxnLst/>
              <a:rect l="l" t="t" r="r" b="b"/>
              <a:pathLst>
                <a:path w="586" h="1" fill="none" extrusionOk="0">
                  <a:moveTo>
                    <a:pt x="585" y="0"/>
                  </a:moveTo>
                  <a:lnTo>
                    <a:pt x="1" y="0"/>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6"/>
            <p:cNvSpPr/>
            <p:nvPr/>
          </p:nvSpPr>
          <p:spPr>
            <a:xfrm>
              <a:off x="1544322" y="4542689"/>
              <a:ext cx="81467" cy="81599"/>
            </a:xfrm>
            <a:custGeom>
              <a:avLst/>
              <a:gdLst/>
              <a:ahLst/>
              <a:cxnLst/>
              <a:rect l="l" t="t" r="r" b="b"/>
              <a:pathLst>
                <a:path w="585" h="586" extrusionOk="0">
                  <a:moveTo>
                    <a:pt x="1" y="1"/>
                  </a:moveTo>
                  <a:lnTo>
                    <a:pt x="1" y="585"/>
                  </a:lnTo>
                  <a:lnTo>
                    <a:pt x="585" y="585"/>
                  </a:lnTo>
                  <a:lnTo>
                    <a:pt x="585"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6"/>
            <p:cNvSpPr/>
            <p:nvPr/>
          </p:nvSpPr>
          <p:spPr>
            <a:xfrm>
              <a:off x="1585403" y="4542689"/>
              <a:ext cx="139" cy="81599"/>
            </a:xfrm>
            <a:custGeom>
              <a:avLst/>
              <a:gdLst/>
              <a:ahLst/>
              <a:cxnLst/>
              <a:rect l="l" t="t" r="r" b="b"/>
              <a:pathLst>
                <a:path w="1" h="586" fill="none" extrusionOk="0">
                  <a:moveTo>
                    <a:pt x="0" y="1"/>
                  </a:moveTo>
                  <a:lnTo>
                    <a:pt x="0" y="585"/>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6"/>
            <p:cNvSpPr/>
            <p:nvPr/>
          </p:nvSpPr>
          <p:spPr>
            <a:xfrm>
              <a:off x="1544322" y="4583768"/>
              <a:ext cx="81467" cy="139"/>
            </a:xfrm>
            <a:custGeom>
              <a:avLst/>
              <a:gdLst/>
              <a:ahLst/>
              <a:cxnLst/>
              <a:rect l="l" t="t" r="r" b="b"/>
              <a:pathLst>
                <a:path w="585" h="1" fill="none" extrusionOk="0">
                  <a:moveTo>
                    <a:pt x="585" y="0"/>
                  </a:moveTo>
                  <a:lnTo>
                    <a:pt x="1" y="0"/>
                  </a:lnTo>
                </a:path>
              </a:pathLst>
            </a:custGeom>
            <a:noFill/>
            <a:ln w="1600" cap="flat" cmpd="sng">
              <a:solidFill>
                <a:srgbClr val="D3B9C7"/>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6"/>
            <p:cNvSpPr/>
            <p:nvPr/>
          </p:nvSpPr>
          <p:spPr>
            <a:xfrm>
              <a:off x="1822143" y="4270178"/>
              <a:ext cx="50830" cy="50965"/>
            </a:xfrm>
            <a:custGeom>
              <a:avLst/>
              <a:gdLst/>
              <a:ahLst/>
              <a:cxnLst/>
              <a:rect l="l" t="t" r="r" b="b"/>
              <a:pathLst>
                <a:path w="365" h="366" extrusionOk="0">
                  <a:moveTo>
                    <a:pt x="0" y="0"/>
                  </a:moveTo>
                  <a:lnTo>
                    <a:pt x="0" y="365"/>
                  </a:lnTo>
                  <a:lnTo>
                    <a:pt x="365" y="365"/>
                  </a:lnTo>
                  <a:lnTo>
                    <a:pt x="365"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6"/>
            <p:cNvSpPr/>
            <p:nvPr/>
          </p:nvSpPr>
          <p:spPr>
            <a:xfrm>
              <a:off x="1777998" y="4480027"/>
              <a:ext cx="403436" cy="241316"/>
            </a:xfrm>
            <a:custGeom>
              <a:avLst/>
              <a:gdLst/>
              <a:ahLst/>
              <a:cxnLst/>
              <a:rect l="l" t="t" r="r" b="b"/>
              <a:pathLst>
                <a:path w="2897" h="1733" extrusionOk="0">
                  <a:moveTo>
                    <a:pt x="1" y="0"/>
                  </a:moveTo>
                  <a:lnTo>
                    <a:pt x="1" y="1732"/>
                  </a:lnTo>
                  <a:lnTo>
                    <a:pt x="2896" y="1732"/>
                  </a:lnTo>
                  <a:lnTo>
                    <a:pt x="2896"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6"/>
            <p:cNvSpPr/>
            <p:nvPr/>
          </p:nvSpPr>
          <p:spPr>
            <a:xfrm>
              <a:off x="1748893" y="4321004"/>
              <a:ext cx="461647" cy="159160"/>
            </a:xfrm>
            <a:custGeom>
              <a:avLst/>
              <a:gdLst/>
              <a:ahLst/>
              <a:cxnLst/>
              <a:rect l="l" t="t" r="r" b="b"/>
              <a:pathLst>
                <a:path w="3315" h="1143" extrusionOk="0">
                  <a:moveTo>
                    <a:pt x="269" y="0"/>
                  </a:moveTo>
                  <a:lnTo>
                    <a:pt x="1" y="1142"/>
                  </a:lnTo>
                  <a:lnTo>
                    <a:pt x="3314" y="1142"/>
                  </a:lnTo>
                  <a:lnTo>
                    <a:pt x="3046" y="0"/>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6"/>
            <p:cNvSpPr/>
            <p:nvPr/>
          </p:nvSpPr>
          <p:spPr>
            <a:xfrm>
              <a:off x="1927422" y="4584464"/>
              <a:ext cx="104584" cy="136880"/>
            </a:xfrm>
            <a:custGeom>
              <a:avLst/>
              <a:gdLst/>
              <a:ahLst/>
              <a:cxnLst/>
              <a:rect l="l" t="t" r="r" b="b"/>
              <a:pathLst>
                <a:path w="751" h="983" extrusionOk="0">
                  <a:moveTo>
                    <a:pt x="0" y="1"/>
                  </a:moveTo>
                  <a:lnTo>
                    <a:pt x="0" y="982"/>
                  </a:lnTo>
                  <a:lnTo>
                    <a:pt x="751" y="982"/>
                  </a:lnTo>
                  <a:lnTo>
                    <a:pt x="751"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6"/>
            <p:cNvSpPr/>
            <p:nvPr/>
          </p:nvSpPr>
          <p:spPr>
            <a:xfrm>
              <a:off x="1812395" y="4542689"/>
              <a:ext cx="81467" cy="81599"/>
            </a:xfrm>
            <a:custGeom>
              <a:avLst/>
              <a:gdLst/>
              <a:ahLst/>
              <a:cxnLst/>
              <a:rect l="l" t="t" r="r" b="b"/>
              <a:pathLst>
                <a:path w="585" h="586" extrusionOk="0">
                  <a:moveTo>
                    <a:pt x="0" y="1"/>
                  </a:moveTo>
                  <a:lnTo>
                    <a:pt x="0" y="585"/>
                  </a:lnTo>
                  <a:lnTo>
                    <a:pt x="585" y="585"/>
                  </a:lnTo>
                  <a:lnTo>
                    <a:pt x="585"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6"/>
            <p:cNvSpPr/>
            <p:nvPr/>
          </p:nvSpPr>
          <p:spPr>
            <a:xfrm>
              <a:off x="1853476" y="4542689"/>
              <a:ext cx="139" cy="81599"/>
            </a:xfrm>
            <a:custGeom>
              <a:avLst/>
              <a:gdLst/>
              <a:ahLst/>
              <a:cxnLst/>
              <a:rect l="l" t="t" r="r" b="b"/>
              <a:pathLst>
                <a:path w="1" h="586" fill="none" extrusionOk="0">
                  <a:moveTo>
                    <a:pt x="0" y="1"/>
                  </a:moveTo>
                  <a:lnTo>
                    <a:pt x="0" y="585"/>
                  </a:lnTo>
                </a:path>
              </a:pathLst>
            </a:custGeom>
            <a:noFill/>
            <a:ln w="1600" cap="flat" cmpd="sng">
              <a:solidFill>
                <a:srgbClr val="E25B6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6"/>
            <p:cNvSpPr/>
            <p:nvPr/>
          </p:nvSpPr>
          <p:spPr>
            <a:xfrm>
              <a:off x="1812395" y="4583768"/>
              <a:ext cx="81467" cy="139"/>
            </a:xfrm>
            <a:custGeom>
              <a:avLst/>
              <a:gdLst/>
              <a:ahLst/>
              <a:cxnLst/>
              <a:rect l="l" t="t" r="r" b="b"/>
              <a:pathLst>
                <a:path w="585" h="1" fill="none" extrusionOk="0">
                  <a:moveTo>
                    <a:pt x="585" y="0"/>
                  </a:moveTo>
                  <a:lnTo>
                    <a:pt x="0" y="0"/>
                  </a:lnTo>
                </a:path>
              </a:pathLst>
            </a:custGeom>
            <a:noFill/>
            <a:ln w="1600" cap="flat" cmpd="sng">
              <a:solidFill>
                <a:srgbClr val="E25B6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6"/>
            <p:cNvSpPr/>
            <p:nvPr/>
          </p:nvSpPr>
          <p:spPr>
            <a:xfrm>
              <a:off x="2065567" y="4542689"/>
              <a:ext cx="81467" cy="81599"/>
            </a:xfrm>
            <a:custGeom>
              <a:avLst/>
              <a:gdLst/>
              <a:ahLst/>
              <a:cxnLst/>
              <a:rect l="l" t="t" r="r" b="b"/>
              <a:pathLst>
                <a:path w="585" h="586" extrusionOk="0">
                  <a:moveTo>
                    <a:pt x="0" y="1"/>
                  </a:moveTo>
                  <a:lnTo>
                    <a:pt x="0" y="585"/>
                  </a:lnTo>
                  <a:lnTo>
                    <a:pt x="585" y="585"/>
                  </a:lnTo>
                  <a:lnTo>
                    <a:pt x="585" y="1"/>
                  </a:lnTo>
                  <a:close/>
                </a:path>
              </a:pathLst>
            </a:custGeom>
            <a:solidFill>
              <a:srgbClr val="5E61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6"/>
            <p:cNvSpPr/>
            <p:nvPr/>
          </p:nvSpPr>
          <p:spPr>
            <a:xfrm>
              <a:off x="2105812" y="4542689"/>
              <a:ext cx="139" cy="81599"/>
            </a:xfrm>
            <a:custGeom>
              <a:avLst/>
              <a:gdLst/>
              <a:ahLst/>
              <a:cxnLst/>
              <a:rect l="l" t="t" r="r" b="b"/>
              <a:pathLst>
                <a:path w="1" h="586" fill="none" extrusionOk="0">
                  <a:moveTo>
                    <a:pt x="1" y="1"/>
                  </a:moveTo>
                  <a:lnTo>
                    <a:pt x="1" y="585"/>
                  </a:lnTo>
                </a:path>
              </a:pathLst>
            </a:custGeom>
            <a:noFill/>
            <a:ln w="1600" cap="flat" cmpd="sng">
              <a:solidFill>
                <a:srgbClr val="E25B6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6"/>
            <p:cNvSpPr/>
            <p:nvPr/>
          </p:nvSpPr>
          <p:spPr>
            <a:xfrm>
              <a:off x="2065567" y="4583768"/>
              <a:ext cx="81467" cy="139"/>
            </a:xfrm>
            <a:custGeom>
              <a:avLst/>
              <a:gdLst/>
              <a:ahLst/>
              <a:cxnLst/>
              <a:rect l="l" t="t" r="r" b="b"/>
              <a:pathLst>
                <a:path w="585" h="1" fill="none" extrusionOk="0">
                  <a:moveTo>
                    <a:pt x="585" y="0"/>
                  </a:moveTo>
                  <a:lnTo>
                    <a:pt x="0" y="0"/>
                  </a:lnTo>
                </a:path>
              </a:pathLst>
            </a:custGeom>
            <a:noFill/>
            <a:ln w="1600" cap="flat" cmpd="sng">
              <a:solidFill>
                <a:srgbClr val="E25B6C"/>
              </a:solidFill>
              <a:prstDash val="solid"/>
              <a:miter lim="5362"/>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5" name="Google Shape;345;p16"/>
          <p:cNvGrpSpPr/>
          <p:nvPr/>
        </p:nvGrpSpPr>
        <p:grpSpPr>
          <a:xfrm>
            <a:off x="-49358" y="2043565"/>
            <a:ext cx="3972647" cy="1597361"/>
            <a:chOff x="-2403730" y="1373431"/>
            <a:chExt cx="2635779" cy="1198020"/>
          </a:xfrm>
        </p:grpSpPr>
        <p:sp>
          <p:nvSpPr>
            <p:cNvPr id="346" name="Google Shape;346;p16"/>
            <p:cNvSpPr txBox="1"/>
            <p:nvPr/>
          </p:nvSpPr>
          <p:spPr>
            <a:xfrm>
              <a:off x="-2403730" y="1373431"/>
              <a:ext cx="2635779" cy="348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zh-TW" altLang="en-US" sz="2800" b="1" i="0" u="none" strike="noStrike" kern="0" cap="none" spc="0" normalizeH="0" baseline="0" noProof="0" dirty="0">
                  <a:ln>
                    <a:noFill/>
                  </a:ln>
                  <a:solidFill>
                    <a:srgbClr val="000000"/>
                  </a:solidFill>
                  <a:effectLst/>
                  <a:uLnTx/>
                  <a:uFillTx/>
                  <a:latin typeface="Ubuntu"/>
                  <a:cs typeface="Arial"/>
                  <a:sym typeface="Fira Sans Extra Condensed"/>
                </a:rPr>
                <a:t>合作強化</a:t>
              </a:r>
              <a:endParaRPr kumimoji="0" sz="2800" b="1" i="0" u="none" strike="noStrike" kern="0" cap="none" spc="0" normalizeH="0" baseline="0" noProof="0" dirty="0">
                <a:ln>
                  <a:noFill/>
                </a:ln>
                <a:solidFill>
                  <a:srgbClr val="000000"/>
                </a:solidFill>
                <a:effectLst/>
                <a:uLnTx/>
                <a:uFillTx/>
                <a:latin typeface="Ubuntu"/>
                <a:cs typeface="Arial"/>
                <a:sym typeface="Fira Sans Extra Condensed"/>
              </a:endParaRPr>
            </a:p>
          </p:txBody>
        </p:sp>
        <p:sp>
          <p:nvSpPr>
            <p:cNvPr id="347" name="Google Shape;347;p16"/>
            <p:cNvSpPr txBox="1"/>
            <p:nvPr/>
          </p:nvSpPr>
          <p:spPr>
            <a:xfrm>
              <a:off x="-2254049" y="1652455"/>
              <a:ext cx="2392837" cy="918996"/>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000000"/>
                  </a:solidFill>
                  <a:effectLst/>
                  <a:uLnTx/>
                  <a:uFillTx/>
                  <a:latin typeface="Ubuntu"/>
                  <a:cs typeface="Arial"/>
                  <a:sym typeface="Roboto"/>
                </a:rPr>
                <a:t>Leverage appropriate digital tools and strategies to problem solve, communicate, and create knowledge </a:t>
              </a:r>
              <a:endParaRPr kumimoji="0" sz="1800" b="0" i="0" u="none" strike="noStrike" kern="0" cap="none" spc="0" normalizeH="0" baseline="0" noProof="0" dirty="0">
                <a:ln>
                  <a:noFill/>
                </a:ln>
                <a:solidFill>
                  <a:srgbClr val="000000"/>
                </a:solidFill>
                <a:effectLst/>
                <a:uLnTx/>
                <a:uFillTx/>
                <a:latin typeface="Ubuntu"/>
                <a:cs typeface="Arial"/>
                <a:sym typeface="Roboto"/>
              </a:endParaRP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348" name="Google Shape;348;p16"/>
          <p:cNvGrpSpPr/>
          <p:nvPr/>
        </p:nvGrpSpPr>
        <p:grpSpPr>
          <a:xfrm>
            <a:off x="4309992" y="766756"/>
            <a:ext cx="3611539" cy="1106991"/>
            <a:chOff x="-2082450" y="1418025"/>
            <a:chExt cx="1980323" cy="830243"/>
          </a:xfrm>
        </p:grpSpPr>
        <p:sp>
          <p:nvSpPr>
            <p:cNvPr id="349" name="Google Shape;349;p16"/>
            <p:cNvSpPr txBox="1"/>
            <p:nvPr/>
          </p:nvSpPr>
          <p:spPr>
            <a:xfrm>
              <a:off x="-2082427" y="1418025"/>
              <a:ext cx="1980300" cy="348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zh-TW" altLang="en-US" sz="2800" b="1" i="0" u="none" strike="noStrike" kern="0" cap="none" spc="0" normalizeH="0" baseline="0" noProof="0" dirty="0">
                  <a:ln>
                    <a:noFill/>
                  </a:ln>
                  <a:solidFill>
                    <a:srgbClr val="000000"/>
                  </a:solidFill>
                  <a:effectLst/>
                  <a:uLnTx/>
                  <a:uFillTx/>
                  <a:latin typeface="Ubuntu"/>
                  <a:cs typeface="Arial"/>
                  <a:sym typeface="Fira Sans Extra Condensed"/>
                </a:rPr>
                <a:t>數位活用</a:t>
              </a:r>
              <a:endParaRPr kumimoji="0" sz="2800" b="1" i="0" u="none" strike="noStrike" kern="0" cap="none" spc="0" normalizeH="0" baseline="0" noProof="0" dirty="0">
                <a:ln>
                  <a:noFill/>
                </a:ln>
                <a:solidFill>
                  <a:srgbClr val="000000"/>
                </a:solidFill>
                <a:effectLst/>
                <a:uLnTx/>
                <a:uFillTx/>
                <a:latin typeface="Ubuntu"/>
                <a:cs typeface="Arial"/>
                <a:sym typeface="Fira Sans Extra Condensed"/>
              </a:endParaRPr>
            </a:p>
          </p:txBody>
        </p:sp>
        <p:sp>
          <p:nvSpPr>
            <p:cNvPr id="350" name="Google Shape;350;p16"/>
            <p:cNvSpPr txBox="1"/>
            <p:nvPr/>
          </p:nvSpPr>
          <p:spPr>
            <a:xfrm>
              <a:off x="-2082450" y="1696868"/>
              <a:ext cx="1980300" cy="5514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000000"/>
                  </a:solidFill>
                  <a:effectLst/>
                  <a:uLnTx/>
                  <a:uFillTx/>
                  <a:latin typeface="Ubuntu"/>
                  <a:cs typeface="Arial"/>
                  <a:sym typeface="Roboto"/>
                </a:rPr>
                <a:t>A contextual mindset and evolving set of skills in modern digital environment</a:t>
              </a:r>
              <a:endParaRPr kumimoji="0" sz="1800" b="0" i="0" u="none" strike="noStrike" kern="0" cap="none" spc="0" normalizeH="0" baseline="0" noProof="0" dirty="0">
                <a:ln>
                  <a:noFill/>
                </a:ln>
                <a:solidFill>
                  <a:srgbClr val="000000"/>
                </a:solidFill>
                <a:effectLst/>
                <a:uLnTx/>
                <a:uFillTx/>
                <a:latin typeface="Ubuntu"/>
                <a:cs typeface="Arial"/>
                <a:sym typeface="Roboto"/>
              </a:endParaRP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351" name="Google Shape;351;p16"/>
          <p:cNvGrpSpPr/>
          <p:nvPr/>
        </p:nvGrpSpPr>
        <p:grpSpPr>
          <a:xfrm>
            <a:off x="7879500" y="1613118"/>
            <a:ext cx="3972646" cy="1106991"/>
            <a:chOff x="-2410167" y="1418025"/>
            <a:chExt cx="2635779" cy="830243"/>
          </a:xfrm>
        </p:grpSpPr>
        <p:sp>
          <p:nvSpPr>
            <p:cNvPr id="352" name="Google Shape;352;p16"/>
            <p:cNvSpPr txBox="1"/>
            <p:nvPr/>
          </p:nvSpPr>
          <p:spPr>
            <a:xfrm>
              <a:off x="-2410167" y="1418025"/>
              <a:ext cx="2635779" cy="348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zh-TW" altLang="en-US" sz="2800" b="1" i="0" u="none" strike="noStrike" kern="0" cap="none" spc="0" normalizeH="0" baseline="0" noProof="0" dirty="0">
                  <a:ln>
                    <a:noFill/>
                  </a:ln>
                  <a:solidFill>
                    <a:srgbClr val="000000"/>
                  </a:solidFill>
                  <a:effectLst/>
                  <a:uLnTx/>
                  <a:uFillTx/>
                  <a:latin typeface="Ubuntu"/>
                  <a:cs typeface="Arial"/>
                  <a:sym typeface="Fira Sans Extra Condensed"/>
                </a:rPr>
                <a:t>開放文化</a:t>
              </a:r>
              <a:endParaRPr kumimoji="0" sz="2800" b="1" i="0" u="none" strike="noStrike" kern="0" cap="none" spc="0" normalizeH="0" baseline="0" noProof="0" dirty="0">
                <a:ln>
                  <a:noFill/>
                </a:ln>
                <a:solidFill>
                  <a:srgbClr val="000000"/>
                </a:solidFill>
                <a:effectLst/>
                <a:uLnTx/>
                <a:uFillTx/>
                <a:latin typeface="Ubuntu"/>
                <a:cs typeface="Arial"/>
                <a:sym typeface="Fira Sans Extra Condensed"/>
              </a:endParaRPr>
            </a:p>
          </p:txBody>
        </p:sp>
        <p:sp>
          <p:nvSpPr>
            <p:cNvPr id="353" name="Google Shape;353;p16"/>
            <p:cNvSpPr txBox="1"/>
            <p:nvPr/>
          </p:nvSpPr>
          <p:spPr>
            <a:xfrm>
              <a:off x="-2290381" y="1696868"/>
              <a:ext cx="2396163" cy="5514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0" i="0" u="none" strike="noStrike" kern="0" cap="none" spc="0" normalizeH="0" baseline="0" noProof="0" dirty="0">
                  <a:ln>
                    <a:noFill/>
                  </a:ln>
                  <a:solidFill>
                    <a:srgbClr val="000000"/>
                  </a:solidFill>
                  <a:effectLst/>
                  <a:uLnTx/>
                  <a:uFillTx/>
                  <a:latin typeface="Ubuntu"/>
                  <a:cs typeface="Arial"/>
                  <a:sym typeface="Roboto"/>
                </a:rPr>
                <a:t>Within the academic library, and between and across institutions</a:t>
              </a:r>
              <a:endParaRPr kumimoji="0" sz="1800" b="0" i="0" u="none" strike="noStrike" kern="0" cap="none" spc="0" normalizeH="0" baseline="0" noProof="0" dirty="0">
                <a:ln>
                  <a:noFill/>
                </a:ln>
                <a:solidFill>
                  <a:srgbClr val="000000"/>
                </a:solidFill>
                <a:effectLst/>
                <a:uLnTx/>
                <a:uFillTx/>
                <a:latin typeface="Ubuntu"/>
                <a:cs typeface="Arial"/>
                <a:sym typeface="Roboto"/>
              </a:endParaRP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sp>
        <p:nvSpPr>
          <p:cNvPr id="354" name="Google Shape;354;p16"/>
          <p:cNvSpPr/>
          <p:nvPr/>
        </p:nvSpPr>
        <p:spPr>
          <a:xfrm>
            <a:off x="2325800" y="5099233"/>
            <a:ext cx="968400" cy="968400"/>
          </a:xfrm>
          <a:prstGeom prst="ellipse">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6"/>
          <p:cNvSpPr/>
          <p:nvPr/>
        </p:nvSpPr>
        <p:spPr>
          <a:xfrm>
            <a:off x="4776851" y="3167817"/>
            <a:ext cx="968400" cy="968400"/>
          </a:xfrm>
          <a:prstGeom prst="ellipse">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6"/>
          <p:cNvSpPr/>
          <p:nvPr/>
        </p:nvSpPr>
        <p:spPr>
          <a:xfrm>
            <a:off x="7195051" y="4388633"/>
            <a:ext cx="968400" cy="968400"/>
          </a:xfrm>
          <a:prstGeom prst="ellipse">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357" name="Google Shape;357;p16"/>
          <p:cNvCxnSpPr>
            <a:cxnSpLocks/>
          </p:cNvCxnSpPr>
          <p:nvPr/>
        </p:nvCxnSpPr>
        <p:spPr>
          <a:xfrm>
            <a:off x="2769747" y="3780100"/>
            <a:ext cx="1043143" cy="617614"/>
          </a:xfrm>
          <a:prstGeom prst="bentConnector3">
            <a:avLst>
              <a:gd name="adj1" fmla="val 50000"/>
            </a:avLst>
          </a:prstGeom>
          <a:noFill/>
          <a:ln w="9525" cap="flat" cmpd="sng">
            <a:solidFill>
              <a:schemeClr val="dk1"/>
            </a:solidFill>
            <a:prstDash val="solid"/>
            <a:round/>
            <a:headEnd type="none" w="med" len="med"/>
            <a:tailEnd type="triangle" w="med" len="med"/>
          </a:ln>
        </p:spPr>
      </p:cxnSp>
      <p:cxnSp>
        <p:nvCxnSpPr>
          <p:cNvPr id="358" name="Google Shape;358;p16"/>
          <p:cNvCxnSpPr>
            <a:cxnSpLocks/>
          </p:cNvCxnSpPr>
          <p:nvPr/>
        </p:nvCxnSpPr>
        <p:spPr>
          <a:xfrm rot="5400000">
            <a:off x="5483346" y="2346250"/>
            <a:ext cx="878582" cy="403217"/>
          </a:xfrm>
          <a:prstGeom prst="bentConnector3">
            <a:avLst>
              <a:gd name="adj1" fmla="val 50000"/>
            </a:avLst>
          </a:prstGeom>
          <a:noFill/>
          <a:ln w="9525" cap="flat" cmpd="sng">
            <a:solidFill>
              <a:schemeClr val="dk1"/>
            </a:solidFill>
            <a:prstDash val="solid"/>
            <a:round/>
            <a:headEnd type="none" w="med" len="med"/>
            <a:tailEnd type="triangle" w="med" len="med"/>
          </a:ln>
        </p:spPr>
      </p:cxnSp>
      <p:cxnSp>
        <p:nvCxnSpPr>
          <p:cNvPr id="359" name="Google Shape;359;p16"/>
          <p:cNvCxnSpPr>
            <a:cxnSpLocks/>
            <a:stCxn id="353" idx="2"/>
          </p:cNvCxnSpPr>
          <p:nvPr/>
        </p:nvCxnSpPr>
        <p:spPr>
          <a:xfrm rot="16200000" flipH="1">
            <a:off x="9282893" y="3303006"/>
            <a:ext cx="1306187" cy="140392"/>
          </a:xfrm>
          <a:prstGeom prst="bentConnector3">
            <a:avLst>
              <a:gd name="adj1" fmla="val 50000"/>
            </a:avLst>
          </a:prstGeom>
          <a:noFill/>
          <a:ln w="9525" cap="flat" cmpd="sng">
            <a:solidFill>
              <a:schemeClr val="dk1"/>
            </a:solidFill>
            <a:prstDash val="solid"/>
            <a:round/>
            <a:headEnd type="none" w="med" len="med"/>
            <a:tailEnd type="triangle" w="med" len="med"/>
          </a:ln>
        </p:spPr>
      </p:cxnSp>
      <p:sp>
        <p:nvSpPr>
          <p:cNvPr id="360" name="矩形 359">
            <a:extLst>
              <a:ext uri="{FF2B5EF4-FFF2-40B4-BE49-F238E27FC236}">
                <a16:creationId xmlns:a16="http://schemas.microsoft.com/office/drawing/2014/main" id="{BBD6065A-9EBA-4F83-87BD-3C5BA6A1D418}"/>
              </a:ext>
            </a:extLst>
          </p:cNvPr>
          <p:cNvSpPr/>
          <p:nvPr/>
        </p:nvSpPr>
        <p:spPr>
          <a:xfrm>
            <a:off x="6371771" y="61686"/>
            <a:ext cx="6096000"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800" b="0" i="0" u="none" strike="noStrike" kern="0" cap="none" spc="0" normalizeH="0" baseline="0" noProof="0" dirty="0">
                <a:ln>
                  <a:noFill/>
                </a:ln>
                <a:solidFill>
                  <a:srgbClr val="000000"/>
                </a:solidFill>
                <a:effectLst/>
                <a:uLnTx/>
                <a:uFillTx/>
                <a:latin typeface="Arial"/>
                <a:cs typeface="Arial"/>
                <a:sym typeface="Arial"/>
              </a:rPr>
              <a:t>Cain, K., Miller, K., &amp; Newton, K. (2022). Creativity and cross-institutional collaboration in the </a:t>
            </a:r>
            <a:r>
              <a:rPr kumimoji="0" lang="en-US" altLang="zh-TW" sz="800" b="0" i="0" u="none" strike="noStrike" kern="0" cap="none" spc="0" normalizeH="0" baseline="0" noProof="0" dirty="0" err="1">
                <a:ln>
                  <a:noFill/>
                </a:ln>
                <a:solidFill>
                  <a:srgbClr val="000000"/>
                </a:solidFill>
                <a:effectLst/>
                <a:uLnTx/>
                <a:uFillTx/>
                <a:latin typeface="Arial"/>
                <a:cs typeface="Arial"/>
                <a:sym typeface="Arial"/>
              </a:rPr>
              <a:t>DigiDex</a:t>
            </a:r>
            <a:r>
              <a:rPr kumimoji="0" lang="en-US" altLang="zh-TW" sz="800" b="0" i="0" u="none" strike="noStrike" kern="0" cap="none" spc="0" normalizeH="0" baseline="0" noProof="0" dirty="0">
                <a:ln>
                  <a:noFill/>
                </a:ln>
                <a:solidFill>
                  <a:srgbClr val="000000"/>
                </a:solidFill>
                <a:effectLst/>
                <a:uLnTx/>
                <a:uFillTx/>
                <a:latin typeface="Arial"/>
                <a:cs typeface="Arial"/>
                <a:sym typeface="Arial"/>
              </a:rPr>
              <a:t> Community of Practice.</a:t>
            </a:r>
            <a:endParaRPr kumimoji="0" lang="zh-TW" altLang="en-US" sz="800" b="0" i="0" u="none" strike="noStrike" kern="0" cap="none" spc="0" normalizeH="0" baseline="0" noProof="0" dirty="0">
              <a:ln>
                <a:noFill/>
              </a:ln>
              <a:solidFill>
                <a:srgbClr val="000000"/>
              </a:solidFill>
              <a:effectLst/>
              <a:uLnTx/>
              <a:uFillTx/>
              <a:latin typeface="Arial"/>
              <a:cs typeface="Arial"/>
              <a:sym typeface="Arial"/>
            </a:endParaRPr>
          </a:p>
        </p:txBody>
      </p:sp>
      <p:sp>
        <p:nvSpPr>
          <p:cNvPr id="361" name="Google Shape;99;p1">
            <a:extLst>
              <a:ext uri="{FF2B5EF4-FFF2-40B4-BE49-F238E27FC236}">
                <a16:creationId xmlns:a16="http://schemas.microsoft.com/office/drawing/2014/main" id="{2246CB7D-9491-4647-947A-AC21BD4480B9}"/>
              </a:ext>
            </a:extLst>
          </p:cNvPr>
          <p:cNvSpPr/>
          <p:nvPr/>
        </p:nvSpPr>
        <p:spPr>
          <a:xfrm rot="20811414">
            <a:off x="-260318" y="-1011832"/>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362" name="Google Shape;84;p3">
            <a:extLst>
              <a:ext uri="{FF2B5EF4-FFF2-40B4-BE49-F238E27FC236}">
                <a16:creationId xmlns:a16="http://schemas.microsoft.com/office/drawing/2014/main" id="{D5C8C735-80D4-49A7-968A-DCA5DDE952B5}"/>
              </a:ext>
            </a:extLst>
          </p:cNvPr>
          <p:cNvSpPr txBox="1"/>
          <p:nvPr/>
        </p:nvSpPr>
        <p:spPr>
          <a:xfrm rot="19866984">
            <a:off x="24973" y="1170498"/>
            <a:ext cx="756323" cy="58473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rPr>
              <a:t>合</a:t>
            </a:r>
            <a:endParaRPr kumimoji="0"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endParaRPr>
          </a:p>
        </p:txBody>
      </p:sp>
      <p:sp>
        <p:nvSpPr>
          <p:cNvPr id="363" name="Google Shape;84;p3">
            <a:extLst>
              <a:ext uri="{FF2B5EF4-FFF2-40B4-BE49-F238E27FC236}">
                <a16:creationId xmlns:a16="http://schemas.microsoft.com/office/drawing/2014/main" id="{6198E0F4-68C8-42B8-8C80-A470C9CFF2F0}"/>
              </a:ext>
            </a:extLst>
          </p:cNvPr>
          <p:cNvSpPr txBox="1"/>
          <p:nvPr/>
        </p:nvSpPr>
        <p:spPr>
          <a:xfrm rot="19325961">
            <a:off x="439862" y="884820"/>
            <a:ext cx="687566" cy="58473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rPr>
              <a:t>作</a:t>
            </a:r>
            <a:endParaRPr kumimoji="0"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endParaRPr>
          </a:p>
        </p:txBody>
      </p:sp>
      <p:sp>
        <p:nvSpPr>
          <p:cNvPr id="364" name="Google Shape;88;p3">
            <a:extLst>
              <a:ext uri="{FF2B5EF4-FFF2-40B4-BE49-F238E27FC236}">
                <a16:creationId xmlns:a16="http://schemas.microsoft.com/office/drawing/2014/main" id="{C0CAFD5C-94AC-4970-9458-1FAD0BA78F29}"/>
              </a:ext>
            </a:extLst>
          </p:cNvPr>
          <p:cNvSpPr/>
          <p:nvPr/>
        </p:nvSpPr>
        <p:spPr>
          <a:xfrm>
            <a:off x="710800" y="1484315"/>
            <a:ext cx="342900" cy="324000"/>
          </a:xfrm>
          <a:prstGeom prst="ellipse">
            <a:avLst/>
          </a:prstGeom>
          <a:solidFill>
            <a:srgbClr val="7F94C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5" name="Google Shape;89;p3">
            <a:extLst>
              <a:ext uri="{FF2B5EF4-FFF2-40B4-BE49-F238E27FC236}">
                <a16:creationId xmlns:a16="http://schemas.microsoft.com/office/drawing/2014/main" id="{F025FE48-B958-4FC9-A0C1-77611B3E4C89}"/>
              </a:ext>
            </a:extLst>
          </p:cNvPr>
          <p:cNvSpPr/>
          <p:nvPr/>
        </p:nvSpPr>
        <p:spPr>
          <a:xfrm>
            <a:off x="1357940" y="670971"/>
            <a:ext cx="342900" cy="324000"/>
          </a:xfrm>
          <a:prstGeom prst="ellipse">
            <a:avLst/>
          </a:prstGeom>
          <a:solidFill>
            <a:srgbClr val="5FD0D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66" name="Google Shape;1192;p25">
            <a:extLst>
              <a:ext uri="{FF2B5EF4-FFF2-40B4-BE49-F238E27FC236}">
                <a16:creationId xmlns:a16="http://schemas.microsoft.com/office/drawing/2014/main" id="{B54C41C9-CE06-4E58-87F3-F19B66FF61D9}"/>
              </a:ext>
            </a:extLst>
          </p:cNvPr>
          <p:cNvGrpSpPr/>
          <p:nvPr/>
        </p:nvGrpSpPr>
        <p:grpSpPr>
          <a:xfrm>
            <a:off x="1936966" y="4869122"/>
            <a:ext cx="513004" cy="473550"/>
            <a:chOff x="5186377" y="2573070"/>
            <a:chExt cx="258753" cy="238853"/>
          </a:xfrm>
        </p:grpSpPr>
        <p:sp>
          <p:nvSpPr>
            <p:cNvPr id="367" name="Google Shape;1193;p25">
              <a:extLst>
                <a:ext uri="{FF2B5EF4-FFF2-40B4-BE49-F238E27FC236}">
                  <a16:creationId xmlns:a16="http://schemas.microsoft.com/office/drawing/2014/main" id="{685776DB-3091-4944-9A3F-E4E0149C1DE0}"/>
                </a:ext>
              </a:extLst>
            </p:cNvPr>
            <p:cNvSpPr/>
            <p:nvPr/>
          </p:nvSpPr>
          <p:spPr>
            <a:xfrm>
              <a:off x="5228172" y="2729727"/>
              <a:ext cx="52183" cy="67271"/>
            </a:xfrm>
            <a:custGeom>
              <a:avLst/>
              <a:gdLst/>
              <a:ahLst/>
              <a:cxnLst/>
              <a:rect l="l" t="t" r="r" b="b"/>
              <a:pathLst>
                <a:path w="1909" h="2461" extrusionOk="0">
                  <a:moveTo>
                    <a:pt x="1363" y="0"/>
                  </a:moveTo>
                  <a:lnTo>
                    <a:pt x="1363" y="1914"/>
                  </a:lnTo>
                  <a:lnTo>
                    <a:pt x="0" y="1914"/>
                  </a:lnTo>
                  <a:lnTo>
                    <a:pt x="0" y="2460"/>
                  </a:lnTo>
                  <a:lnTo>
                    <a:pt x="1909" y="2460"/>
                  </a:lnTo>
                  <a:lnTo>
                    <a:pt x="19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1194;p25">
              <a:extLst>
                <a:ext uri="{FF2B5EF4-FFF2-40B4-BE49-F238E27FC236}">
                  <a16:creationId xmlns:a16="http://schemas.microsoft.com/office/drawing/2014/main" id="{583F61BE-8E0E-40FB-BB76-B904196D0E99}"/>
                </a:ext>
              </a:extLst>
            </p:cNvPr>
            <p:cNvSpPr/>
            <p:nvPr/>
          </p:nvSpPr>
          <p:spPr>
            <a:xfrm>
              <a:off x="5354979" y="2729727"/>
              <a:ext cx="52347" cy="67271"/>
            </a:xfrm>
            <a:custGeom>
              <a:avLst/>
              <a:gdLst/>
              <a:ahLst/>
              <a:cxnLst/>
              <a:rect l="l" t="t" r="r" b="b"/>
              <a:pathLst>
                <a:path w="1915" h="2461" extrusionOk="0">
                  <a:moveTo>
                    <a:pt x="0" y="0"/>
                  </a:moveTo>
                  <a:lnTo>
                    <a:pt x="0" y="2460"/>
                  </a:lnTo>
                  <a:lnTo>
                    <a:pt x="1914" y="2460"/>
                  </a:lnTo>
                  <a:lnTo>
                    <a:pt x="1914" y="1914"/>
                  </a:lnTo>
                  <a:lnTo>
                    <a:pt x="546" y="1914"/>
                  </a:lnTo>
                  <a:lnTo>
                    <a:pt x="54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1195;p25">
              <a:extLst>
                <a:ext uri="{FF2B5EF4-FFF2-40B4-BE49-F238E27FC236}">
                  <a16:creationId xmlns:a16="http://schemas.microsoft.com/office/drawing/2014/main" id="{C11649B7-49B6-419F-9BCE-CE846BD2E03C}"/>
                </a:ext>
              </a:extLst>
            </p:cNvPr>
            <p:cNvSpPr/>
            <p:nvPr/>
          </p:nvSpPr>
          <p:spPr>
            <a:xfrm>
              <a:off x="5310204" y="2729727"/>
              <a:ext cx="14952" cy="44802"/>
            </a:xfrm>
            <a:custGeom>
              <a:avLst/>
              <a:gdLst/>
              <a:ahLst/>
              <a:cxnLst/>
              <a:rect l="l" t="t" r="r" b="b"/>
              <a:pathLst>
                <a:path w="547" h="1639" extrusionOk="0">
                  <a:moveTo>
                    <a:pt x="0" y="0"/>
                  </a:moveTo>
                  <a:lnTo>
                    <a:pt x="0" y="1639"/>
                  </a:lnTo>
                  <a:lnTo>
                    <a:pt x="546" y="1639"/>
                  </a:lnTo>
                  <a:lnTo>
                    <a:pt x="54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1196;p25">
              <a:extLst>
                <a:ext uri="{FF2B5EF4-FFF2-40B4-BE49-F238E27FC236}">
                  <a16:creationId xmlns:a16="http://schemas.microsoft.com/office/drawing/2014/main" id="{01622ADE-734E-49B8-81F6-0E460564D889}"/>
                </a:ext>
              </a:extLst>
            </p:cNvPr>
            <p:cNvSpPr/>
            <p:nvPr/>
          </p:nvSpPr>
          <p:spPr>
            <a:xfrm>
              <a:off x="5190340" y="2767121"/>
              <a:ext cx="45239" cy="44802"/>
            </a:xfrm>
            <a:custGeom>
              <a:avLst/>
              <a:gdLst/>
              <a:ahLst/>
              <a:cxnLst/>
              <a:rect l="l" t="t" r="r" b="b"/>
              <a:pathLst>
                <a:path w="1655" h="1639" extrusionOk="0">
                  <a:moveTo>
                    <a:pt x="1" y="0"/>
                  </a:moveTo>
                  <a:lnTo>
                    <a:pt x="1" y="1638"/>
                  </a:lnTo>
                  <a:lnTo>
                    <a:pt x="1655" y="1638"/>
                  </a:lnTo>
                  <a:lnTo>
                    <a:pt x="16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1197;p25">
              <a:extLst>
                <a:ext uri="{FF2B5EF4-FFF2-40B4-BE49-F238E27FC236}">
                  <a16:creationId xmlns:a16="http://schemas.microsoft.com/office/drawing/2014/main" id="{0B7FA613-8229-456C-8A9D-121B6BC8C9B5}"/>
                </a:ext>
              </a:extLst>
            </p:cNvPr>
            <p:cNvSpPr/>
            <p:nvPr/>
          </p:nvSpPr>
          <p:spPr>
            <a:xfrm>
              <a:off x="5295252" y="2767121"/>
              <a:ext cx="44829" cy="44802"/>
            </a:xfrm>
            <a:custGeom>
              <a:avLst/>
              <a:gdLst/>
              <a:ahLst/>
              <a:cxnLst/>
              <a:rect l="l" t="t" r="r" b="b"/>
              <a:pathLst>
                <a:path w="1640" h="1639" extrusionOk="0">
                  <a:moveTo>
                    <a:pt x="1" y="0"/>
                  </a:moveTo>
                  <a:lnTo>
                    <a:pt x="1" y="1638"/>
                  </a:lnTo>
                  <a:lnTo>
                    <a:pt x="1639" y="1638"/>
                  </a:lnTo>
                  <a:lnTo>
                    <a:pt x="16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1198;p25">
              <a:extLst>
                <a:ext uri="{FF2B5EF4-FFF2-40B4-BE49-F238E27FC236}">
                  <a16:creationId xmlns:a16="http://schemas.microsoft.com/office/drawing/2014/main" id="{71F05A39-12F2-40D3-BEF1-D414D67470E0}"/>
                </a:ext>
              </a:extLst>
            </p:cNvPr>
            <p:cNvSpPr/>
            <p:nvPr/>
          </p:nvSpPr>
          <p:spPr>
            <a:xfrm>
              <a:off x="5399754" y="2767121"/>
              <a:ext cx="45376" cy="44802"/>
            </a:xfrm>
            <a:custGeom>
              <a:avLst/>
              <a:gdLst/>
              <a:ahLst/>
              <a:cxnLst/>
              <a:rect l="l" t="t" r="r" b="b"/>
              <a:pathLst>
                <a:path w="1660" h="1639" extrusionOk="0">
                  <a:moveTo>
                    <a:pt x="0" y="0"/>
                  </a:moveTo>
                  <a:lnTo>
                    <a:pt x="0" y="1638"/>
                  </a:lnTo>
                  <a:lnTo>
                    <a:pt x="1659" y="1638"/>
                  </a:lnTo>
                  <a:lnTo>
                    <a:pt x="16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1199;p25">
              <a:extLst>
                <a:ext uri="{FF2B5EF4-FFF2-40B4-BE49-F238E27FC236}">
                  <a16:creationId xmlns:a16="http://schemas.microsoft.com/office/drawing/2014/main" id="{488FC885-ED77-4A4E-9C8A-BAED8A80512E}"/>
                </a:ext>
              </a:extLst>
            </p:cNvPr>
            <p:cNvSpPr/>
            <p:nvPr/>
          </p:nvSpPr>
          <p:spPr>
            <a:xfrm>
              <a:off x="5186377" y="2573070"/>
              <a:ext cx="258480" cy="164229"/>
            </a:xfrm>
            <a:custGeom>
              <a:avLst/>
              <a:gdLst/>
              <a:ahLst/>
              <a:cxnLst/>
              <a:rect l="l" t="t" r="r" b="b"/>
              <a:pathLst>
                <a:path w="9456" h="6008" extrusionOk="0">
                  <a:moveTo>
                    <a:pt x="4520" y="0"/>
                  </a:moveTo>
                  <a:cubicBezTo>
                    <a:pt x="3219" y="0"/>
                    <a:pt x="2107" y="926"/>
                    <a:pt x="1857" y="2195"/>
                  </a:cubicBezTo>
                  <a:cubicBezTo>
                    <a:pt x="817" y="2309"/>
                    <a:pt x="0" y="3261"/>
                    <a:pt x="156" y="4359"/>
                  </a:cubicBezTo>
                  <a:cubicBezTo>
                    <a:pt x="281" y="5269"/>
                    <a:pt x="1150" y="6007"/>
                    <a:pt x="2065" y="6007"/>
                  </a:cubicBezTo>
                  <a:lnTo>
                    <a:pt x="7526" y="6007"/>
                  </a:lnTo>
                  <a:cubicBezTo>
                    <a:pt x="8581" y="6007"/>
                    <a:pt x="9455" y="5149"/>
                    <a:pt x="9455" y="4093"/>
                  </a:cubicBezTo>
                  <a:cubicBezTo>
                    <a:pt x="9455" y="3043"/>
                    <a:pt x="8581" y="2185"/>
                    <a:pt x="7526" y="2185"/>
                  </a:cubicBezTo>
                  <a:lnTo>
                    <a:pt x="7188" y="2185"/>
                  </a:lnTo>
                  <a:cubicBezTo>
                    <a:pt x="6948" y="1009"/>
                    <a:pt x="5976" y="130"/>
                    <a:pt x="4795" y="16"/>
                  </a:cubicBezTo>
                  <a:cubicBezTo>
                    <a:pt x="4702" y="6"/>
                    <a:pt x="4613"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8" name="Google Shape;1162;p25">
            <a:extLst>
              <a:ext uri="{FF2B5EF4-FFF2-40B4-BE49-F238E27FC236}">
                <a16:creationId xmlns:a16="http://schemas.microsoft.com/office/drawing/2014/main" id="{8E395805-DF47-4983-A735-D86D319F0F3F}"/>
              </a:ext>
            </a:extLst>
          </p:cNvPr>
          <p:cNvGrpSpPr/>
          <p:nvPr/>
        </p:nvGrpSpPr>
        <p:grpSpPr>
          <a:xfrm>
            <a:off x="7566773" y="2863460"/>
            <a:ext cx="505146" cy="505146"/>
            <a:chOff x="2116273" y="2185815"/>
            <a:chExt cx="254790" cy="254790"/>
          </a:xfrm>
        </p:grpSpPr>
        <p:sp>
          <p:nvSpPr>
            <p:cNvPr id="389" name="Google Shape;1163;p25">
              <a:extLst>
                <a:ext uri="{FF2B5EF4-FFF2-40B4-BE49-F238E27FC236}">
                  <a16:creationId xmlns:a16="http://schemas.microsoft.com/office/drawing/2014/main" id="{70E44E1E-6565-4E06-9152-E10112F56163}"/>
                </a:ext>
              </a:extLst>
            </p:cNvPr>
            <p:cNvSpPr/>
            <p:nvPr/>
          </p:nvSpPr>
          <p:spPr>
            <a:xfrm>
              <a:off x="2260001" y="2328422"/>
              <a:ext cx="37148" cy="37121"/>
            </a:xfrm>
            <a:custGeom>
              <a:avLst/>
              <a:gdLst/>
              <a:ahLst/>
              <a:cxnLst/>
              <a:rect l="l" t="t" r="r" b="b"/>
              <a:pathLst>
                <a:path w="1359" h="1358" extrusionOk="0">
                  <a:moveTo>
                    <a:pt x="391" y="0"/>
                  </a:moveTo>
                  <a:lnTo>
                    <a:pt x="1" y="390"/>
                  </a:lnTo>
                  <a:lnTo>
                    <a:pt x="968" y="1357"/>
                  </a:lnTo>
                  <a:lnTo>
                    <a:pt x="1358" y="967"/>
                  </a:lnTo>
                  <a:lnTo>
                    <a:pt x="3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1164;p25">
              <a:extLst>
                <a:ext uri="{FF2B5EF4-FFF2-40B4-BE49-F238E27FC236}">
                  <a16:creationId xmlns:a16="http://schemas.microsoft.com/office/drawing/2014/main" id="{12207E0B-595C-436B-A2E1-6A1EE8D7CAD1}"/>
                </a:ext>
              </a:extLst>
            </p:cNvPr>
            <p:cNvSpPr/>
            <p:nvPr/>
          </p:nvSpPr>
          <p:spPr>
            <a:xfrm>
              <a:off x="2191499" y="2259893"/>
              <a:ext cx="36820" cy="36984"/>
            </a:xfrm>
            <a:custGeom>
              <a:avLst/>
              <a:gdLst/>
              <a:ahLst/>
              <a:cxnLst/>
              <a:rect l="l" t="t" r="r" b="b"/>
              <a:pathLst>
                <a:path w="1347" h="1353" extrusionOk="0">
                  <a:moveTo>
                    <a:pt x="390" y="0"/>
                  </a:moveTo>
                  <a:lnTo>
                    <a:pt x="0" y="390"/>
                  </a:lnTo>
                  <a:lnTo>
                    <a:pt x="962" y="1353"/>
                  </a:lnTo>
                  <a:lnTo>
                    <a:pt x="1347" y="962"/>
                  </a:lnTo>
                  <a:lnTo>
                    <a:pt x="3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1165;p25">
              <a:extLst>
                <a:ext uri="{FF2B5EF4-FFF2-40B4-BE49-F238E27FC236}">
                  <a16:creationId xmlns:a16="http://schemas.microsoft.com/office/drawing/2014/main" id="{1AC6FA17-E11B-4F41-9847-61F5795BFFCF}"/>
                </a:ext>
              </a:extLst>
            </p:cNvPr>
            <p:cNvSpPr/>
            <p:nvPr/>
          </p:nvSpPr>
          <p:spPr>
            <a:xfrm>
              <a:off x="2117422" y="2185815"/>
              <a:ext cx="116174" cy="116174"/>
            </a:xfrm>
            <a:custGeom>
              <a:avLst/>
              <a:gdLst/>
              <a:ahLst/>
              <a:cxnLst/>
              <a:rect l="l" t="t" r="r" b="b"/>
              <a:pathLst>
                <a:path w="4250" h="4250" extrusionOk="0">
                  <a:moveTo>
                    <a:pt x="1935" y="1"/>
                  </a:moveTo>
                  <a:lnTo>
                    <a:pt x="0" y="1935"/>
                  </a:lnTo>
                  <a:lnTo>
                    <a:pt x="2320" y="4250"/>
                  </a:lnTo>
                  <a:lnTo>
                    <a:pt x="4249" y="2326"/>
                  </a:lnTo>
                  <a:lnTo>
                    <a:pt x="193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1166;p25">
              <a:extLst>
                <a:ext uri="{FF2B5EF4-FFF2-40B4-BE49-F238E27FC236}">
                  <a16:creationId xmlns:a16="http://schemas.microsoft.com/office/drawing/2014/main" id="{61D838F6-CEAF-4E49-B6D2-CA8588C04865}"/>
                </a:ext>
              </a:extLst>
            </p:cNvPr>
            <p:cNvSpPr/>
            <p:nvPr/>
          </p:nvSpPr>
          <p:spPr>
            <a:xfrm>
              <a:off x="2138606" y="2228184"/>
              <a:ext cx="52921" cy="52784"/>
            </a:xfrm>
            <a:custGeom>
              <a:avLst/>
              <a:gdLst/>
              <a:ahLst/>
              <a:cxnLst/>
              <a:rect l="l" t="t" r="r" b="b"/>
              <a:pathLst>
                <a:path w="1936" h="1931" extrusionOk="0">
                  <a:moveTo>
                    <a:pt x="390" y="1"/>
                  </a:moveTo>
                  <a:lnTo>
                    <a:pt x="0" y="385"/>
                  </a:lnTo>
                  <a:lnTo>
                    <a:pt x="1545" y="1930"/>
                  </a:lnTo>
                  <a:lnTo>
                    <a:pt x="1935" y="1550"/>
                  </a:lnTo>
                  <a:lnTo>
                    <a:pt x="3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1167;p25">
              <a:extLst>
                <a:ext uri="{FF2B5EF4-FFF2-40B4-BE49-F238E27FC236}">
                  <a16:creationId xmlns:a16="http://schemas.microsoft.com/office/drawing/2014/main" id="{DA197394-ACD7-4DBA-A9C9-CE6B45764F60}"/>
                </a:ext>
              </a:extLst>
            </p:cNvPr>
            <p:cNvSpPr/>
            <p:nvPr/>
          </p:nvSpPr>
          <p:spPr>
            <a:xfrm>
              <a:off x="2159791" y="2207000"/>
              <a:ext cx="52757" cy="52921"/>
            </a:xfrm>
            <a:custGeom>
              <a:avLst/>
              <a:gdLst/>
              <a:ahLst/>
              <a:cxnLst/>
              <a:rect l="l" t="t" r="r" b="b"/>
              <a:pathLst>
                <a:path w="1930" h="1936" extrusionOk="0">
                  <a:moveTo>
                    <a:pt x="385" y="1"/>
                  </a:moveTo>
                  <a:lnTo>
                    <a:pt x="0" y="391"/>
                  </a:lnTo>
                  <a:lnTo>
                    <a:pt x="1550" y="1935"/>
                  </a:lnTo>
                  <a:lnTo>
                    <a:pt x="1930" y="1551"/>
                  </a:lnTo>
                  <a:lnTo>
                    <a:pt x="38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1168;p25">
              <a:extLst>
                <a:ext uri="{FF2B5EF4-FFF2-40B4-BE49-F238E27FC236}">
                  <a16:creationId xmlns:a16="http://schemas.microsoft.com/office/drawing/2014/main" id="{D1E5D2B0-277E-4545-B090-5490DCD325A0}"/>
                </a:ext>
              </a:extLst>
            </p:cNvPr>
            <p:cNvSpPr/>
            <p:nvPr/>
          </p:nvSpPr>
          <p:spPr>
            <a:xfrm>
              <a:off x="2254753" y="2323283"/>
              <a:ext cx="116310" cy="116174"/>
            </a:xfrm>
            <a:custGeom>
              <a:avLst/>
              <a:gdLst/>
              <a:ahLst/>
              <a:cxnLst/>
              <a:rect l="l" t="t" r="r" b="b"/>
              <a:pathLst>
                <a:path w="4255" h="4250" extrusionOk="0">
                  <a:moveTo>
                    <a:pt x="1930" y="1"/>
                  </a:moveTo>
                  <a:lnTo>
                    <a:pt x="1160" y="771"/>
                  </a:lnTo>
                  <a:lnTo>
                    <a:pt x="775" y="1155"/>
                  </a:lnTo>
                  <a:lnTo>
                    <a:pt x="0" y="1925"/>
                  </a:lnTo>
                  <a:lnTo>
                    <a:pt x="2320" y="4250"/>
                  </a:lnTo>
                  <a:lnTo>
                    <a:pt x="4254" y="2315"/>
                  </a:lnTo>
                  <a:lnTo>
                    <a:pt x="193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1169;p25">
              <a:extLst>
                <a:ext uri="{FF2B5EF4-FFF2-40B4-BE49-F238E27FC236}">
                  <a16:creationId xmlns:a16="http://schemas.microsoft.com/office/drawing/2014/main" id="{A4F0C756-F0D2-40E0-AD6D-C1F9AD94A34B}"/>
                </a:ext>
              </a:extLst>
            </p:cNvPr>
            <p:cNvSpPr/>
            <p:nvPr/>
          </p:nvSpPr>
          <p:spPr>
            <a:xfrm>
              <a:off x="2275937" y="2365515"/>
              <a:ext cx="52757" cy="52757"/>
            </a:xfrm>
            <a:custGeom>
              <a:avLst/>
              <a:gdLst/>
              <a:ahLst/>
              <a:cxnLst/>
              <a:rect l="l" t="t" r="r" b="b"/>
              <a:pathLst>
                <a:path w="1930" h="1930" extrusionOk="0">
                  <a:moveTo>
                    <a:pt x="385" y="0"/>
                  </a:moveTo>
                  <a:lnTo>
                    <a:pt x="0" y="380"/>
                  </a:lnTo>
                  <a:lnTo>
                    <a:pt x="1545" y="1930"/>
                  </a:lnTo>
                  <a:lnTo>
                    <a:pt x="1930" y="1545"/>
                  </a:lnTo>
                  <a:lnTo>
                    <a:pt x="38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1170;p25">
              <a:extLst>
                <a:ext uri="{FF2B5EF4-FFF2-40B4-BE49-F238E27FC236}">
                  <a16:creationId xmlns:a16="http://schemas.microsoft.com/office/drawing/2014/main" id="{A783AB51-143A-4E65-AFE3-987BE2CBA24E}"/>
                </a:ext>
              </a:extLst>
            </p:cNvPr>
            <p:cNvSpPr/>
            <p:nvPr/>
          </p:nvSpPr>
          <p:spPr>
            <a:xfrm>
              <a:off x="2297122" y="2344331"/>
              <a:ext cx="52757" cy="52921"/>
            </a:xfrm>
            <a:custGeom>
              <a:avLst/>
              <a:gdLst/>
              <a:ahLst/>
              <a:cxnLst/>
              <a:rect l="l" t="t" r="r" b="b"/>
              <a:pathLst>
                <a:path w="1930" h="1936" extrusionOk="0">
                  <a:moveTo>
                    <a:pt x="380" y="1"/>
                  </a:moveTo>
                  <a:lnTo>
                    <a:pt x="0" y="385"/>
                  </a:lnTo>
                  <a:lnTo>
                    <a:pt x="1545" y="1935"/>
                  </a:lnTo>
                  <a:lnTo>
                    <a:pt x="1930" y="1545"/>
                  </a:lnTo>
                  <a:lnTo>
                    <a:pt x="3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1171;p25">
              <a:extLst>
                <a:ext uri="{FF2B5EF4-FFF2-40B4-BE49-F238E27FC236}">
                  <a16:creationId xmlns:a16="http://schemas.microsoft.com/office/drawing/2014/main" id="{2A7E0B84-8D0A-46FD-A2E4-F4D9F4B518EB}"/>
                </a:ext>
              </a:extLst>
            </p:cNvPr>
            <p:cNvSpPr/>
            <p:nvPr/>
          </p:nvSpPr>
          <p:spPr>
            <a:xfrm>
              <a:off x="2118406" y="2392960"/>
              <a:ext cx="45540" cy="45513"/>
            </a:xfrm>
            <a:custGeom>
              <a:avLst/>
              <a:gdLst/>
              <a:ahLst/>
              <a:cxnLst/>
              <a:rect l="l" t="t" r="r" b="b"/>
              <a:pathLst>
                <a:path w="1666" h="1665" extrusionOk="0">
                  <a:moveTo>
                    <a:pt x="1275" y="0"/>
                  </a:moveTo>
                  <a:cubicBezTo>
                    <a:pt x="1166" y="109"/>
                    <a:pt x="53" y="1228"/>
                    <a:pt x="1" y="1285"/>
                  </a:cubicBezTo>
                  <a:lnTo>
                    <a:pt x="188" y="1472"/>
                  </a:lnTo>
                  <a:lnTo>
                    <a:pt x="381" y="1664"/>
                  </a:lnTo>
                  <a:cubicBezTo>
                    <a:pt x="485" y="1566"/>
                    <a:pt x="1603" y="447"/>
                    <a:pt x="1665" y="385"/>
                  </a:cubicBezTo>
                  <a:lnTo>
                    <a:pt x="1467" y="198"/>
                  </a:lnTo>
                  <a:lnTo>
                    <a:pt x="127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1172;p25">
              <a:extLst>
                <a:ext uri="{FF2B5EF4-FFF2-40B4-BE49-F238E27FC236}">
                  <a16:creationId xmlns:a16="http://schemas.microsoft.com/office/drawing/2014/main" id="{A390527B-5C59-4737-999D-28E4FA2A2152}"/>
                </a:ext>
              </a:extLst>
            </p:cNvPr>
            <p:cNvSpPr/>
            <p:nvPr/>
          </p:nvSpPr>
          <p:spPr>
            <a:xfrm>
              <a:off x="2281049" y="2204458"/>
              <a:ext cx="71235" cy="71372"/>
            </a:xfrm>
            <a:custGeom>
              <a:avLst/>
              <a:gdLst/>
              <a:ahLst/>
              <a:cxnLst/>
              <a:rect l="l" t="t" r="r" b="b"/>
              <a:pathLst>
                <a:path w="2606" h="2611" extrusionOk="0">
                  <a:moveTo>
                    <a:pt x="1451" y="0"/>
                  </a:moveTo>
                  <a:cubicBezTo>
                    <a:pt x="1181" y="271"/>
                    <a:pt x="6" y="1446"/>
                    <a:pt x="0" y="1446"/>
                  </a:cubicBezTo>
                  <a:lnTo>
                    <a:pt x="588" y="2023"/>
                  </a:lnTo>
                  <a:lnTo>
                    <a:pt x="1165" y="2611"/>
                  </a:lnTo>
                  <a:cubicBezTo>
                    <a:pt x="1436" y="2340"/>
                    <a:pt x="2606" y="1160"/>
                    <a:pt x="2606" y="1160"/>
                  </a:cubicBezTo>
                  <a:lnTo>
                    <a:pt x="145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1173;p25">
              <a:extLst>
                <a:ext uri="{FF2B5EF4-FFF2-40B4-BE49-F238E27FC236}">
                  <a16:creationId xmlns:a16="http://schemas.microsoft.com/office/drawing/2014/main" id="{BC1B7C98-50B3-43B8-9C98-36BF11B0864D}"/>
                </a:ext>
              </a:extLst>
            </p:cNvPr>
            <p:cNvSpPr/>
            <p:nvPr/>
          </p:nvSpPr>
          <p:spPr>
            <a:xfrm>
              <a:off x="2184939" y="2339082"/>
              <a:ext cx="32884" cy="32857"/>
            </a:xfrm>
            <a:custGeom>
              <a:avLst/>
              <a:gdLst/>
              <a:ahLst/>
              <a:cxnLst/>
              <a:rect l="l" t="t" r="r" b="b"/>
              <a:pathLst>
                <a:path w="1203" h="1202" extrusionOk="0">
                  <a:moveTo>
                    <a:pt x="817" y="0"/>
                  </a:moveTo>
                  <a:lnTo>
                    <a:pt x="1" y="811"/>
                  </a:lnTo>
                  <a:lnTo>
                    <a:pt x="391" y="1201"/>
                  </a:lnTo>
                  <a:lnTo>
                    <a:pt x="1202" y="380"/>
                  </a:lnTo>
                  <a:lnTo>
                    <a:pt x="1010" y="193"/>
                  </a:lnTo>
                  <a:lnTo>
                    <a:pt x="81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1174;p25">
              <a:extLst>
                <a:ext uri="{FF2B5EF4-FFF2-40B4-BE49-F238E27FC236}">
                  <a16:creationId xmlns:a16="http://schemas.microsoft.com/office/drawing/2014/main" id="{085A90D5-07DA-4713-B18F-3744EA31946A}"/>
                </a:ext>
              </a:extLst>
            </p:cNvPr>
            <p:cNvSpPr/>
            <p:nvPr/>
          </p:nvSpPr>
          <p:spPr>
            <a:xfrm>
              <a:off x="2180811" y="2228048"/>
              <a:ext cx="147882" cy="147882"/>
            </a:xfrm>
            <a:custGeom>
              <a:avLst/>
              <a:gdLst/>
              <a:ahLst/>
              <a:cxnLst/>
              <a:rect l="l" t="t" r="r" b="b"/>
              <a:pathLst>
                <a:path w="5410" h="5410" extrusionOk="0">
                  <a:moveTo>
                    <a:pt x="3480" y="0"/>
                  </a:moveTo>
                  <a:lnTo>
                    <a:pt x="1" y="3485"/>
                  </a:lnTo>
                  <a:lnTo>
                    <a:pt x="968" y="4452"/>
                  </a:lnTo>
                  <a:lnTo>
                    <a:pt x="1930" y="5409"/>
                  </a:lnTo>
                  <a:lnTo>
                    <a:pt x="5410" y="1935"/>
                  </a:lnTo>
                  <a:lnTo>
                    <a:pt x="4442" y="968"/>
                  </a:lnTo>
                  <a:lnTo>
                    <a:pt x="34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1" name="Google Shape;1175;p25">
              <a:extLst>
                <a:ext uri="{FF2B5EF4-FFF2-40B4-BE49-F238E27FC236}">
                  <a16:creationId xmlns:a16="http://schemas.microsoft.com/office/drawing/2014/main" id="{2C065CD8-714B-4E8D-BD9D-A180AB947EC4}"/>
                </a:ext>
              </a:extLst>
            </p:cNvPr>
            <p:cNvSpPr/>
            <p:nvPr/>
          </p:nvSpPr>
          <p:spPr>
            <a:xfrm>
              <a:off x="2116273" y="2346436"/>
              <a:ext cx="94579" cy="94169"/>
            </a:xfrm>
            <a:custGeom>
              <a:avLst/>
              <a:gdLst/>
              <a:ahLst/>
              <a:cxnLst/>
              <a:rect l="l" t="t" r="r" b="b"/>
              <a:pathLst>
                <a:path w="3460" h="3445" extrusionOk="0">
                  <a:moveTo>
                    <a:pt x="1549" y="0"/>
                  </a:moveTo>
                  <a:cubicBezTo>
                    <a:pt x="1053" y="0"/>
                    <a:pt x="557" y="181"/>
                    <a:pt x="199" y="542"/>
                  </a:cubicBezTo>
                  <a:lnTo>
                    <a:pt x="1" y="740"/>
                  </a:lnTo>
                  <a:lnTo>
                    <a:pt x="2705" y="3444"/>
                  </a:lnTo>
                  <a:lnTo>
                    <a:pt x="2903" y="3247"/>
                  </a:lnTo>
                  <a:cubicBezTo>
                    <a:pt x="3262" y="2888"/>
                    <a:pt x="3459" y="2404"/>
                    <a:pt x="3459" y="1900"/>
                  </a:cubicBezTo>
                  <a:cubicBezTo>
                    <a:pt x="3459" y="1385"/>
                    <a:pt x="3262" y="901"/>
                    <a:pt x="2903" y="542"/>
                  </a:cubicBezTo>
                  <a:cubicBezTo>
                    <a:pt x="2541" y="181"/>
                    <a:pt x="2045" y="0"/>
                    <a:pt x="15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3" name="Google Shape;1176;p25">
            <a:extLst>
              <a:ext uri="{FF2B5EF4-FFF2-40B4-BE49-F238E27FC236}">
                <a16:creationId xmlns:a16="http://schemas.microsoft.com/office/drawing/2014/main" id="{424206D9-8FCA-4CD2-AA14-12AF40A9D6A1}"/>
              </a:ext>
            </a:extLst>
          </p:cNvPr>
          <p:cNvGrpSpPr/>
          <p:nvPr/>
        </p:nvGrpSpPr>
        <p:grpSpPr>
          <a:xfrm>
            <a:off x="9419180" y="4640486"/>
            <a:ext cx="505146" cy="505092"/>
            <a:chOff x="3995773" y="2523320"/>
            <a:chExt cx="254790" cy="254762"/>
          </a:xfrm>
        </p:grpSpPr>
        <p:sp>
          <p:nvSpPr>
            <p:cNvPr id="404" name="Google Shape;1177;p25">
              <a:extLst>
                <a:ext uri="{FF2B5EF4-FFF2-40B4-BE49-F238E27FC236}">
                  <a16:creationId xmlns:a16="http://schemas.microsoft.com/office/drawing/2014/main" id="{128BB5AF-9A51-4030-A475-18D95B650E71}"/>
                </a:ext>
              </a:extLst>
            </p:cNvPr>
            <p:cNvSpPr/>
            <p:nvPr/>
          </p:nvSpPr>
          <p:spPr>
            <a:xfrm>
              <a:off x="4040548" y="2590400"/>
              <a:ext cx="14980" cy="75663"/>
            </a:xfrm>
            <a:custGeom>
              <a:avLst/>
              <a:gdLst/>
              <a:ahLst/>
              <a:cxnLst/>
              <a:rect l="l" t="t" r="r" b="b"/>
              <a:pathLst>
                <a:path w="548" h="2768" extrusionOk="0">
                  <a:moveTo>
                    <a:pt x="1" y="1"/>
                  </a:moveTo>
                  <a:lnTo>
                    <a:pt x="1" y="2768"/>
                  </a:lnTo>
                  <a:lnTo>
                    <a:pt x="547" y="2768"/>
                  </a:lnTo>
                  <a:lnTo>
                    <a:pt x="5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1178;p25">
              <a:extLst>
                <a:ext uri="{FF2B5EF4-FFF2-40B4-BE49-F238E27FC236}">
                  <a16:creationId xmlns:a16="http://schemas.microsoft.com/office/drawing/2014/main" id="{2385203F-BE8D-4F33-B6CC-5A16E5AA73B2}"/>
                </a:ext>
              </a:extLst>
            </p:cNvPr>
            <p:cNvSpPr/>
            <p:nvPr/>
          </p:nvSpPr>
          <p:spPr>
            <a:xfrm>
              <a:off x="4025623" y="2658656"/>
              <a:ext cx="44829" cy="37258"/>
            </a:xfrm>
            <a:custGeom>
              <a:avLst/>
              <a:gdLst/>
              <a:ahLst/>
              <a:cxnLst/>
              <a:rect l="l" t="t" r="r" b="b"/>
              <a:pathLst>
                <a:path w="1640" h="1363" extrusionOk="0">
                  <a:moveTo>
                    <a:pt x="1" y="0"/>
                  </a:moveTo>
                  <a:lnTo>
                    <a:pt x="1" y="1363"/>
                  </a:lnTo>
                  <a:lnTo>
                    <a:pt x="1639" y="1363"/>
                  </a:lnTo>
                  <a:lnTo>
                    <a:pt x="16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1179;p25">
              <a:extLst>
                <a:ext uri="{FF2B5EF4-FFF2-40B4-BE49-F238E27FC236}">
                  <a16:creationId xmlns:a16="http://schemas.microsoft.com/office/drawing/2014/main" id="{60C070C9-20C2-46C6-9B63-0800E8ACD185}"/>
                </a:ext>
              </a:extLst>
            </p:cNvPr>
            <p:cNvSpPr/>
            <p:nvPr/>
          </p:nvSpPr>
          <p:spPr>
            <a:xfrm>
              <a:off x="4003591" y="2523320"/>
              <a:ext cx="89303" cy="32419"/>
            </a:xfrm>
            <a:custGeom>
              <a:avLst/>
              <a:gdLst/>
              <a:ahLst/>
              <a:cxnLst/>
              <a:rect l="l" t="t" r="r" b="b"/>
              <a:pathLst>
                <a:path w="3267" h="1186" extrusionOk="0">
                  <a:moveTo>
                    <a:pt x="1634" y="0"/>
                  </a:moveTo>
                  <a:cubicBezTo>
                    <a:pt x="1145" y="0"/>
                    <a:pt x="646" y="177"/>
                    <a:pt x="287" y="546"/>
                  </a:cubicBezTo>
                  <a:cubicBezTo>
                    <a:pt x="178" y="650"/>
                    <a:pt x="84" y="770"/>
                    <a:pt x="1" y="900"/>
                  </a:cubicBezTo>
                  <a:lnTo>
                    <a:pt x="474" y="1186"/>
                  </a:lnTo>
                  <a:cubicBezTo>
                    <a:pt x="526" y="1092"/>
                    <a:pt x="594" y="1004"/>
                    <a:pt x="666" y="926"/>
                  </a:cubicBezTo>
                  <a:cubicBezTo>
                    <a:pt x="927" y="671"/>
                    <a:pt x="1280" y="541"/>
                    <a:pt x="1634" y="541"/>
                  </a:cubicBezTo>
                  <a:cubicBezTo>
                    <a:pt x="1987" y="541"/>
                    <a:pt x="2346" y="671"/>
                    <a:pt x="2601" y="926"/>
                  </a:cubicBezTo>
                  <a:cubicBezTo>
                    <a:pt x="2679" y="1004"/>
                    <a:pt x="2742" y="1092"/>
                    <a:pt x="2799" y="1186"/>
                  </a:cubicBezTo>
                  <a:lnTo>
                    <a:pt x="3267" y="900"/>
                  </a:lnTo>
                  <a:cubicBezTo>
                    <a:pt x="3184" y="770"/>
                    <a:pt x="3090" y="650"/>
                    <a:pt x="2981" y="546"/>
                  </a:cubicBezTo>
                  <a:cubicBezTo>
                    <a:pt x="2622" y="177"/>
                    <a:pt x="2128" y="0"/>
                    <a:pt x="16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1180;p25">
              <a:extLst>
                <a:ext uri="{FF2B5EF4-FFF2-40B4-BE49-F238E27FC236}">
                  <a16:creationId xmlns:a16="http://schemas.microsoft.com/office/drawing/2014/main" id="{1BF780E1-684B-4EBA-B57D-A9AC32E3B995}"/>
                </a:ext>
              </a:extLst>
            </p:cNvPr>
            <p:cNvSpPr/>
            <p:nvPr/>
          </p:nvSpPr>
          <p:spPr>
            <a:xfrm>
              <a:off x="4029177" y="2552733"/>
              <a:ext cx="38269" cy="18506"/>
            </a:xfrm>
            <a:custGeom>
              <a:avLst/>
              <a:gdLst/>
              <a:ahLst/>
              <a:cxnLst/>
              <a:rect l="l" t="t" r="r" b="b"/>
              <a:pathLst>
                <a:path w="1400" h="677" extrusionOk="0">
                  <a:moveTo>
                    <a:pt x="698" y="1"/>
                  </a:moveTo>
                  <a:cubicBezTo>
                    <a:pt x="401" y="1"/>
                    <a:pt x="214" y="152"/>
                    <a:pt x="121" y="240"/>
                  </a:cubicBezTo>
                  <a:cubicBezTo>
                    <a:pt x="74" y="282"/>
                    <a:pt x="32" y="339"/>
                    <a:pt x="1" y="391"/>
                  </a:cubicBezTo>
                  <a:lnTo>
                    <a:pt x="464" y="677"/>
                  </a:lnTo>
                  <a:cubicBezTo>
                    <a:pt x="474" y="661"/>
                    <a:pt x="490" y="646"/>
                    <a:pt x="505" y="625"/>
                  </a:cubicBezTo>
                  <a:cubicBezTo>
                    <a:pt x="537" y="594"/>
                    <a:pt x="599" y="547"/>
                    <a:pt x="698" y="547"/>
                  </a:cubicBezTo>
                  <a:cubicBezTo>
                    <a:pt x="791" y="547"/>
                    <a:pt x="859" y="588"/>
                    <a:pt x="895" y="625"/>
                  </a:cubicBezTo>
                  <a:cubicBezTo>
                    <a:pt x="906" y="646"/>
                    <a:pt x="921" y="661"/>
                    <a:pt x="932" y="677"/>
                  </a:cubicBezTo>
                  <a:lnTo>
                    <a:pt x="1400" y="391"/>
                  </a:lnTo>
                  <a:cubicBezTo>
                    <a:pt x="1363" y="339"/>
                    <a:pt x="1322" y="282"/>
                    <a:pt x="1275" y="240"/>
                  </a:cubicBezTo>
                  <a:cubicBezTo>
                    <a:pt x="1192" y="152"/>
                    <a:pt x="994" y="1"/>
                    <a:pt x="6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1181;p25">
              <a:extLst>
                <a:ext uri="{FF2B5EF4-FFF2-40B4-BE49-F238E27FC236}">
                  <a16:creationId xmlns:a16="http://schemas.microsoft.com/office/drawing/2014/main" id="{6BCA67E4-9190-4CF6-96A6-7CA887B0360D}"/>
                </a:ext>
              </a:extLst>
            </p:cNvPr>
            <p:cNvSpPr/>
            <p:nvPr/>
          </p:nvSpPr>
          <p:spPr>
            <a:xfrm>
              <a:off x="4190836" y="2590400"/>
              <a:ext cx="14952" cy="75663"/>
            </a:xfrm>
            <a:custGeom>
              <a:avLst/>
              <a:gdLst/>
              <a:ahLst/>
              <a:cxnLst/>
              <a:rect l="l" t="t" r="r" b="b"/>
              <a:pathLst>
                <a:path w="547" h="2768" extrusionOk="0">
                  <a:moveTo>
                    <a:pt x="0" y="1"/>
                  </a:moveTo>
                  <a:lnTo>
                    <a:pt x="0" y="2768"/>
                  </a:lnTo>
                  <a:lnTo>
                    <a:pt x="546" y="2768"/>
                  </a:lnTo>
                  <a:lnTo>
                    <a:pt x="5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1182;p25">
              <a:extLst>
                <a:ext uri="{FF2B5EF4-FFF2-40B4-BE49-F238E27FC236}">
                  <a16:creationId xmlns:a16="http://schemas.microsoft.com/office/drawing/2014/main" id="{B747DA0D-8C3B-4986-845A-E54F1E4549A1}"/>
                </a:ext>
              </a:extLst>
            </p:cNvPr>
            <p:cNvSpPr/>
            <p:nvPr/>
          </p:nvSpPr>
          <p:spPr>
            <a:xfrm>
              <a:off x="4175884" y="2658656"/>
              <a:ext cx="44829" cy="37258"/>
            </a:xfrm>
            <a:custGeom>
              <a:avLst/>
              <a:gdLst/>
              <a:ahLst/>
              <a:cxnLst/>
              <a:rect l="l" t="t" r="r" b="b"/>
              <a:pathLst>
                <a:path w="1640" h="1363" extrusionOk="0">
                  <a:moveTo>
                    <a:pt x="1" y="0"/>
                  </a:moveTo>
                  <a:lnTo>
                    <a:pt x="1" y="1363"/>
                  </a:lnTo>
                  <a:lnTo>
                    <a:pt x="1639" y="1363"/>
                  </a:lnTo>
                  <a:lnTo>
                    <a:pt x="16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1183;p25">
              <a:extLst>
                <a:ext uri="{FF2B5EF4-FFF2-40B4-BE49-F238E27FC236}">
                  <a16:creationId xmlns:a16="http://schemas.microsoft.com/office/drawing/2014/main" id="{3D65D939-9ADB-4485-AB57-D2285E205393}"/>
                </a:ext>
              </a:extLst>
            </p:cNvPr>
            <p:cNvSpPr/>
            <p:nvPr/>
          </p:nvSpPr>
          <p:spPr>
            <a:xfrm>
              <a:off x="4010698" y="2755613"/>
              <a:ext cx="14952" cy="22469"/>
            </a:xfrm>
            <a:custGeom>
              <a:avLst/>
              <a:gdLst/>
              <a:ahLst/>
              <a:cxnLst/>
              <a:rect l="l" t="t" r="r" b="b"/>
              <a:pathLst>
                <a:path w="547" h="822" extrusionOk="0">
                  <a:moveTo>
                    <a:pt x="1" y="0"/>
                  </a:moveTo>
                  <a:lnTo>
                    <a:pt x="1" y="822"/>
                  </a:lnTo>
                  <a:lnTo>
                    <a:pt x="547" y="822"/>
                  </a:lnTo>
                  <a:lnTo>
                    <a:pt x="54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1184;p25">
              <a:extLst>
                <a:ext uri="{FF2B5EF4-FFF2-40B4-BE49-F238E27FC236}">
                  <a16:creationId xmlns:a16="http://schemas.microsoft.com/office/drawing/2014/main" id="{9120A874-CDAD-4580-A571-1FDB4EFEB09A}"/>
                </a:ext>
              </a:extLst>
            </p:cNvPr>
            <p:cNvSpPr/>
            <p:nvPr/>
          </p:nvSpPr>
          <p:spPr>
            <a:xfrm>
              <a:off x="4220686" y="2755613"/>
              <a:ext cx="14952" cy="22469"/>
            </a:xfrm>
            <a:custGeom>
              <a:avLst/>
              <a:gdLst/>
              <a:ahLst/>
              <a:cxnLst/>
              <a:rect l="l" t="t" r="r" b="b"/>
              <a:pathLst>
                <a:path w="547" h="822" extrusionOk="0">
                  <a:moveTo>
                    <a:pt x="0" y="0"/>
                  </a:moveTo>
                  <a:lnTo>
                    <a:pt x="0" y="822"/>
                  </a:lnTo>
                  <a:lnTo>
                    <a:pt x="546" y="822"/>
                  </a:lnTo>
                  <a:lnTo>
                    <a:pt x="54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1185;p25">
              <a:extLst>
                <a:ext uri="{FF2B5EF4-FFF2-40B4-BE49-F238E27FC236}">
                  <a16:creationId xmlns:a16="http://schemas.microsoft.com/office/drawing/2014/main" id="{0224C80B-2706-4BD5-9939-FDA37B7CBB73}"/>
                </a:ext>
              </a:extLst>
            </p:cNvPr>
            <p:cNvSpPr/>
            <p:nvPr/>
          </p:nvSpPr>
          <p:spPr>
            <a:xfrm>
              <a:off x="3995773" y="2688506"/>
              <a:ext cx="254790" cy="74652"/>
            </a:xfrm>
            <a:custGeom>
              <a:avLst/>
              <a:gdLst/>
              <a:ahLst/>
              <a:cxnLst/>
              <a:rect l="l" t="t" r="r" b="b"/>
              <a:pathLst>
                <a:path w="9321" h="2731" extrusionOk="0">
                  <a:moveTo>
                    <a:pt x="1" y="0"/>
                  </a:moveTo>
                  <a:lnTo>
                    <a:pt x="1" y="2731"/>
                  </a:lnTo>
                  <a:lnTo>
                    <a:pt x="9320" y="2731"/>
                  </a:lnTo>
                  <a:lnTo>
                    <a:pt x="93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1186;p25">
              <a:extLst>
                <a:ext uri="{FF2B5EF4-FFF2-40B4-BE49-F238E27FC236}">
                  <a16:creationId xmlns:a16="http://schemas.microsoft.com/office/drawing/2014/main" id="{F53D53CC-B931-4A29-9B11-A9E4E542FEA5}"/>
                </a:ext>
              </a:extLst>
            </p:cNvPr>
            <p:cNvSpPr/>
            <p:nvPr/>
          </p:nvSpPr>
          <p:spPr>
            <a:xfrm>
              <a:off x="4175884" y="2718356"/>
              <a:ext cx="14980" cy="14952"/>
            </a:xfrm>
            <a:custGeom>
              <a:avLst/>
              <a:gdLst/>
              <a:ahLst/>
              <a:cxnLst/>
              <a:rect l="l" t="t" r="r" b="b"/>
              <a:pathLst>
                <a:path w="548" h="547" extrusionOk="0">
                  <a:moveTo>
                    <a:pt x="1" y="0"/>
                  </a:moveTo>
                  <a:lnTo>
                    <a:pt x="1" y="547"/>
                  </a:lnTo>
                  <a:lnTo>
                    <a:pt x="547" y="547"/>
                  </a:lnTo>
                  <a:lnTo>
                    <a:pt x="5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1187;p25">
              <a:extLst>
                <a:ext uri="{FF2B5EF4-FFF2-40B4-BE49-F238E27FC236}">
                  <a16:creationId xmlns:a16="http://schemas.microsoft.com/office/drawing/2014/main" id="{72EC3B34-0CA3-445E-AAE4-4487EBBD200A}"/>
                </a:ext>
              </a:extLst>
            </p:cNvPr>
            <p:cNvSpPr/>
            <p:nvPr/>
          </p:nvSpPr>
          <p:spPr>
            <a:xfrm>
              <a:off x="4146034" y="2718356"/>
              <a:ext cx="14952" cy="14952"/>
            </a:xfrm>
            <a:custGeom>
              <a:avLst/>
              <a:gdLst/>
              <a:ahLst/>
              <a:cxnLst/>
              <a:rect l="l" t="t" r="r" b="b"/>
              <a:pathLst>
                <a:path w="547" h="547" extrusionOk="0">
                  <a:moveTo>
                    <a:pt x="1" y="0"/>
                  </a:moveTo>
                  <a:lnTo>
                    <a:pt x="1" y="547"/>
                  </a:lnTo>
                  <a:lnTo>
                    <a:pt x="547" y="547"/>
                  </a:lnTo>
                  <a:lnTo>
                    <a:pt x="54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1188;p25">
              <a:extLst>
                <a:ext uri="{FF2B5EF4-FFF2-40B4-BE49-F238E27FC236}">
                  <a16:creationId xmlns:a16="http://schemas.microsoft.com/office/drawing/2014/main" id="{647C2EE5-0DBC-47B7-8E99-99E46423C07E}"/>
                </a:ext>
              </a:extLst>
            </p:cNvPr>
            <p:cNvSpPr/>
            <p:nvPr/>
          </p:nvSpPr>
          <p:spPr>
            <a:xfrm>
              <a:off x="4025623" y="2718356"/>
              <a:ext cx="105513" cy="14952"/>
            </a:xfrm>
            <a:custGeom>
              <a:avLst/>
              <a:gdLst/>
              <a:ahLst/>
              <a:cxnLst/>
              <a:rect l="l" t="t" r="r" b="b"/>
              <a:pathLst>
                <a:path w="3860" h="547" extrusionOk="0">
                  <a:moveTo>
                    <a:pt x="1" y="0"/>
                  </a:moveTo>
                  <a:lnTo>
                    <a:pt x="1" y="547"/>
                  </a:lnTo>
                  <a:lnTo>
                    <a:pt x="3860" y="547"/>
                  </a:lnTo>
                  <a:lnTo>
                    <a:pt x="386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1189;p25">
              <a:extLst>
                <a:ext uri="{FF2B5EF4-FFF2-40B4-BE49-F238E27FC236}">
                  <a16:creationId xmlns:a16="http://schemas.microsoft.com/office/drawing/2014/main" id="{73948FAB-4AD5-4B31-B6D3-9AE8D2DB1297}"/>
                </a:ext>
              </a:extLst>
            </p:cNvPr>
            <p:cNvSpPr/>
            <p:nvPr/>
          </p:nvSpPr>
          <p:spPr>
            <a:xfrm>
              <a:off x="4205761" y="2718356"/>
              <a:ext cx="14952" cy="14952"/>
            </a:xfrm>
            <a:custGeom>
              <a:avLst/>
              <a:gdLst/>
              <a:ahLst/>
              <a:cxnLst/>
              <a:rect l="l" t="t" r="r" b="b"/>
              <a:pathLst>
                <a:path w="547" h="547" extrusionOk="0">
                  <a:moveTo>
                    <a:pt x="0" y="0"/>
                  </a:moveTo>
                  <a:lnTo>
                    <a:pt x="0" y="547"/>
                  </a:lnTo>
                  <a:lnTo>
                    <a:pt x="546" y="547"/>
                  </a:lnTo>
                  <a:lnTo>
                    <a:pt x="5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1190;p25">
              <a:extLst>
                <a:ext uri="{FF2B5EF4-FFF2-40B4-BE49-F238E27FC236}">
                  <a16:creationId xmlns:a16="http://schemas.microsoft.com/office/drawing/2014/main" id="{8EEABBED-B8CD-4611-BF3A-2243B852CA93}"/>
                </a:ext>
              </a:extLst>
            </p:cNvPr>
            <p:cNvSpPr/>
            <p:nvPr/>
          </p:nvSpPr>
          <p:spPr>
            <a:xfrm>
              <a:off x="4153852" y="2523320"/>
              <a:ext cx="89303" cy="32419"/>
            </a:xfrm>
            <a:custGeom>
              <a:avLst/>
              <a:gdLst/>
              <a:ahLst/>
              <a:cxnLst/>
              <a:rect l="l" t="t" r="r" b="b"/>
              <a:pathLst>
                <a:path w="3267" h="1186" extrusionOk="0">
                  <a:moveTo>
                    <a:pt x="1634" y="0"/>
                  </a:moveTo>
                  <a:cubicBezTo>
                    <a:pt x="1145" y="0"/>
                    <a:pt x="646" y="177"/>
                    <a:pt x="287" y="546"/>
                  </a:cubicBezTo>
                  <a:cubicBezTo>
                    <a:pt x="178" y="650"/>
                    <a:pt x="84" y="770"/>
                    <a:pt x="1" y="900"/>
                  </a:cubicBezTo>
                  <a:lnTo>
                    <a:pt x="469" y="1186"/>
                  </a:lnTo>
                  <a:cubicBezTo>
                    <a:pt x="526" y="1092"/>
                    <a:pt x="594" y="1004"/>
                    <a:pt x="667" y="926"/>
                  </a:cubicBezTo>
                  <a:cubicBezTo>
                    <a:pt x="927" y="671"/>
                    <a:pt x="1280" y="541"/>
                    <a:pt x="1634" y="541"/>
                  </a:cubicBezTo>
                  <a:cubicBezTo>
                    <a:pt x="1988" y="541"/>
                    <a:pt x="2346" y="671"/>
                    <a:pt x="2601" y="926"/>
                  </a:cubicBezTo>
                  <a:cubicBezTo>
                    <a:pt x="2679" y="1004"/>
                    <a:pt x="2742" y="1092"/>
                    <a:pt x="2799" y="1186"/>
                  </a:cubicBezTo>
                  <a:lnTo>
                    <a:pt x="3267" y="900"/>
                  </a:lnTo>
                  <a:cubicBezTo>
                    <a:pt x="3184" y="770"/>
                    <a:pt x="3090" y="650"/>
                    <a:pt x="2981" y="546"/>
                  </a:cubicBezTo>
                  <a:cubicBezTo>
                    <a:pt x="2622" y="177"/>
                    <a:pt x="2128" y="0"/>
                    <a:pt x="16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1191;p25">
              <a:extLst>
                <a:ext uri="{FF2B5EF4-FFF2-40B4-BE49-F238E27FC236}">
                  <a16:creationId xmlns:a16="http://schemas.microsoft.com/office/drawing/2014/main" id="{871EA801-567E-4D17-8AC2-E1278501B080}"/>
                </a:ext>
              </a:extLst>
            </p:cNvPr>
            <p:cNvSpPr/>
            <p:nvPr/>
          </p:nvSpPr>
          <p:spPr>
            <a:xfrm>
              <a:off x="4179437" y="2552733"/>
              <a:ext cx="38132" cy="18506"/>
            </a:xfrm>
            <a:custGeom>
              <a:avLst/>
              <a:gdLst/>
              <a:ahLst/>
              <a:cxnLst/>
              <a:rect l="l" t="t" r="r" b="b"/>
              <a:pathLst>
                <a:path w="1395" h="677" extrusionOk="0">
                  <a:moveTo>
                    <a:pt x="698" y="1"/>
                  </a:moveTo>
                  <a:cubicBezTo>
                    <a:pt x="401" y="1"/>
                    <a:pt x="214" y="152"/>
                    <a:pt x="121" y="240"/>
                  </a:cubicBezTo>
                  <a:cubicBezTo>
                    <a:pt x="74" y="282"/>
                    <a:pt x="32" y="339"/>
                    <a:pt x="1" y="391"/>
                  </a:cubicBezTo>
                  <a:lnTo>
                    <a:pt x="464" y="677"/>
                  </a:lnTo>
                  <a:cubicBezTo>
                    <a:pt x="474" y="661"/>
                    <a:pt x="490" y="646"/>
                    <a:pt x="505" y="625"/>
                  </a:cubicBezTo>
                  <a:cubicBezTo>
                    <a:pt x="537" y="594"/>
                    <a:pt x="599" y="547"/>
                    <a:pt x="698" y="547"/>
                  </a:cubicBezTo>
                  <a:cubicBezTo>
                    <a:pt x="791" y="547"/>
                    <a:pt x="859" y="588"/>
                    <a:pt x="896" y="625"/>
                  </a:cubicBezTo>
                  <a:cubicBezTo>
                    <a:pt x="906" y="646"/>
                    <a:pt x="922" y="661"/>
                    <a:pt x="932" y="677"/>
                  </a:cubicBezTo>
                  <a:lnTo>
                    <a:pt x="1395" y="391"/>
                  </a:lnTo>
                  <a:cubicBezTo>
                    <a:pt x="1364" y="339"/>
                    <a:pt x="1322" y="282"/>
                    <a:pt x="1275" y="240"/>
                  </a:cubicBezTo>
                  <a:cubicBezTo>
                    <a:pt x="1192" y="152"/>
                    <a:pt x="994" y="1"/>
                    <a:pt x="6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randombar(horizontal)">
                                      <p:cBhvr>
                                        <p:cTn id="7" dur="500"/>
                                        <p:tgtEl>
                                          <p:spTgt spid="36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randombar(horizontal)">
                                      <p:cBhvr>
                                        <p:cTn id="10"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0"/>
      <p:bldP spid="36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66"/>
        <p:cNvGrpSpPr/>
        <p:nvPr/>
      </p:nvGrpSpPr>
      <p:grpSpPr>
        <a:xfrm>
          <a:off x="0" y="0"/>
          <a:ext cx="0" cy="0"/>
          <a:chOff x="0" y="0"/>
          <a:chExt cx="0" cy="0"/>
        </a:xfrm>
      </p:grpSpPr>
      <p:grpSp>
        <p:nvGrpSpPr>
          <p:cNvPr id="3567" name="Google Shape;3567;p41"/>
          <p:cNvGrpSpPr/>
          <p:nvPr/>
        </p:nvGrpSpPr>
        <p:grpSpPr>
          <a:xfrm>
            <a:off x="1505367" y="812399"/>
            <a:ext cx="9203664" cy="5117124"/>
            <a:chOff x="1129025" y="609299"/>
            <a:chExt cx="6902748" cy="3837843"/>
          </a:xfrm>
        </p:grpSpPr>
        <p:sp>
          <p:nvSpPr>
            <p:cNvPr id="3568" name="Google Shape;3568;p41"/>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1867"/>
            </a:p>
          </p:txBody>
        </p:sp>
        <p:sp>
          <p:nvSpPr>
            <p:cNvPr id="3569" name="Google Shape;3569;p41"/>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1867"/>
            </a:p>
          </p:txBody>
        </p:sp>
      </p:grpSp>
      <p:sp>
        <p:nvSpPr>
          <p:cNvPr id="3570" name="Google Shape;3570;p41"/>
          <p:cNvSpPr txBox="1">
            <a:spLocks noGrp="1"/>
          </p:cNvSpPr>
          <p:nvPr>
            <p:ph type="title"/>
          </p:nvPr>
        </p:nvSpPr>
        <p:spPr>
          <a:xfrm>
            <a:off x="1689200" y="1969333"/>
            <a:ext cx="8813600" cy="2636400"/>
          </a:xfrm>
          <a:prstGeom prst="rect">
            <a:avLst/>
          </a:prstGeom>
        </p:spPr>
        <p:txBody>
          <a:bodyPr spcFirstLastPara="1" wrap="square" lIns="121900" tIns="121900" rIns="121900" bIns="121900" anchor="ctr" anchorCtr="0">
            <a:noAutofit/>
          </a:bodyPr>
          <a:lstStyle/>
          <a:p>
            <a:pPr algn="ctr"/>
            <a:r>
              <a:rPr lang="en" dirty="0"/>
              <a:t>“</a:t>
            </a:r>
            <a:r>
              <a:rPr lang="en-US" sz="3600" dirty="0">
                <a:latin typeface="Berlin Sans FB" panose="020E0602020502020306" pitchFamily="34" charset="0"/>
              </a:rPr>
              <a:t>Librarians are good at creating order from chaos but the challenge is to simultaneously show features of creativity whilst also maintaining this order</a:t>
            </a:r>
            <a:r>
              <a:rPr lang="en-US" dirty="0"/>
              <a:t>.</a:t>
            </a:r>
            <a:r>
              <a:rPr lang="en" dirty="0"/>
              <a:t>”</a:t>
            </a:r>
            <a:endParaRPr dirty="0"/>
          </a:p>
        </p:txBody>
      </p:sp>
      <p:sp>
        <p:nvSpPr>
          <p:cNvPr id="3571" name="Google Shape;3571;p41"/>
          <p:cNvSpPr txBox="1">
            <a:spLocks noGrp="1"/>
          </p:cNvSpPr>
          <p:nvPr>
            <p:ph type="title" idx="2"/>
          </p:nvPr>
        </p:nvSpPr>
        <p:spPr>
          <a:xfrm>
            <a:off x="4225399" y="4706648"/>
            <a:ext cx="3763600" cy="530800"/>
          </a:xfrm>
          <a:prstGeom prst="rect">
            <a:avLst/>
          </a:prstGeom>
        </p:spPr>
        <p:txBody>
          <a:bodyPr spcFirstLastPara="1" wrap="square" lIns="121900" tIns="121900" rIns="121900" bIns="121900" anchor="ctr" anchorCtr="0">
            <a:noAutofit/>
          </a:bodyPr>
          <a:lstStyle/>
          <a:p>
            <a:pPr algn="ctr"/>
            <a:r>
              <a:rPr lang="en" sz="2400" dirty="0"/>
              <a:t>—</a:t>
            </a:r>
            <a:r>
              <a:rPr lang="en-US" sz="2400" dirty="0"/>
              <a:t>Schacter, 2005</a:t>
            </a:r>
            <a:r>
              <a:rPr lang="en" sz="2400" dirty="0"/>
              <a:t>—</a:t>
            </a:r>
            <a:endParaRPr sz="2400" dirty="0"/>
          </a:p>
        </p:txBody>
      </p:sp>
      <p:grpSp>
        <p:nvGrpSpPr>
          <p:cNvPr id="8" name="Google Shape;2120;p14">
            <a:extLst>
              <a:ext uri="{FF2B5EF4-FFF2-40B4-BE49-F238E27FC236}">
                <a16:creationId xmlns:a16="http://schemas.microsoft.com/office/drawing/2014/main" id="{CAD6C5C9-EF18-48B1-BFAA-1F9308FC5694}"/>
              </a:ext>
            </a:extLst>
          </p:cNvPr>
          <p:cNvGrpSpPr/>
          <p:nvPr/>
        </p:nvGrpSpPr>
        <p:grpSpPr>
          <a:xfrm>
            <a:off x="10652507" y="5180260"/>
            <a:ext cx="1187553" cy="1280264"/>
            <a:chOff x="7769968" y="3326773"/>
            <a:chExt cx="1079332" cy="1163594"/>
          </a:xfrm>
        </p:grpSpPr>
        <p:sp>
          <p:nvSpPr>
            <p:cNvPr id="9" name="Google Shape;2121;p14">
              <a:extLst>
                <a:ext uri="{FF2B5EF4-FFF2-40B4-BE49-F238E27FC236}">
                  <a16:creationId xmlns:a16="http://schemas.microsoft.com/office/drawing/2014/main" id="{3DE20AC8-03EB-43C7-8BFE-5A88789668C2}"/>
                </a:ext>
              </a:extLst>
            </p:cNvPr>
            <p:cNvSpPr/>
            <p:nvPr/>
          </p:nvSpPr>
          <p:spPr>
            <a:xfrm>
              <a:off x="7769968" y="3842816"/>
              <a:ext cx="177694" cy="133976"/>
            </a:xfrm>
            <a:custGeom>
              <a:avLst/>
              <a:gdLst/>
              <a:ahLst/>
              <a:cxnLst/>
              <a:rect l="l" t="t" r="r" b="b"/>
              <a:pathLst>
                <a:path w="1512" h="1140" extrusionOk="0">
                  <a:moveTo>
                    <a:pt x="835" y="1"/>
                  </a:moveTo>
                  <a:cubicBezTo>
                    <a:pt x="674" y="1"/>
                    <a:pt x="509" y="85"/>
                    <a:pt x="321" y="210"/>
                  </a:cubicBezTo>
                  <a:cubicBezTo>
                    <a:pt x="190" y="287"/>
                    <a:pt x="77" y="400"/>
                    <a:pt x="41" y="550"/>
                  </a:cubicBezTo>
                  <a:cubicBezTo>
                    <a:pt x="0" y="721"/>
                    <a:pt x="77" y="907"/>
                    <a:pt x="208" y="1020"/>
                  </a:cubicBezTo>
                  <a:cubicBezTo>
                    <a:pt x="334" y="1098"/>
                    <a:pt x="469" y="1139"/>
                    <a:pt x="609" y="1139"/>
                  </a:cubicBezTo>
                  <a:cubicBezTo>
                    <a:pt x="639" y="1139"/>
                    <a:pt x="670" y="1137"/>
                    <a:pt x="701" y="1133"/>
                  </a:cubicBezTo>
                  <a:cubicBezTo>
                    <a:pt x="887" y="1115"/>
                    <a:pt x="1041" y="1043"/>
                    <a:pt x="1190" y="966"/>
                  </a:cubicBezTo>
                  <a:cubicBezTo>
                    <a:pt x="1303" y="907"/>
                    <a:pt x="1416" y="835"/>
                    <a:pt x="1452" y="721"/>
                  </a:cubicBezTo>
                  <a:cubicBezTo>
                    <a:pt x="1511" y="531"/>
                    <a:pt x="1380" y="341"/>
                    <a:pt x="1226" y="192"/>
                  </a:cubicBezTo>
                  <a:cubicBezTo>
                    <a:pt x="1092" y="56"/>
                    <a:pt x="965"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0" name="Google Shape;2122;p14">
              <a:extLst>
                <a:ext uri="{FF2B5EF4-FFF2-40B4-BE49-F238E27FC236}">
                  <a16:creationId xmlns:a16="http://schemas.microsoft.com/office/drawing/2014/main" id="{3B5DAF20-24EE-48D6-9145-B61EFA853591}"/>
                </a:ext>
              </a:extLst>
            </p:cNvPr>
            <p:cNvSpPr/>
            <p:nvPr/>
          </p:nvSpPr>
          <p:spPr>
            <a:xfrm>
              <a:off x="7946723" y="4115117"/>
              <a:ext cx="195440" cy="156422"/>
            </a:xfrm>
            <a:custGeom>
              <a:avLst/>
              <a:gdLst/>
              <a:ahLst/>
              <a:cxnLst/>
              <a:rect l="l" t="t" r="r" b="b"/>
              <a:pathLst>
                <a:path w="1663" h="1331" extrusionOk="0">
                  <a:moveTo>
                    <a:pt x="849" y="0"/>
                  </a:moveTo>
                  <a:cubicBezTo>
                    <a:pt x="432" y="0"/>
                    <a:pt x="0" y="237"/>
                    <a:pt x="25" y="684"/>
                  </a:cubicBezTo>
                  <a:cubicBezTo>
                    <a:pt x="43" y="988"/>
                    <a:pt x="288" y="1250"/>
                    <a:pt x="591" y="1304"/>
                  </a:cubicBezTo>
                  <a:cubicBezTo>
                    <a:pt x="656" y="1322"/>
                    <a:pt x="724" y="1331"/>
                    <a:pt x="792" y="1331"/>
                  </a:cubicBezTo>
                  <a:cubicBezTo>
                    <a:pt x="1015" y="1331"/>
                    <a:pt x="1241" y="1238"/>
                    <a:pt x="1401" y="1078"/>
                  </a:cubicBezTo>
                  <a:cubicBezTo>
                    <a:pt x="1550" y="929"/>
                    <a:pt x="1663" y="721"/>
                    <a:pt x="1627" y="535"/>
                  </a:cubicBezTo>
                  <a:cubicBezTo>
                    <a:pt x="1591" y="363"/>
                    <a:pt x="1477" y="232"/>
                    <a:pt x="1346" y="137"/>
                  </a:cubicBezTo>
                  <a:cubicBezTo>
                    <a:pt x="1209" y="45"/>
                    <a:pt x="1030" y="0"/>
                    <a:pt x="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 name="Google Shape;2123;p14">
              <a:extLst>
                <a:ext uri="{FF2B5EF4-FFF2-40B4-BE49-F238E27FC236}">
                  <a16:creationId xmlns:a16="http://schemas.microsoft.com/office/drawing/2014/main" id="{D9CABC92-85F6-45EE-918A-9A93E6C518B4}"/>
                </a:ext>
              </a:extLst>
            </p:cNvPr>
            <p:cNvSpPr/>
            <p:nvPr/>
          </p:nvSpPr>
          <p:spPr>
            <a:xfrm>
              <a:off x="8179889" y="4303624"/>
              <a:ext cx="217534" cy="186743"/>
            </a:xfrm>
            <a:custGeom>
              <a:avLst/>
              <a:gdLst/>
              <a:ahLst/>
              <a:cxnLst/>
              <a:rect l="l" t="t" r="r" b="b"/>
              <a:pathLst>
                <a:path w="1851" h="1589" extrusionOk="0">
                  <a:moveTo>
                    <a:pt x="995" y="1"/>
                  </a:moveTo>
                  <a:cubicBezTo>
                    <a:pt x="547" y="1"/>
                    <a:pt x="92" y="330"/>
                    <a:pt x="41" y="813"/>
                  </a:cubicBezTo>
                  <a:cubicBezTo>
                    <a:pt x="0" y="1170"/>
                    <a:pt x="285" y="1550"/>
                    <a:pt x="624" y="1587"/>
                  </a:cubicBezTo>
                  <a:cubicBezTo>
                    <a:pt x="643" y="1588"/>
                    <a:pt x="662" y="1589"/>
                    <a:pt x="681" y="1589"/>
                  </a:cubicBezTo>
                  <a:cubicBezTo>
                    <a:pt x="885" y="1589"/>
                    <a:pt x="1074" y="1502"/>
                    <a:pt x="1244" y="1419"/>
                  </a:cubicBezTo>
                  <a:cubicBezTo>
                    <a:pt x="1470" y="1284"/>
                    <a:pt x="1697" y="1116"/>
                    <a:pt x="1773" y="872"/>
                  </a:cubicBezTo>
                  <a:cubicBezTo>
                    <a:pt x="1850" y="605"/>
                    <a:pt x="1715" y="324"/>
                    <a:pt x="1511" y="175"/>
                  </a:cubicBezTo>
                  <a:cubicBezTo>
                    <a:pt x="1358" y="55"/>
                    <a:pt x="1177" y="1"/>
                    <a:pt x="9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2124;p14">
              <a:extLst>
                <a:ext uri="{FF2B5EF4-FFF2-40B4-BE49-F238E27FC236}">
                  <a16:creationId xmlns:a16="http://schemas.microsoft.com/office/drawing/2014/main" id="{F2B9D353-1D18-49FF-9E8C-64DD821C7BD4}"/>
                </a:ext>
              </a:extLst>
            </p:cNvPr>
            <p:cNvSpPr/>
            <p:nvPr/>
          </p:nvSpPr>
          <p:spPr>
            <a:xfrm>
              <a:off x="8461475" y="3897347"/>
              <a:ext cx="241626" cy="178282"/>
            </a:xfrm>
            <a:custGeom>
              <a:avLst/>
              <a:gdLst/>
              <a:ahLst/>
              <a:cxnLst/>
              <a:rect l="l" t="t" r="r" b="b"/>
              <a:pathLst>
                <a:path w="2056" h="1517" extrusionOk="0">
                  <a:moveTo>
                    <a:pt x="1196" y="0"/>
                  </a:moveTo>
                  <a:cubicBezTo>
                    <a:pt x="670" y="0"/>
                    <a:pt x="0" y="402"/>
                    <a:pt x="133" y="972"/>
                  </a:cubicBezTo>
                  <a:cubicBezTo>
                    <a:pt x="205" y="1257"/>
                    <a:pt x="472" y="1461"/>
                    <a:pt x="753" y="1502"/>
                  </a:cubicBezTo>
                  <a:cubicBezTo>
                    <a:pt x="808" y="1512"/>
                    <a:pt x="863" y="1517"/>
                    <a:pt x="918" y="1517"/>
                  </a:cubicBezTo>
                  <a:cubicBezTo>
                    <a:pt x="1145" y="1517"/>
                    <a:pt x="1365" y="1432"/>
                    <a:pt x="1562" y="1312"/>
                  </a:cubicBezTo>
                  <a:cubicBezTo>
                    <a:pt x="1734" y="1198"/>
                    <a:pt x="1902" y="1049"/>
                    <a:pt x="1961" y="841"/>
                  </a:cubicBezTo>
                  <a:cubicBezTo>
                    <a:pt x="2056" y="502"/>
                    <a:pt x="1771" y="126"/>
                    <a:pt x="1431" y="31"/>
                  </a:cubicBezTo>
                  <a:cubicBezTo>
                    <a:pt x="1359" y="10"/>
                    <a:pt x="1279" y="0"/>
                    <a:pt x="1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2125;p14">
              <a:extLst>
                <a:ext uri="{FF2B5EF4-FFF2-40B4-BE49-F238E27FC236}">
                  <a16:creationId xmlns:a16="http://schemas.microsoft.com/office/drawing/2014/main" id="{433702C0-E445-4274-9C36-BAEF113BB89E}"/>
                </a:ext>
              </a:extLst>
            </p:cNvPr>
            <p:cNvSpPr/>
            <p:nvPr/>
          </p:nvSpPr>
          <p:spPr>
            <a:xfrm>
              <a:off x="8175541" y="3783115"/>
              <a:ext cx="223998" cy="199906"/>
            </a:xfrm>
            <a:custGeom>
              <a:avLst/>
              <a:gdLst/>
              <a:ahLst/>
              <a:cxnLst/>
              <a:rect l="l" t="t" r="r" b="b"/>
              <a:pathLst>
                <a:path w="1906" h="1701" extrusionOk="0">
                  <a:moveTo>
                    <a:pt x="1115" y="0"/>
                  </a:moveTo>
                  <a:cubicBezTo>
                    <a:pt x="751" y="0"/>
                    <a:pt x="408" y="288"/>
                    <a:pt x="191" y="551"/>
                  </a:cubicBezTo>
                  <a:cubicBezTo>
                    <a:pt x="78" y="700"/>
                    <a:pt x="1" y="872"/>
                    <a:pt x="19" y="1039"/>
                  </a:cubicBezTo>
                  <a:cubicBezTo>
                    <a:pt x="37" y="1248"/>
                    <a:pt x="191" y="1438"/>
                    <a:pt x="358" y="1528"/>
                  </a:cubicBezTo>
                  <a:cubicBezTo>
                    <a:pt x="530" y="1642"/>
                    <a:pt x="727" y="1701"/>
                    <a:pt x="923" y="1701"/>
                  </a:cubicBezTo>
                  <a:cubicBezTo>
                    <a:pt x="1052" y="1701"/>
                    <a:pt x="1180" y="1675"/>
                    <a:pt x="1299" y="1623"/>
                  </a:cubicBezTo>
                  <a:cubicBezTo>
                    <a:pt x="1602" y="1510"/>
                    <a:pt x="1829" y="1211"/>
                    <a:pt x="1865" y="890"/>
                  </a:cubicBezTo>
                  <a:cubicBezTo>
                    <a:pt x="1905" y="569"/>
                    <a:pt x="1715" y="230"/>
                    <a:pt x="1435" y="80"/>
                  </a:cubicBezTo>
                  <a:cubicBezTo>
                    <a:pt x="1328" y="25"/>
                    <a:pt x="1221" y="0"/>
                    <a:pt x="1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 name="Google Shape;2126;p14">
              <a:extLst>
                <a:ext uri="{FF2B5EF4-FFF2-40B4-BE49-F238E27FC236}">
                  <a16:creationId xmlns:a16="http://schemas.microsoft.com/office/drawing/2014/main" id="{47B9225A-8FFF-4199-9214-3AEA7D354CC0}"/>
                </a:ext>
              </a:extLst>
            </p:cNvPr>
            <p:cNvSpPr/>
            <p:nvPr/>
          </p:nvSpPr>
          <p:spPr>
            <a:xfrm>
              <a:off x="8630003" y="4213131"/>
              <a:ext cx="219297" cy="208132"/>
            </a:xfrm>
            <a:custGeom>
              <a:avLst/>
              <a:gdLst/>
              <a:ahLst/>
              <a:cxnLst/>
              <a:rect l="l" t="t" r="r" b="b"/>
              <a:pathLst>
                <a:path w="1866" h="1771" extrusionOk="0">
                  <a:moveTo>
                    <a:pt x="1059" y="0"/>
                  </a:moveTo>
                  <a:cubicBezTo>
                    <a:pt x="525" y="0"/>
                    <a:pt x="0" y="610"/>
                    <a:pt x="15" y="1113"/>
                  </a:cubicBezTo>
                  <a:cubicBezTo>
                    <a:pt x="15" y="1398"/>
                    <a:pt x="205" y="1678"/>
                    <a:pt x="486" y="1755"/>
                  </a:cubicBezTo>
                  <a:cubicBezTo>
                    <a:pt x="531" y="1766"/>
                    <a:pt x="576" y="1771"/>
                    <a:pt x="621" y="1771"/>
                  </a:cubicBezTo>
                  <a:cubicBezTo>
                    <a:pt x="801" y="1771"/>
                    <a:pt x="980" y="1692"/>
                    <a:pt x="1146" y="1601"/>
                  </a:cubicBezTo>
                  <a:cubicBezTo>
                    <a:pt x="1391" y="1470"/>
                    <a:pt x="1639" y="1284"/>
                    <a:pt x="1730" y="1018"/>
                  </a:cubicBezTo>
                  <a:cubicBezTo>
                    <a:pt x="1866" y="660"/>
                    <a:pt x="1694" y="244"/>
                    <a:pt x="1372" y="77"/>
                  </a:cubicBezTo>
                  <a:cubicBezTo>
                    <a:pt x="1270" y="24"/>
                    <a:pt x="1165" y="0"/>
                    <a:pt x="1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2127;p14">
              <a:extLst>
                <a:ext uri="{FF2B5EF4-FFF2-40B4-BE49-F238E27FC236}">
                  <a16:creationId xmlns:a16="http://schemas.microsoft.com/office/drawing/2014/main" id="{A716FA3A-6E6A-4D6F-ABBB-5046E56E843D}"/>
                </a:ext>
              </a:extLst>
            </p:cNvPr>
            <p:cNvSpPr/>
            <p:nvPr/>
          </p:nvSpPr>
          <p:spPr>
            <a:xfrm>
              <a:off x="7996436" y="3540900"/>
              <a:ext cx="130332" cy="111059"/>
            </a:xfrm>
            <a:custGeom>
              <a:avLst/>
              <a:gdLst/>
              <a:ahLst/>
              <a:cxnLst/>
              <a:rect l="l" t="t" r="r" b="b"/>
              <a:pathLst>
                <a:path w="1109" h="945" extrusionOk="0">
                  <a:moveTo>
                    <a:pt x="452" y="1"/>
                  </a:moveTo>
                  <a:cubicBezTo>
                    <a:pt x="220" y="1"/>
                    <a:pt x="1" y="193"/>
                    <a:pt x="37" y="445"/>
                  </a:cubicBezTo>
                  <a:cubicBezTo>
                    <a:pt x="55" y="594"/>
                    <a:pt x="168" y="725"/>
                    <a:pt x="281" y="802"/>
                  </a:cubicBezTo>
                  <a:cubicBezTo>
                    <a:pt x="385" y="892"/>
                    <a:pt x="526" y="945"/>
                    <a:pt x="672" y="945"/>
                  </a:cubicBezTo>
                  <a:cubicBezTo>
                    <a:pt x="710" y="945"/>
                    <a:pt x="749" y="941"/>
                    <a:pt x="788" y="934"/>
                  </a:cubicBezTo>
                  <a:cubicBezTo>
                    <a:pt x="959" y="875"/>
                    <a:pt x="1109" y="725"/>
                    <a:pt x="1091" y="535"/>
                  </a:cubicBezTo>
                  <a:cubicBezTo>
                    <a:pt x="1091" y="386"/>
                    <a:pt x="959" y="255"/>
                    <a:pt x="828" y="160"/>
                  </a:cubicBezTo>
                  <a:cubicBezTo>
                    <a:pt x="751" y="83"/>
                    <a:pt x="656" y="29"/>
                    <a:pt x="543" y="11"/>
                  </a:cubicBezTo>
                  <a:cubicBezTo>
                    <a:pt x="513" y="4"/>
                    <a:pt x="483" y="1"/>
                    <a:pt x="4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 name="Google Shape;2128;p14">
              <a:extLst>
                <a:ext uri="{FF2B5EF4-FFF2-40B4-BE49-F238E27FC236}">
                  <a16:creationId xmlns:a16="http://schemas.microsoft.com/office/drawing/2014/main" id="{C72B6506-2492-460F-95D3-90E6309D195B}"/>
                </a:ext>
              </a:extLst>
            </p:cNvPr>
            <p:cNvSpPr/>
            <p:nvPr/>
          </p:nvSpPr>
          <p:spPr>
            <a:xfrm>
              <a:off x="8188939" y="3326773"/>
              <a:ext cx="265836" cy="194382"/>
            </a:xfrm>
            <a:custGeom>
              <a:avLst/>
              <a:gdLst/>
              <a:ahLst/>
              <a:cxnLst/>
              <a:rect l="l" t="t" r="r" b="b"/>
              <a:pathLst>
                <a:path w="2262" h="1654" extrusionOk="0">
                  <a:moveTo>
                    <a:pt x="1473" y="1"/>
                  </a:moveTo>
                  <a:cubicBezTo>
                    <a:pt x="1446" y="1"/>
                    <a:pt x="1419" y="2"/>
                    <a:pt x="1393" y="5"/>
                  </a:cubicBezTo>
                  <a:cubicBezTo>
                    <a:pt x="774" y="78"/>
                    <a:pt x="0" y="851"/>
                    <a:pt x="602" y="1435"/>
                  </a:cubicBezTo>
                  <a:cubicBezTo>
                    <a:pt x="741" y="1588"/>
                    <a:pt x="951" y="1653"/>
                    <a:pt x="1167" y="1653"/>
                  </a:cubicBezTo>
                  <a:cubicBezTo>
                    <a:pt x="1219" y="1653"/>
                    <a:pt x="1270" y="1650"/>
                    <a:pt x="1321" y="1643"/>
                  </a:cubicBezTo>
                  <a:cubicBezTo>
                    <a:pt x="1565" y="1588"/>
                    <a:pt x="1810" y="1435"/>
                    <a:pt x="1977" y="1249"/>
                  </a:cubicBezTo>
                  <a:cubicBezTo>
                    <a:pt x="2131" y="1059"/>
                    <a:pt x="2262" y="815"/>
                    <a:pt x="2226" y="571"/>
                  </a:cubicBezTo>
                  <a:cubicBezTo>
                    <a:pt x="2188" y="235"/>
                    <a:pt x="1812" y="1"/>
                    <a:pt x="14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 name="Google Shape;2129;p14">
              <a:extLst>
                <a:ext uri="{FF2B5EF4-FFF2-40B4-BE49-F238E27FC236}">
                  <a16:creationId xmlns:a16="http://schemas.microsoft.com/office/drawing/2014/main" id="{DAA50CF2-21E3-46D6-A525-9A772F25BA88}"/>
                </a:ext>
              </a:extLst>
            </p:cNvPr>
            <p:cNvSpPr/>
            <p:nvPr/>
          </p:nvSpPr>
          <p:spPr>
            <a:xfrm>
              <a:off x="8428098" y="4228409"/>
              <a:ext cx="97426" cy="79915"/>
            </a:xfrm>
            <a:custGeom>
              <a:avLst/>
              <a:gdLst/>
              <a:ahLst/>
              <a:cxnLst/>
              <a:rect l="l" t="t" r="r" b="b"/>
              <a:pathLst>
                <a:path w="829" h="680" extrusionOk="0">
                  <a:moveTo>
                    <a:pt x="417" y="1"/>
                  </a:moveTo>
                  <a:cubicBezTo>
                    <a:pt x="358" y="1"/>
                    <a:pt x="304" y="1"/>
                    <a:pt x="227" y="42"/>
                  </a:cubicBezTo>
                  <a:cubicBezTo>
                    <a:pt x="78" y="114"/>
                    <a:pt x="1" y="363"/>
                    <a:pt x="96" y="512"/>
                  </a:cubicBezTo>
                  <a:cubicBezTo>
                    <a:pt x="150" y="607"/>
                    <a:pt x="263" y="661"/>
                    <a:pt x="376" y="679"/>
                  </a:cubicBezTo>
                  <a:cubicBezTo>
                    <a:pt x="489" y="679"/>
                    <a:pt x="602" y="625"/>
                    <a:pt x="679" y="548"/>
                  </a:cubicBezTo>
                  <a:cubicBezTo>
                    <a:pt x="774" y="453"/>
                    <a:pt x="829" y="340"/>
                    <a:pt x="792" y="209"/>
                  </a:cubicBezTo>
                  <a:cubicBezTo>
                    <a:pt x="756" y="60"/>
                    <a:pt x="584" y="1"/>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8" name="Google Shape;2130;p14">
              <a:extLst>
                <a:ext uri="{FF2B5EF4-FFF2-40B4-BE49-F238E27FC236}">
                  <a16:creationId xmlns:a16="http://schemas.microsoft.com/office/drawing/2014/main" id="{A98F0E42-DDC4-46AA-A313-80E55B0B20F5}"/>
                </a:ext>
              </a:extLst>
            </p:cNvPr>
            <p:cNvSpPr/>
            <p:nvPr/>
          </p:nvSpPr>
          <p:spPr>
            <a:xfrm>
              <a:off x="8536572" y="3552887"/>
              <a:ext cx="153249" cy="104830"/>
            </a:xfrm>
            <a:custGeom>
              <a:avLst/>
              <a:gdLst/>
              <a:ahLst/>
              <a:cxnLst/>
              <a:rect l="l" t="t" r="r" b="b"/>
              <a:pathLst>
                <a:path w="1304" h="892" extrusionOk="0">
                  <a:moveTo>
                    <a:pt x="776" y="0"/>
                  </a:moveTo>
                  <a:cubicBezTo>
                    <a:pt x="756" y="0"/>
                    <a:pt x="736" y="2"/>
                    <a:pt x="715" y="4"/>
                  </a:cubicBezTo>
                  <a:cubicBezTo>
                    <a:pt x="566" y="22"/>
                    <a:pt x="417" y="76"/>
                    <a:pt x="304" y="189"/>
                  </a:cubicBezTo>
                  <a:cubicBezTo>
                    <a:pt x="1" y="510"/>
                    <a:pt x="263" y="832"/>
                    <a:pt x="643" y="886"/>
                  </a:cubicBezTo>
                  <a:cubicBezTo>
                    <a:pt x="672" y="890"/>
                    <a:pt x="701" y="892"/>
                    <a:pt x="731" y="892"/>
                  </a:cubicBezTo>
                  <a:cubicBezTo>
                    <a:pt x="874" y="892"/>
                    <a:pt x="1023" y="845"/>
                    <a:pt x="1132" y="737"/>
                  </a:cubicBezTo>
                  <a:cubicBezTo>
                    <a:pt x="1245" y="623"/>
                    <a:pt x="1303" y="415"/>
                    <a:pt x="1227" y="248"/>
                  </a:cubicBezTo>
                  <a:cubicBezTo>
                    <a:pt x="1141" y="93"/>
                    <a:pt x="963" y="0"/>
                    <a:pt x="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23" name="Google Shape;2100;p14">
            <a:extLst>
              <a:ext uri="{FF2B5EF4-FFF2-40B4-BE49-F238E27FC236}">
                <a16:creationId xmlns:a16="http://schemas.microsoft.com/office/drawing/2014/main" id="{D7030F96-CFC4-4FE8-B827-4686DB9159A1}"/>
              </a:ext>
            </a:extLst>
          </p:cNvPr>
          <p:cNvGrpSpPr/>
          <p:nvPr/>
        </p:nvGrpSpPr>
        <p:grpSpPr>
          <a:xfrm rot="8820624">
            <a:off x="10496170" y="-289642"/>
            <a:ext cx="2736428" cy="1816073"/>
            <a:chOff x="508625" y="1276225"/>
            <a:chExt cx="388750" cy="258000"/>
          </a:xfrm>
        </p:grpSpPr>
        <p:sp>
          <p:nvSpPr>
            <p:cNvPr id="24" name="Google Shape;2101;p14">
              <a:extLst>
                <a:ext uri="{FF2B5EF4-FFF2-40B4-BE49-F238E27FC236}">
                  <a16:creationId xmlns:a16="http://schemas.microsoft.com/office/drawing/2014/main" id="{2FDB51ED-3E05-4ADD-B86B-6980AB456A2E}"/>
                </a:ext>
              </a:extLst>
            </p:cNvPr>
            <p:cNvSpPr/>
            <p:nvPr/>
          </p:nvSpPr>
          <p:spPr>
            <a:xfrm>
              <a:off x="508625" y="1276225"/>
              <a:ext cx="323725" cy="258000"/>
            </a:xfrm>
            <a:custGeom>
              <a:avLst/>
              <a:gdLst/>
              <a:ahLst/>
              <a:cxnLst/>
              <a:rect l="l" t="t" r="r" b="b"/>
              <a:pathLst>
                <a:path w="12949" h="10320" extrusionOk="0">
                  <a:moveTo>
                    <a:pt x="5030" y="0"/>
                  </a:moveTo>
                  <a:cubicBezTo>
                    <a:pt x="4569" y="0"/>
                    <a:pt x="4094" y="82"/>
                    <a:pt x="3620" y="273"/>
                  </a:cubicBezTo>
                  <a:cubicBezTo>
                    <a:pt x="1" y="1761"/>
                    <a:pt x="2204" y="7343"/>
                    <a:pt x="3466" y="8434"/>
                  </a:cubicBezTo>
                  <a:cubicBezTo>
                    <a:pt x="4280" y="9135"/>
                    <a:pt x="5185" y="9755"/>
                    <a:pt x="6294" y="10094"/>
                  </a:cubicBezTo>
                  <a:cubicBezTo>
                    <a:pt x="6796" y="10237"/>
                    <a:pt x="7348" y="10319"/>
                    <a:pt x="7918" y="10319"/>
                  </a:cubicBezTo>
                  <a:cubicBezTo>
                    <a:pt x="8631" y="10319"/>
                    <a:pt x="9373" y="10190"/>
                    <a:pt x="10084" y="9886"/>
                  </a:cubicBezTo>
                  <a:cubicBezTo>
                    <a:pt x="11383" y="9361"/>
                    <a:pt x="12536" y="8248"/>
                    <a:pt x="12763" y="7099"/>
                  </a:cubicBezTo>
                  <a:cubicBezTo>
                    <a:pt x="12948" y="6212"/>
                    <a:pt x="12573" y="5439"/>
                    <a:pt x="12043" y="4837"/>
                  </a:cubicBezTo>
                  <a:cubicBezTo>
                    <a:pt x="11496" y="4249"/>
                    <a:pt x="10799" y="3797"/>
                    <a:pt x="10179" y="3254"/>
                  </a:cubicBezTo>
                  <a:cubicBezTo>
                    <a:pt x="9275" y="2462"/>
                    <a:pt x="8578" y="1499"/>
                    <a:pt x="7560" y="820"/>
                  </a:cubicBezTo>
                  <a:cubicBezTo>
                    <a:pt x="6874" y="351"/>
                    <a:pt x="5983" y="0"/>
                    <a:pt x="50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5" name="Google Shape;2102;p14">
              <a:extLst>
                <a:ext uri="{FF2B5EF4-FFF2-40B4-BE49-F238E27FC236}">
                  <a16:creationId xmlns:a16="http://schemas.microsoft.com/office/drawing/2014/main" id="{1CA623C6-1A1C-4DFA-B1CF-EEE30B8B3BF7}"/>
                </a:ext>
              </a:extLst>
            </p:cNvPr>
            <p:cNvSpPr/>
            <p:nvPr/>
          </p:nvSpPr>
          <p:spPr>
            <a:xfrm>
              <a:off x="732450" y="1423900"/>
              <a:ext cx="38700" cy="10475"/>
            </a:xfrm>
            <a:custGeom>
              <a:avLst/>
              <a:gdLst/>
              <a:ahLst/>
              <a:cxnLst/>
              <a:rect l="l" t="t" r="r" b="b"/>
              <a:pathLst>
                <a:path w="1548" h="419" extrusionOk="0">
                  <a:moveTo>
                    <a:pt x="127" y="0"/>
                  </a:moveTo>
                  <a:cubicBezTo>
                    <a:pt x="46" y="0"/>
                    <a:pt x="1" y="85"/>
                    <a:pt x="1" y="152"/>
                  </a:cubicBezTo>
                  <a:cubicBezTo>
                    <a:pt x="1" y="247"/>
                    <a:pt x="55" y="305"/>
                    <a:pt x="150" y="305"/>
                  </a:cubicBezTo>
                  <a:cubicBezTo>
                    <a:pt x="566" y="342"/>
                    <a:pt x="982" y="378"/>
                    <a:pt x="1394" y="419"/>
                  </a:cubicBezTo>
                  <a:cubicBezTo>
                    <a:pt x="1471" y="419"/>
                    <a:pt x="1548" y="342"/>
                    <a:pt x="1548" y="265"/>
                  </a:cubicBezTo>
                  <a:cubicBezTo>
                    <a:pt x="1548" y="174"/>
                    <a:pt x="1471" y="115"/>
                    <a:pt x="1394" y="115"/>
                  </a:cubicBezTo>
                  <a:cubicBezTo>
                    <a:pt x="982" y="79"/>
                    <a:pt x="566" y="39"/>
                    <a:pt x="150" y="2"/>
                  </a:cubicBezTo>
                  <a:cubicBezTo>
                    <a:pt x="142" y="1"/>
                    <a:pt x="13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6" name="Google Shape;2103;p14">
              <a:extLst>
                <a:ext uri="{FF2B5EF4-FFF2-40B4-BE49-F238E27FC236}">
                  <a16:creationId xmlns:a16="http://schemas.microsoft.com/office/drawing/2014/main" id="{A5C47082-9574-42F0-AD4D-2EC1AF46B8EA}"/>
                </a:ext>
              </a:extLst>
            </p:cNvPr>
            <p:cNvSpPr/>
            <p:nvPr/>
          </p:nvSpPr>
          <p:spPr>
            <a:xfrm>
              <a:off x="774400" y="1415925"/>
              <a:ext cx="32050" cy="9975"/>
            </a:xfrm>
            <a:custGeom>
              <a:avLst/>
              <a:gdLst/>
              <a:ahLst/>
              <a:cxnLst/>
              <a:rect l="l" t="t" r="r" b="b"/>
              <a:pathLst>
                <a:path w="1282" h="399" extrusionOk="0">
                  <a:moveTo>
                    <a:pt x="150" y="0"/>
                  </a:moveTo>
                  <a:cubicBezTo>
                    <a:pt x="73" y="0"/>
                    <a:pt x="1" y="77"/>
                    <a:pt x="1" y="154"/>
                  </a:cubicBezTo>
                  <a:cubicBezTo>
                    <a:pt x="1" y="244"/>
                    <a:pt x="73" y="303"/>
                    <a:pt x="150" y="303"/>
                  </a:cubicBezTo>
                  <a:cubicBezTo>
                    <a:pt x="471" y="339"/>
                    <a:pt x="811" y="358"/>
                    <a:pt x="1132" y="398"/>
                  </a:cubicBezTo>
                  <a:cubicBezTo>
                    <a:pt x="1204" y="398"/>
                    <a:pt x="1281" y="321"/>
                    <a:pt x="1281" y="244"/>
                  </a:cubicBezTo>
                  <a:cubicBezTo>
                    <a:pt x="1281" y="154"/>
                    <a:pt x="1204" y="95"/>
                    <a:pt x="1132" y="95"/>
                  </a:cubicBezTo>
                  <a:cubicBezTo>
                    <a:pt x="811" y="59"/>
                    <a:pt x="471" y="41"/>
                    <a:pt x="1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7" name="Google Shape;2104;p14">
              <a:extLst>
                <a:ext uri="{FF2B5EF4-FFF2-40B4-BE49-F238E27FC236}">
                  <a16:creationId xmlns:a16="http://schemas.microsoft.com/office/drawing/2014/main" id="{4422D0A1-056E-4BC2-8797-5A989AC78189}"/>
                </a:ext>
              </a:extLst>
            </p:cNvPr>
            <p:cNvSpPr/>
            <p:nvPr/>
          </p:nvSpPr>
          <p:spPr>
            <a:xfrm>
              <a:off x="772475" y="1448025"/>
              <a:ext cx="29225" cy="9425"/>
            </a:xfrm>
            <a:custGeom>
              <a:avLst/>
              <a:gdLst/>
              <a:ahLst/>
              <a:cxnLst/>
              <a:rect l="l" t="t" r="r" b="b"/>
              <a:pathLst>
                <a:path w="1169" h="377" extrusionOk="0">
                  <a:moveTo>
                    <a:pt x="209" y="1"/>
                  </a:moveTo>
                  <a:cubicBezTo>
                    <a:pt x="132" y="1"/>
                    <a:pt x="37" y="37"/>
                    <a:pt x="19" y="114"/>
                  </a:cubicBezTo>
                  <a:cubicBezTo>
                    <a:pt x="1" y="186"/>
                    <a:pt x="37" y="281"/>
                    <a:pt x="132" y="300"/>
                  </a:cubicBezTo>
                  <a:cubicBezTo>
                    <a:pt x="323" y="351"/>
                    <a:pt x="521" y="376"/>
                    <a:pt x="722" y="376"/>
                  </a:cubicBezTo>
                  <a:cubicBezTo>
                    <a:pt x="820" y="376"/>
                    <a:pt x="919" y="370"/>
                    <a:pt x="1019" y="358"/>
                  </a:cubicBezTo>
                  <a:cubicBezTo>
                    <a:pt x="1096" y="358"/>
                    <a:pt x="1168" y="300"/>
                    <a:pt x="1168" y="205"/>
                  </a:cubicBezTo>
                  <a:cubicBezTo>
                    <a:pt x="1168" y="138"/>
                    <a:pt x="1107" y="53"/>
                    <a:pt x="1038" y="53"/>
                  </a:cubicBezTo>
                  <a:cubicBezTo>
                    <a:pt x="1032" y="53"/>
                    <a:pt x="1025" y="54"/>
                    <a:pt x="1019" y="55"/>
                  </a:cubicBezTo>
                  <a:cubicBezTo>
                    <a:pt x="944" y="64"/>
                    <a:pt x="874" y="69"/>
                    <a:pt x="806" y="69"/>
                  </a:cubicBezTo>
                  <a:cubicBezTo>
                    <a:pt x="737" y="69"/>
                    <a:pt x="670" y="64"/>
                    <a:pt x="603" y="55"/>
                  </a:cubicBezTo>
                  <a:lnTo>
                    <a:pt x="417" y="55"/>
                  </a:lnTo>
                  <a:cubicBezTo>
                    <a:pt x="340" y="37"/>
                    <a:pt x="286" y="19"/>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8" name="Google Shape;2105;p14">
              <a:extLst>
                <a:ext uri="{FF2B5EF4-FFF2-40B4-BE49-F238E27FC236}">
                  <a16:creationId xmlns:a16="http://schemas.microsoft.com/office/drawing/2014/main" id="{92F6CEFB-7675-4BC5-97DC-BA19FCE201D8}"/>
                </a:ext>
              </a:extLst>
            </p:cNvPr>
            <p:cNvSpPr/>
            <p:nvPr/>
          </p:nvSpPr>
          <p:spPr>
            <a:xfrm>
              <a:off x="800750" y="1436725"/>
              <a:ext cx="29225" cy="9425"/>
            </a:xfrm>
            <a:custGeom>
              <a:avLst/>
              <a:gdLst/>
              <a:ahLst/>
              <a:cxnLst/>
              <a:rect l="l" t="t" r="r" b="b"/>
              <a:pathLst>
                <a:path w="1169" h="377" extrusionOk="0">
                  <a:moveTo>
                    <a:pt x="173" y="1"/>
                  </a:moveTo>
                  <a:cubicBezTo>
                    <a:pt x="78" y="1"/>
                    <a:pt x="1" y="73"/>
                    <a:pt x="19" y="168"/>
                  </a:cubicBezTo>
                  <a:cubicBezTo>
                    <a:pt x="19" y="245"/>
                    <a:pt x="78" y="299"/>
                    <a:pt x="173" y="317"/>
                  </a:cubicBezTo>
                  <a:cubicBezTo>
                    <a:pt x="453" y="340"/>
                    <a:pt x="738" y="358"/>
                    <a:pt x="1001" y="376"/>
                  </a:cubicBezTo>
                  <a:cubicBezTo>
                    <a:pt x="1096" y="376"/>
                    <a:pt x="1168" y="299"/>
                    <a:pt x="1168" y="227"/>
                  </a:cubicBezTo>
                  <a:cubicBezTo>
                    <a:pt x="1150" y="132"/>
                    <a:pt x="1096" y="73"/>
                    <a:pt x="1001" y="73"/>
                  </a:cubicBezTo>
                  <a:cubicBezTo>
                    <a:pt x="738" y="55"/>
                    <a:pt x="453" y="37"/>
                    <a:pt x="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9" name="Google Shape;2106;p14">
              <a:extLst>
                <a:ext uri="{FF2B5EF4-FFF2-40B4-BE49-F238E27FC236}">
                  <a16:creationId xmlns:a16="http://schemas.microsoft.com/office/drawing/2014/main" id="{B996A870-75AF-4A22-8AEA-2FB861100F28}"/>
                </a:ext>
              </a:extLst>
            </p:cNvPr>
            <p:cNvSpPr/>
            <p:nvPr/>
          </p:nvSpPr>
          <p:spPr>
            <a:xfrm>
              <a:off x="789900" y="1398400"/>
              <a:ext cx="36325" cy="12500"/>
            </a:xfrm>
            <a:custGeom>
              <a:avLst/>
              <a:gdLst/>
              <a:ahLst/>
              <a:cxnLst/>
              <a:rect l="l" t="t" r="r" b="b"/>
              <a:pathLst>
                <a:path w="1453" h="500" extrusionOk="0">
                  <a:moveTo>
                    <a:pt x="163" y="0"/>
                  </a:moveTo>
                  <a:cubicBezTo>
                    <a:pt x="91" y="0"/>
                    <a:pt x="38" y="38"/>
                    <a:pt x="19" y="118"/>
                  </a:cubicBezTo>
                  <a:cubicBezTo>
                    <a:pt x="1" y="195"/>
                    <a:pt x="41" y="290"/>
                    <a:pt x="114" y="308"/>
                  </a:cubicBezTo>
                  <a:cubicBezTo>
                    <a:pt x="494" y="362"/>
                    <a:pt x="869" y="421"/>
                    <a:pt x="1245" y="493"/>
                  </a:cubicBezTo>
                  <a:cubicBezTo>
                    <a:pt x="1259" y="497"/>
                    <a:pt x="1273" y="499"/>
                    <a:pt x="1288" y="499"/>
                  </a:cubicBezTo>
                  <a:cubicBezTo>
                    <a:pt x="1353" y="499"/>
                    <a:pt x="1420" y="458"/>
                    <a:pt x="1435" y="380"/>
                  </a:cubicBezTo>
                  <a:cubicBezTo>
                    <a:pt x="1453" y="308"/>
                    <a:pt x="1417" y="213"/>
                    <a:pt x="1322" y="195"/>
                  </a:cubicBezTo>
                  <a:cubicBezTo>
                    <a:pt x="946" y="136"/>
                    <a:pt x="584" y="63"/>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0" name="Google Shape;2107;p14">
              <a:extLst>
                <a:ext uri="{FF2B5EF4-FFF2-40B4-BE49-F238E27FC236}">
                  <a16:creationId xmlns:a16="http://schemas.microsoft.com/office/drawing/2014/main" id="{75AF513D-7F82-4C9D-99C6-616AB15B36F3}"/>
                </a:ext>
              </a:extLst>
            </p:cNvPr>
            <p:cNvSpPr/>
            <p:nvPr/>
          </p:nvSpPr>
          <p:spPr>
            <a:xfrm>
              <a:off x="853125" y="1419600"/>
              <a:ext cx="26375" cy="12075"/>
            </a:xfrm>
            <a:custGeom>
              <a:avLst/>
              <a:gdLst/>
              <a:ahLst/>
              <a:cxnLst/>
              <a:rect l="l" t="t" r="r" b="b"/>
              <a:pathLst>
                <a:path w="1055" h="483" extrusionOk="0">
                  <a:moveTo>
                    <a:pt x="156" y="1"/>
                  </a:moveTo>
                  <a:cubicBezTo>
                    <a:pt x="88" y="1"/>
                    <a:pt x="33" y="42"/>
                    <a:pt x="18" y="120"/>
                  </a:cubicBezTo>
                  <a:cubicBezTo>
                    <a:pt x="0" y="192"/>
                    <a:pt x="37" y="287"/>
                    <a:pt x="113" y="306"/>
                  </a:cubicBezTo>
                  <a:lnTo>
                    <a:pt x="846" y="477"/>
                  </a:lnTo>
                  <a:cubicBezTo>
                    <a:pt x="859" y="481"/>
                    <a:pt x="873" y="482"/>
                    <a:pt x="887" y="482"/>
                  </a:cubicBezTo>
                  <a:cubicBezTo>
                    <a:pt x="953" y="482"/>
                    <a:pt x="1021" y="446"/>
                    <a:pt x="1036" y="382"/>
                  </a:cubicBezTo>
                  <a:cubicBezTo>
                    <a:pt x="1054" y="287"/>
                    <a:pt x="1018" y="211"/>
                    <a:pt x="923" y="192"/>
                  </a:cubicBezTo>
                  <a:cubicBezTo>
                    <a:pt x="679" y="120"/>
                    <a:pt x="430" y="61"/>
                    <a:pt x="204" y="7"/>
                  </a:cubicBezTo>
                  <a:cubicBezTo>
                    <a:pt x="188" y="3"/>
                    <a:pt x="172"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1" name="Google Shape;2108;p14">
              <a:extLst>
                <a:ext uri="{FF2B5EF4-FFF2-40B4-BE49-F238E27FC236}">
                  <a16:creationId xmlns:a16="http://schemas.microsoft.com/office/drawing/2014/main" id="{3591C4F7-0DEC-4E21-BA55-BD4DEEE545A0}"/>
                </a:ext>
              </a:extLst>
            </p:cNvPr>
            <p:cNvSpPr/>
            <p:nvPr/>
          </p:nvSpPr>
          <p:spPr>
            <a:xfrm>
              <a:off x="831850" y="1465825"/>
              <a:ext cx="24575" cy="9400"/>
            </a:xfrm>
            <a:custGeom>
              <a:avLst/>
              <a:gdLst/>
              <a:ahLst/>
              <a:cxnLst/>
              <a:rect l="l" t="t" r="r" b="b"/>
              <a:pathLst>
                <a:path w="983" h="376" extrusionOk="0">
                  <a:moveTo>
                    <a:pt x="178" y="0"/>
                  </a:moveTo>
                  <a:cubicBezTo>
                    <a:pt x="109" y="0"/>
                    <a:pt x="35" y="50"/>
                    <a:pt x="19" y="117"/>
                  </a:cubicBezTo>
                  <a:cubicBezTo>
                    <a:pt x="1" y="194"/>
                    <a:pt x="37" y="266"/>
                    <a:pt x="132" y="307"/>
                  </a:cubicBezTo>
                  <a:cubicBezTo>
                    <a:pt x="295" y="346"/>
                    <a:pt x="458" y="376"/>
                    <a:pt x="628" y="376"/>
                  </a:cubicBezTo>
                  <a:cubicBezTo>
                    <a:pt x="694" y="376"/>
                    <a:pt x="761" y="371"/>
                    <a:pt x="829" y="361"/>
                  </a:cubicBezTo>
                  <a:cubicBezTo>
                    <a:pt x="869" y="361"/>
                    <a:pt x="906" y="361"/>
                    <a:pt x="942" y="325"/>
                  </a:cubicBezTo>
                  <a:cubicBezTo>
                    <a:pt x="964" y="307"/>
                    <a:pt x="983" y="248"/>
                    <a:pt x="983" y="212"/>
                  </a:cubicBezTo>
                  <a:cubicBezTo>
                    <a:pt x="983" y="135"/>
                    <a:pt x="906" y="58"/>
                    <a:pt x="829" y="58"/>
                  </a:cubicBezTo>
                  <a:cubicBezTo>
                    <a:pt x="772" y="69"/>
                    <a:pt x="716" y="75"/>
                    <a:pt x="662" y="75"/>
                  </a:cubicBezTo>
                  <a:cubicBezTo>
                    <a:pt x="608" y="75"/>
                    <a:pt x="557" y="69"/>
                    <a:pt x="512" y="58"/>
                  </a:cubicBezTo>
                  <a:lnTo>
                    <a:pt x="453" y="58"/>
                  </a:lnTo>
                  <a:cubicBezTo>
                    <a:pt x="417" y="58"/>
                    <a:pt x="399" y="58"/>
                    <a:pt x="376" y="40"/>
                  </a:cubicBezTo>
                  <a:cubicBezTo>
                    <a:pt x="322" y="40"/>
                    <a:pt x="263" y="22"/>
                    <a:pt x="209" y="4"/>
                  </a:cubicBezTo>
                  <a:cubicBezTo>
                    <a:pt x="199" y="1"/>
                    <a:pt x="189"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2" name="Google Shape;2109;p14">
              <a:extLst>
                <a:ext uri="{FF2B5EF4-FFF2-40B4-BE49-F238E27FC236}">
                  <a16:creationId xmlns:a16="http://schemas.microsoft.com/office/drawing/2014/main" id="{E4C16E9D-4EC7-4127-B85F-9D870E6BED70}"/>
                </a:ext>
              </a:extLst>
            </p:cNvPr>
            <p:cNvSpPr/>
            <p:nvPr/>
          </p:nvSpPr>
          <p:spPr>
            <a:xfrm>
              <a:off x="874275" y="1443175"/>
              <a:ext cx="23100" cy="10650"/>
            </a:xfrm>
            <a:custGeom>
              <a:avLst/>
              <a:gdLst/>
              <a:ahLst/>
              <a:cxnLst/>
              <a:rect l="l" t="t" r="r" b="b"/>
              <a:pathLst>
                <a:path w="924" h="426" extrusionOk="0">
                  <a:moveTo>
                    <a:pt x="169" y="0"/>
                  </a:moveTo>
                  <a:cubicBezTo>
                    <a:pt x="102" y="0"/>
                    <a:pt x="34" y="39"/>
                    <a:pt x="18" y="118"/>
                  </a:cubicBezTo>
                  <a:cubicBezTo>
                    <a:pt x="0" y="195"/>
                    <a:pt x="37" y="285"/>
                    <a:pt x="113" y="308"/>
                  </a:cubicBezTo>
                  <a:cubicBezTo>
                    <a:pt x="322" y="344"/>
                    <a:pt x="512" y="380"/>
                    <a:pt x="715" y="421"/>
                  </a:cubicBezTo>
                  <a:cubicBezTo>
                    <a:pt x="727" y="424"/>
                    <a:pt x="740" y="425"/>
                    <a:pt x="753" y="425"/>
                  </a:cubicBezTo>
                  <a:cubicBezTo>
                    <a:pt x="820" y="425"/>
                    <a:pt x="890" y="387"/>
                    <a:pt x="905" y="326"/>
                  </a:cubicBezTo>
                  <a:cubicBezTo>
                    <a:pt x="923" y="249"/>
                    <a:pt x="887" y="154"/>
                    <a:pt x="792" y="136"/>
                  </a:cubicBezTo>
                  <a:cubicBezTo>
                    <a:pt x="602" y="100"/>
                    <a:pt x="398" y="41"/>
                    <a:pt x="208" y="5"/>
                  </a:cubicBezTo>
                  <a:cubicBezTo>
                    <a:pt x="196" y="2"/>
                    <a:pt x="182"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3" name="Google Shape;2110;p14">
              <a:extLst>
                <a:ext uri="{FF2B5EF4-FFF2-40B4-BE49-F238E27FC236}">
                  <a16:creationId xmlns:a16="http://schemas.microsoft.com/office/drawing/2014/main" id="{6ACB7593-4651-4B50-87A1-28E54AE26475}"/>
                </a:ext>
              </a:extLst>
            </p:cNvPr>
            <p:cNvSpPr/>
            <p:nvPr/>
          </p:nvSpPr>
          <p:spPr>
            <a:xfrm>
              <a:off x="757900" y="1486475"/>
              <a:ext cx="27850" cy="10550"/>
            </a:xfrm>
            <a:custGeom>
              <a:avLst/>
              <a:gdLst/>
              <a:ahLst/>
              <a:cxnLst/>
              <a:rect l="l" t="t" r="r" b="b"/>
              <a:pathLst>
                <a:path w="1114" h="422" extrusionOk="0">
                  <a:moveTo>
                    <a:pt x="162" y="1"/>
                  </a:moveTo>
                  <a:cubicBezTo>
                    <a:pt x="89" y="1"/>
                    <a:pt x="33" y="37"/>
                    <a:pt x="18" y="101"/>
                  </a:cubicBezTo>
                  <a:cubicBezTo>
                    <a:pt x="0" y="177"/>
                    <a:pt x="37" y="291"/>
                    <a:pt x="113" y="291"/>
                  </a:cubicBezTo>
                  <a:cubicBezTo>
                    <a:pt x="376" y="345"/>
                    <a:pt x="643" y="386"/>
                    <a:pt x="905" y="422"/>
                  </a:cubicBezTo>
                  <a:cubicBezTo>
                    <a:pt x="982" y="422"/>
                    <a:pt x="1072" y="404"/>
                    <a:pt x="1095" y="309"/>
                  </a:cubicBezTo>
                  <a:cubicBezTo>
                    <a:pt x="1113" y="232"/>
                    <a:pt x="1072" y="137"/>
                    <a:pt x="982" y="119"/>
                  </a:cubicBezTo>
                  <a:cubicBezTo>
                    <a:pt x="715" y="82"/>
                    <a:pt x="453" y="46"/>
                    <a:pt x="208" y="6"/>
                  </a:cubicBezTo>
                  <a:cubicBezTo>
                    <a:pt x="192" y="2"/>
                    <a:pt x="177"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4" name="Google Shape;2111;p14">
              <a:extLst>
                <a:ext uri="{FF2B5EF4-FFF2-40B4-BE49-F238E27FC236}">
                  <a16:creationId xmlns:a16="http://schemas.microsoft.com/office/drawing/2014/main" id="{D9CDADFD-C551-4606-AD11-1155E0CFB8F0}"/>
                </a:ext>
              </a:extLst>
            </p:cNvPr>
            <p:cNvSpPr/>
            <p:nvPr/>
          </p:nvSpPr>
          <p:spPr>
            <a:xfrm>
              <a:off x="709375" y="1462625"/>
              <a:ext cx="30100" cy="10875"/>
            </a:xfrm>
            <a:custGeom>
              <a:avLst/>
              <a:gdLst/>
              <a:ahLst/>
              <a:cxnLst/>
              <a:rect l="l" t="t" r="r" b="b"/>
              <a:pathLst>
                <a:path w="1204" h="435" extrusionOk="0">
                  <a:moveTo>
                    <a:pt x="209" y="1"/>
                  </a:moveTo>
                  <a:cubicBezTo>
                    <a:pt x="132" y="1"/>
                    <a:pt x="37" y="19"/>
                    <a:pt x="19" y="114"/>
                  </a:cubicBezTo>
                  <a:cubicBezTo>
                    <a:pt x="1" y="186"/>
                    <a:pt x="37" y="281"/>
                    <a:pt x="132" y="299"/>
                  </a:cubicBezTo>
                  <a:cubicBezTo>
                    <a:pt x="412" y="340"/>
                    <a:pt x="697" y="376"/>
                    <a:pt x="1000" y="435"/>
                  </a:cubicBezTo>
                  <a:cubicBezTo>
                    <a:pt x="1073" y="435"/>
                    <a:pt x="1168" y="412"/>
                    <a:pt x="1186" y="322"/>
                  </a:cubicBezTo>
                  <a:cubicBezTo>
                    <a:pt x="1204" y="245"/>
                    <a:pt x="1168" y="150"/>
                    <a:pt x="1073" y="132"/>
                  </a:cubicBezTo>
                  <a:cubicBezTo>
                    <a:pt x="792" y="96"/>
                    <a:pt x="489" y="55"/>
                    <a:pt x="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5" name="Google Shape;2112;p14">
              <a:extLst>
                <a:ext uri="{FF2B5EF4-FFF2-40B4-BE49-F238E27FC236}">
                  <a16:creationId xmlns:a16="http://schemas.microsoft.com/office/drawing/2014/main" id="{243C6244-7683-4AD8-8D7F-303240052E04}"/>
                </a:ext>
              </a:extLst>
            </p:cNvPr>
            <p:cNvSpPr/>
            <p:nvPr/>
          </p:nvSpPr>
          <p:spPr>
            <a:xfrm>
              <a:off x="797475" y="1482300"/>
              <a:ext cx="29650" cy="12925"/>
            </a:xfrm>
            <a:custGeom>
              <a:avLst/>
              <a:gdLst/>
              <a:ahLst/>
              <a:cxnLst/>
              <a:rect l="l" t="t" r="r" b="b"/>
              <a:pathLst>
                <a:path w="1186" h="517" extrusionOk="0">
                  <a:moveTo>
                    <a:pt x="168" y="1"/>
                  </a:moveTo>
                  <a:cubicBezTo>
                    <a:pt x="102" y="1"/>
                    <a:pt x="34" y="36"/>
                    <a:pt x="19" y="100"/>
                  </a:cubicBezTo>
                  <a:cubicBezTo>
                    <a:pt x="1" y="191"/>
                    <a:pt x="55" y="268"/>
                    <a:pt x="132" y="286"/>
                  </a:cubicBezTo>
                  <a:cubicBezTo>
                    <a:pt x="417" y="363"/>
                    <a:pt x="697" y="439"/>
                    <a:pt x="982" y="512"/>
                  </a:cubicBezTo>
                  <a:cubicBezTo>
                    <a:pt x="994" y="515"/>
                    <a:pt x="1007" y="516"/>
                    <a:pt x="1020" y="516"/>
                  </a:cubicBezTo>
                  <a:cubicBezTo>
                    <a:pt x="1084" y="516"/>
                    <a:pt x="1153" y="478"/>
                    <a:pt x="1168" y="399"/>
                  </a:cubicBezTo>
                  <a:cubicBezTo>
                    <a:pt x="1186" y="326"/>
                    <a:pt x="1132" y="249"/>
                    <a:pt x="1055" y="213"/>
                  </a:cubicBezTo>
                  <a:cubicBezTo>
                    <a:pt x="774" y="136"/>
                    <a:pt x="489" y="78"/>
                    <a:pt x="209" y="5"/>
                  </a:cubicBezTo>
                  <a:cubicBezTo>
                    <a:pt x="196" y="2"/>
                    <a:pt x="182"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6" name="Google Shape;2113;p14">
              <a:extLst>
                <a:ext uri="{FF2B5EF4-FFF2-40B4-BE49-F238E27FC236}">
                  <a16:creationId xmlns:a16="http://schemas.microsoft.com/office/drawing/2014/main" id="{75A583BD-3247-47FE-9BC6-C2BEFE710DD9}"/>
                </a:ext>
              </a:extLst>
            </p:cNvPr>
            <p:cNvSpPr/>
            <p:nvPr/>
          </p:nvSpPr>
          <p:spPr>
            <a:xfrm>
              <a:off x="862500" y="1486275"/>
              <a:ext cx="24000" cy="10300"/>
            </a:xfrm>
            <a:custGeom>
              <a:avLst/>
              <a:gdLst/>
              <a:ahLst/>
              <a:cxnLst/>
              <a:rect l="l" t="t" r="r" b="b"/>
              <a:pathLst>
                <a:path w="960" h="412" extrusionOk="0">
                  <a:moveTo>
                    <a:pt x="151" y="0"/>
                  </a:moveTo>
                  <a:cubicBezTo>
                    <a:pt x="132" y="0"/>
                    <a:pt x="114" y="5"/>
                    <a:pt x="96" y="14"/>
                  </a:cubicBezTo>
                  <a:cubicBezTo>
                    <a:pt x="55" y="32"/>
                    <a:pt x="19" y="72"/>
                    <a:pt x="19" y="109"/>
                  </a:cubicBezTo>
                  <a:cubicBezTo>
                    <a:pt x="1" y="185"/>
                    <a:pt x="37" y="280"/>
                    <a:pt x="114" y="299"/>
                  </a:cubicBezTo>
                  <a:cubicBezTo>
                    <a:pt x="340" y="335"/>
                    <a:pt x="548" y="371"/>
                    <a:pt x="756" y="412"/>
                  </a:cubicBezTo>
                  <a:cubicBezTo>
                    <a:pt x="793" y="412"/>
                    <a:pt x="829" y="412"/>
                    <a:pt x="869" y="394"/>
                  </a:cubicBezTo>
                  <a:cubicBezTo>
                    <a:pt x="906" y="371"/>
                    <a:pt x="924" y="335"/>
                    <a:pt x="942" y="299"/>
                  </a:cubicBezTo>
                  <a:cubicBezTo>
                    <a:pt x="960" y="222"/>
                    <a:pt x="924" y="127"/>
                    <a:pt x="829" y="109"/>
                  </a:cubicBezTo>
                  <a:cubicBezTo>
                    <a:pt x="621" y="72"/>
                    <a:pt x="417" y="32"/>
                    <a:pt x="209" y="14"/>
                  </a:cubicBezTo>
                  <a:cubicBezTo>
                    <a:pt x="189" y="5"/>
                    <a:pt x="169" y="0"/>
                    <a:pt x="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7" name="Google Shape;2114;p14">
              <a:extLst>
                <a:ext uri="{FF2B5EF4-FFF2-40B4-BE49-F238E27FC236}">
                  <a16:creationId xmlns:a16="http://schemas.microsoft.com/office/drawing/2014/main" id="{CD3C062F-EA42-4288-ADAC-2B8F1DA8E203}"/>
                </a:ext>
              </a:extLst>
            </p:cNvPr>
            <p:cNvSpPr/>
            <p:nvPr/>
          </p:nvSpPr>
          <p:spPr>
            <a:xfrm>
              <a:off x="725900" y="1389450"/>
              <a:ext cx="31575" cy="12975"/>
            </a:xfrm>
            <a:custGeom>
              <a:avLst/>
              <a:gdLst/>
              <a:ahLst/>
              <a:cxnLst/>
              <a:rect l="l" t="t" r="r" b="b"/>
              <a:pathLst>
                <a:path w="1263" h="519" extrusionOk="0">
                  <a:moveTo>
                    <a:pt x="159" y="1"/>
                  </a:moveTo>
                  <a:cubicBezTo>
                    <a:pt x="89" y="1"/>
                    <a:pt x="33" y="36"/>
                    <a:pt x="18" y="100"/>
                  </a:cubicBezTo>
                  <a:cubicBezTo>
                    <a:pt x="0" y="195"/>
                    <a:pt x="36" y="268"/>
                    <a:pt x="113" y="286"/>
                  </a:cubicBezTo>
                  <a:cubicBezTo>
                    <a:pt x="430" y="363"/>
                    <a:pt x="751" y="439"/>
                    <a:pt x="1054" y="512"/>
                  </a:cubicBezTo>
                  <a:cubicBezTo>
                    <a:pt x="1069" y="516"/>
                    <a:pt x="1083" y="518"/>
                    <a:pt x="1098" y="518"/>
                  </a:cubicBezTo>
                  <a:cubicBezTo>
                    <a:pt x="1163" y="518"/>
                    <a:pt x="1226" y="480"/>
                    <a:pt x="1244" y="421"/>
                  </a:cubicBezTo>
                  <a:cubicBezTo>
                    <a:pt x="1262" y="326"/>
                    <a:pt x="1222" y="249"/>
                    <a:pt x="1149" y="231"/>
                  </a:cubicBezTo>
                  <a:cubicBezTo>
                    <a:pt x="828" y="154"/>
                    <a:pt x="507" y="82"/>
                    <a:pt x="204" y="5"/>
                  </a:cubicBezTo>
                  <a:cubicBezTo>
                    <a:pt x="188" y="2"/>
                    <a:pt x="173"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8" name="Google Shape;2115;p14">
              <a:extLst>
                <a:ext uri="{FF2B5EF4-FFF2-40B4-BE49-F238E27FC236}">
                  <a16:creationId xmlns:a16="http://schemas.microsoft.com/office/drawing/2014/main" id="{9F112883-27CF-4027-8977-F03643A3A828}"/>
                </a:ext>
              </a:extLst>
            </p:cNvPr>
            <p:cNvSpPr/>
            <p:nvPr/>
          </p:nvSpPr>
          <p:spPr>
            <a:xfrm>
              <a:off x="832775" y="1514325"/>
              <a:ext cx="23200" cy="11525"/>
            </a:xfrm>
            <a:custGeom>
              <a:avLst/>
              <a:gdLst/>
              <a:ahLst/>
              <a:cxnLst/>
              <a:rect l="l" t="t" r="r" b="b"/>
              <a:pathLst>
                <a:path w="928" h="461" extrusionOk="0">
                  <a:moveTo>
                    <a:pt x="179" y="1"/>
                  </a:moveTo>
                  <a:cubicBezTo>
                    <a:pt x="112" y="1"/>
                    <a:pt x="38" y="51"/>
                    <a:pt x="23" y="118"/>
                  </a:cubicBezTo>
                  <a:cubicBezTo>
                    <a:pt x="0" y="194"/>
                    <a:pt x="41" y="289"/>
                    <a:pt x="113" y="308"/>
                  </a:cubicBezTo>
                  <a:cubicBezTo>
                    <a:pt x="321" y="362"/>
                    <a:pt x="511" y="403"/>
                    <a:pt x="719" y="457"/>
                  </a:cubicBezTo>
                  <a:cubicBezTo>
                    <a:pt x="729" y="459"/>
                    <a:pt x="739" y="460"/>
                    <a:pt x="749" y="460"/>
                  </a:cubicBezTo>
                  <a:cubicBezTo>
                    <a:pt x="815" y="460"/>
                    <a:pt x="889" y="411"/>
                    <a:pt x="905" y="344"/>
                  </a:cubicBezTo>
                  <a:cubicBezTo>
                    <a:pt x="927" y="267"/>
                    <a:pt x="887" y="176"/>
                    <a:pt x="792" y="154"/>
                  </a:cubicBezTo>
                  <a:cubicBezTo>
                    <a:pt x="606" y="118"/>
                    <a:pt x="398" y="63"/>
                    <a:pt x="208" y="4"/>
                  </a:cubicBezTo>
                  <a:cubicBezTo>
                    <a:pt x="199" y="2"/>
                    <a:pt x="189" y="1"/>
                    <a:pt x="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39" name="Google Shape;2116;p14">
              <a:extLst>
                <a:ext uri="{FF2B5EF4-FFF2-40B4-BE49-F238E27FC236}">
                  <a16:creationId xmlns:a16="http://schemas.microsoft.com/office/drawing/2014/main" id="{722CDDA4-B65C-4B40-AB83-600473B7E51F}"/>
                </a:ext>
              </a:extLst>
            </p:cNvPr>
            <p:cNvSpPr/>
            <p:nvPr/>
          </p:nvSpPr>
          <p:spPr>
            <a:xfrm>
              <a:off x="686750" y="1435600"/>
              <a:ext cx="30125" cy="12050"/>
            </a:xfrm>
            <a:custGeom>
              <a:avLst/>
              <a:gdLst/>
              <a:ahLst/>
              <a:cxnLst/>
              <a:rect l="l" t="t" r="r" b="b"/>
              <a:pathLst>
                <a:path w="1205" h="482" extrusionOk="0">
                  <a:moveTo>
                    <a:pt x="163" y="0"/>
                  </a:moveTo>
                  <a:cubicBezTo>
                    <a:pt x="90" y="0"/>
                    <a:pt x="34" y="39"/>
                    <a:pt x="19" y="118"/>
                  </a:cubicBezTo>
                  <a:cubicBezTo>
                    <a:pt x="1" y="195"/>
                    <a:pt x="37" y="290"/>
                    <a:pt x="114" y="308"/>
                  </a:cubicBezTo>
                  <a:cubicBezTo>
                    <a:pt x="413" y="362"/>
                    <a:pt x="698" y="421"/>
                    <a:pt x="1001" y="475"/>
                  </a:cubicBezTo>
                  <a:cubicBezTo>
                    <a:pt x="1014" y="480"/>
                    <a:pt x="1029" y="482"/>
                    <a:pt x="1043" y="482"/>
                  </a:cubicBezTo>
                  <a:cubicBezTo>
                    <a:pt x="1106" y="482"/>
                    <a:pt x="1171" y="444"/>
                    <a:pt x="1186" y="385"/>
                  </a:cubicBezTo>
                  <a:cubicBezTo>
                    <a:pt x="1204" y="308"/>
                    <a:pt x="1168" y="213"/>
                    <a:pt x="1073" y="195"/>
                  </a:cubicBezTo>
                  <a:cubicBezTo>
                    <a:pt x="793" y="136"/>
                    <a:pt x="489" y="64"/>
                    <a:pt x="209" y="5"/>
                  </a:cubicBezTo>
                  <a:cubicBezTo>
                    <a:pt x="193" y="2"/>
                    <a:pt x="178" y="0"/>
                    <a:pt x="1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0" name="Google Shape;2117;p14">
              <a:extLst>
                <a:ext uri="{FF2B5EF4-FFF2-40B4-BE49-F238E27FC236}">
                  <a16:creationId xmlns:a16="http://schemas.microsoft.com/office/drawing/2014/main" id="{F0308A30-0A41-4876-A460-C8958EAA7B74}"/>
                </a:ext>
              </a:extLst>
            </p:cNvPr>
            <p:cNvSpPr/>
            <p:nvPr/>
          </p:nvSpPr>
          <p:spPr>
            <a:xfrm>
              <a:off x="766375" y="1520425"/>
              <a:ext cx="26375" cy="10650"/>
            </a:xfrm>
            <a:custGeom>
              <a:avLst/>
              <a:gdLst/>
              <a:ahLst/>
              <a:cxnLst/>
              <a:rect l="l" t="t" r="r" b="b"/>
              <a:pathLst>
                <a:path w="1055" h="426" extrusionOk="0">
                  <a:moveTo>
                    <a:pt x="169" y="0"/>
                  </a:moveTo>
                  <a:cubicBezTo>
                    <a:pt x="102" y="0"/>
                    <a:pt x="34" y="39"/>
                    <a:pt x="19" y="118"/>
                  </a:cubicBezTo>
                  <a:cubicBezTo>
                    <a:pt x="1" y="195"/>
                    <a:pt x="37" y="290"/>
                    <a:pt x="132" y="308"/>
                  </a:cubicBezTo>
                  <a:cubicBezTo>
                    <a:pt x="358" y="344"/>
                    <a:pt x="602" y="385"/>
                    <a:pt x="847" y="421"/>
                  </a:cubicBezTo>
                  <a:cubicBezTo>
                    <a:pt x="859" y="424"/>
                    <a:pt x="873" y="425"/>
                    <a:pt x="886" y="425"/>
                  </a:cubicBezTo>
                  <a:cubicBezTo>
                    <a:pt x="953" y="425"/>
                    <a:pt x="1021" y="387"/>
                    <a:pt x="1037" y="308"/>
                  </a:cubicBezTo>
                  <a:cubicBezTo>
                    <a:pt x="1055" y="231"/>
                    <a:pt x="1018" y="136"/>
                    <a:pt x="923" y="118"/>
                  </a:cubicBezTo>
                  <a:cubicBezTo>
                    <a:pt x="679" y="82"/>
                    <a:pt x="453" y="45"/>
                    <a:pt x="209" y="5"/>
                  </a:cubicBezTo>
                  <a:cubicBezTo>
                    <a:pt x="196" y="2"/>
                    <a:pt x="183" y="0"/>
                    <a:pt x="1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1" name="Google Shape;2118;p14">
              <a:extLst>
                <a:ext uri="{FF2B5EF4-FFF2-40B4-BE49-F238E27FC236}">
                  <a16:creationId xmlns:a16="http://schemas.microsoft.com/office/drawing/2014/main" id="{49F00462-3A0F-4172-B81E-18DC143B4049}"/>
                </a:ext>
              </a:extLst>
            </p:cNvPr>
            <p:cNvSpPr/>
            <p:nvPr/>
          </p:nvSpPr>
          <p:spPr>
            <a:xfrm>
              <a:off x="708925" y="1491350"/>
              <a:ext cx="29650" cy="10475"/>
            </a:xfrm>
            <a:custGeom>
              <a:avLst/>
              <a:gdLst/>
              <a:ahLst/>
              <a:cxnLst/>
              <a:rect l="l" t="t" r="r" b="b"/>
              <a:pathLst>
                <a:path w="1186" h="419" extrusionOk="0">
                  <a:moveTo>
                    <a:pt x="150" y="1"/>
                  </a:moveTo>
                  <a:cubicBezTo>
                    <a:pt x="73" y="1"/>
                    <a:pt x="1" y="77"/>
                    <a:pt x="1" y="150"/>
                  </a:cubicBezTo>
                  <a:cubicBezTo>
                    <a:pt x="1" y="245"/>
                    <a:pt x="55" y="304"/>
                    <a:pt x="150" y="304"/>
                  </a:cubicBezTo>
                  <a:cubicBezTo>
                    <a:pt x="453" y="340"/>
                    <a:pt x="733" y="376"/>
                    <a:pt x="1037" y="417"/>
                  </a:cubicBezTo>
                  <a:cubicBezTo>
                    <a:pt x="1043" y="418"/>
                    <a:pt x="1049" y="419"/>
                    <a:pt x="1055" y="419"/>
                  </a:cubicBezTo>
                  <a:cubicBezTo>
                    <a:pt x="1121" y="419"/>
                    <a:pt x="1186" y="333"/>
                    <a:pt x="1186" y="263"/>
                  </a:cubicBezTo>
                  <a:cubicBezTo>
                    <a:pt x="1168" y="168"/>
                    <a:pt x="1109" y="132"/>
                    <a:pt x="1037" y="114"/>
                  </a:cubicBezTo>
                  <a:cubicBezTo>
                    <a:pt x="733" y="77"/>
                    <a:pt x="453" y="37"/>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
        <p:nvSpPr>
          <p:cNvPr id="42" name="Google Shape;99;p1">
            <a:extLst>
              <a:ext uri="{FF2B5EF4-FFF2-40B4-BE49-F238E27FC236}">
                <a16:creationId xmlns:a16="http://schemas.microsoft.com/office/drawing/2014/main" id="{FB8EA57B-F71A-4D00-988C-D901E015C7BB}"/>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43" name="Google Shape;88;p3">
            <a:extLst>
              <a:ext uri="{FF2B5EF4-FFF2-40B4-BE49-F238E27FC236}">
                <a16:creationId xmlns:a16="http://schemas.microsoft.com/office/drawing/2014/main" id="{6A1D75FE-4455-47CF-8774-202F7482F0F9}"/>
              </a:ext>
            </a:extLst>
          </p:cNvPr>
          <p:cNvSpPr/>
          <p:nvPr/>
        </p:nvSpPr>
        <p:spPr>
          <a:xfrm>
            <a:off x="710566" y="1577583"/>
            <a:ext cx="342900" cy="324000"/>
          </a:xfrm>
          <a:prstGeom prst="ellipse">
            <a:avLst/>
          </a:prstGeom>
          <a:solidFill>
            <a:srgbClr val="FFDD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4" name="Google Shape;89;p3">
            <a:extLst>
              <a:ext uri="{FF2B5EF4-FFF2-40B4-BE49-F238E27FC236}">
                <a16:creationId xmlns:a16="http://schemas.microsoft.com/office/drawing/2014/main" id="{D060B68B-27C9-4993-9173-3AE3554F9C69}"/>
              </a:ext>
            </a:extLst>
          </p:cNvPr>
          <p:cNvSpPr/>
          <p:nvPr/>
        </p:nvSpPr>
        <p:spPr>
          <a:xfrm>
            <a:off x="1301750" y="783867"/>
            <a:ext cx="342900" cy="324000"/>
          </a:xfrm>
          <a:prstGeom prst="ellipse">
            <a:avLst/>
          </a:prstGeom>
          <a:solidFill>
            <a:srgbClr val="85D2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 name="矩形 44">
            <a:extLst>
              <a:ext uri="{FF2B5EF4-FFF2-40B4-BE49-F238E27FC236}">
                <a16:creationId xmlns:a16="http://schemas.microsoft.com/office/drawing/2014/main" id="{F6375DBF-D275-47FA-A3FB-968D70D223BA}"/>
              </a:ext>
            </a:extLst>
          </p:cNvPr>
          <p:cNvSpPr/>
          <p:nvPr/>
        </p:nvSpPr>
        <p:spPr>
          <a:xfrm>
            <a:off x="0" y="6614406"/>
            <a:ext cx="5462042" cy="215444"/>
          </a:xfrm>
          <a:prstGeom prst="rect">
            <a:avLst/>
          </a:prstGeom>
        </p:spPr>
        <p:txBody>
          <a:bodyPr wrap="square">
            <a:spAutoFit/>
          </a:bodyPr>
          <a:lstStyle/>
          <a:p>
            <a:r>
              <a:rPr lang="en-US" altLang="zh-TW" sz="800" dirty="0"/>
              <a:t>Schacter, D. (2005), “Creative chaos: innovation in special libraries”, Information Outlook, Vol. 9 No. 12, pp. 10‐11.</a:t>
            </a:r>
            <a:endParaRPr lang="zh-TW" altLang="en-US" sz="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301984" y="897060"/>
            <a:ext cx="9791840" cy="578000"/>
          </a:xfrm>
          <a:prstGeom prst="rect">
            <a:avLst/>
          </a:prstGeom>
        </p:spPr>
        <p:txBody>
          <a:bodyPr spcFirstLastPara="1" wrap="square" lIns="121900" tIns="121900" rIns="121900" bIns="121900" anchor="ctr" anchorCtr="0">
            <a:noAutofit/>
          </a:bodyPr>
          <a:lstStyle/>
          <a:p>
            <a:r>
              <a:rPr lang="zh-TW" altLang="en-US" sz="5400" dirty="0"/>
              <a:t>籌建校園博物館 </a:t>
            </a:r>
            <a:endParaRPr sz="5400" b="1" dirty="0">
              <a:latin typeface="王漢宗細黑體繁" panose="02000500000000000000" pitchFamily="2" charset="-120"/>
              <a:ea typeface="王漢宗細黑體繁" panose="02000500000000000000" pitchFamily="2" charset="-120"/>
            </a:endParaRPr>
          </a:p>
        </p:txBody>
      </p:sp>
      <p:pic>
        <p:nvPicPr>
          <p:cNvPr id="19" name="Picture 18">
            <a:extLst>
              <a:ext uri="{FF2B5EF4-FFF2-40B4-BE49-F238E27FC236}">
                <a16:creationId xmlns:a16="http://schemas.microsoft.com/office/drawing/2014/main" id="{249F9021-2ADC-4BCA-8C24-19F6776B7B46}"/>
              </a:ext>
            </a:extLst>
          </p:cNvPr>
          <p:cNvPicPr>
            <a:picLocks noChangeAspect="1"/>
          </p:cNvPicPr>
          <p:nvPr/>
        </p:nvPicPr>
        <p:blipFill rotWithShape="1">
          <a:blip r:embed="rId3"/>
          <a:srcRect l="37157" t="3071" r="36379" b="55205"/>
          <a:stretch/>
        </p:blipFill>
        <p:spPr>
          <a:xfrm>
            <a:off x="10258197" y="200677"/>
            <a:ext cx="1661283" cy="1666390"/>
          </a:xfrm>
          <a:prstGeom prst="ellipse">
            <a:avLst/>
          </a:prstGeom>
        </p:spPr>
      </p:pic>
      <p:pic>
        <p:nvPicPr>
          <p:cNvPr id="3" name="Picture 2">
            <a:extLst>
              <a:ext uri="{FF2B5EF4-FFF2-40B4-BE49-F238E27FC236}">
                <a16:creationId xmlns:a16="http://schemas.microsoft.com/office/drawing/2014/main" id="{1B7BD8C7-46AE-4B00-AF4E-95452D47812A}"/>
              </a:ext>
            </a:extLst>
          </p:cNvPr>
          <p:cNvPicPr>
            <a:picLocks noChangeAspect="1"/>
          </p:cNvPicPr>
          <p:nvPr/>
        </p:nvPicPr>
        <p:blipFill>
          <a:blip r:embed="rId4"/>
          <a:stretch>
            <a:fillRect/>
          </a:stretch>
        </p:blipFill>
        <p:spPr>
          <a:xfrm>
            <a:off x="719755" y="2033172"/>
            <a:ext cx="8837635" cy="4755364"/>
          </a:xfrm>
          <a:prstGeom prst="rect">
            <a:avLst/>
          </a:prstGeom>
        </p:spPr>
      </p:pic>
      <p:pic>
        <p:nvPicPr>
          <p:cNvPr id="4" name="Picture 3">
            <a:extLst>
              <a:ext uri="{FF2B5EF4-FFF2-40B4-BE49-F238E27FC236}">
                <a16:creationId xmlns:a16="http://schemas.microsoft.com/office/drawing/2014/main" id="{AE3E499E-B53B-44B2-B219-4D73E0867990}"/>
              </a:ext>
            </a:extLst>
          </p:cNvPr>
          <p:cNvPicPr>
            <a:picLocks noChangeAspect="1"/>
          </p:cNvPicPr>
          <p:nvPr/>
        </p:nvPicPr>
        <p:blipFill>
          <a:blip r:embed="rId5"/>
          <a:stretch>
            <a:fillRect/>
          </a:stretch>
        </p:blipFill>
        <p:spPr>
          <a:xfrm>
            <a:off x="9545968" y="2033173"/>
            <a:ext cx="2079194" cy="3121786"/>
          </a:xfrm>
          <a:prstGeom prst="rect">
            <a:avLst/>
          </a:prstGeom>
        </p:spPr>
      </p:pic>
      <p:pic>
        <p:nvPicPr>
          <p:cNvPr id="5" name="Picture 4">
            <a:extLst>
              <a:ext uri="{FF2B5EF4-FFF2-40B4-BE49-F238E27FC236}">
                <a16:creationId xmlns:a16="http://schemas.microsoft.com/office/drawing/2014/main" id="{AC934BE1-5B7C-4091-987B-A45147E41450}"/>
              </a:ext>
            </a:extLst>
          </p:cNvPr>
          <p:cNvPicPr>
            <a:picLocks noChangeAspect="1"/>
          </p:cNvPicPr>
          <p:nvPr/>
        </p:nvPicPr>
        <p:blipFill rotWithShape="1">
          <a:blip r:embed="rId6"/>
          <a:srcRect b="51537"/>
          <a:stretch/>
        </p:blipFill>
        <p:spPr>
          <a:xfrm>
            <a:off x="9623845" y="5135660"/>
            <a:ext cx="1993011" cy="1570660"/>
          </a:xfrm>
          <a:prstGeom prst="rect">
            <a:avLst/>
          </a:prstGeom>
        </p:spPr>
      </p:pic>
    </p:spTree>
    <p:extLst>
      <p:ext uri="{BB962C8B-B14F-4D97-AF65-F5344CB8AC3E}">
        <p14:creationId xmlns:p14="http://schemas.microsoft.com/office/powerpoint/2010/main" val="1551444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301984" y="897060"/>
            <a:ext cx="9791840" cy="578000"/>
          </a:xfrm>
          <a:prstGeom prst="rect">
            <a:avLst/>
          </a:prstGeom>
        </p:spPr>
        <p:txBody>
          <a:bodyPr spcFirstLastPara="1" wrap="square" lIns="121900" tIns="121900" rIns="121900" bIns="121900" anchor="ctr" anchorCtr="0">
            <a:noAutofit/>
          </a:bodyPr>
          <a:lstStyle/>
          <a:p>
            <a:r>
              <a:rPr lang="zh-TW" altLang="en-US" sz="5400" dirty="0"/>
              <a:t>籌建校園博物館 </a:t>
            </a:r>
            <a:endParaRPr sz="5400" b="1" dirty="0">
              <a:latin typeface="王漢宗細黑體繁" panose="02000500000000000000" pitchFamily="2" charset="-120"/>
              <a:ea typeface="王漢宗細黑體繁" panose="02000500000000000000" pitchFamily="2" charset="-120"/>
            </a:endParaRPr>
          </a:p>
        </p:txBody>
      </p:sp>
      <p:pic>
        <p:nvPicPr>
          <p:cNvPr id="19" name="Picture 18">
            <a:extLst>
              <a:ext uri="{FF2B5EF4-FFF2-40B4-BE49-F238E27FC236}">
                <a16:creationId xmlns:a16="http://schemas.microsoft.com/office/drawing/2014/main" id="{249F9021-2ADC-4BCA-8C24-19F6776B7B46}"/>
              </a:ext>
            </a:extLst>
          </p:cNvPr>
          <p:cNvPicPr>
            <a:picLocks noChangeAspect="1"/>
          </p:cNvPicPr>
          <p:nvPr/>
        </p:nvPicPr>
        <p:blipFill rotWithShape="1">
          <a:blip r:embed="rId3"/>
          <a:srcRect l="37157" t="3071" r="36379" b="55205"/>
          <a:stretch/>
        </p:blipFill>
        <p:spPr>
          <a:xfrm>
            <a:off x="10258197" y="200677"/>
            <a:ext cx="1661283" cy="1666390"/>
          </a:xfrm>
          <a:prstGeom prst="ellipse">
            <a:avLst/>
          </a:prstGeom>
        </p:spPr>
      </p:pic>
      <p:pic>
        <p:nvPicPr>
          <p:cNvPr id="2" name="Picture 1">
            <a:extLst>
              <a:ext uri="{FF2B5EF4-FFF2-40B4-BE49-F238E27FC236}">
                <a16:creationId xmlns:a16="http://schemas.microsoft.com/office/drawing/2014/main" id="{A6B1324D-7C83-408D-96E4-3EDBE176C7F1}"/>
              </a:ext>
            </a:extLst>
          </p:cNvPr>
          <p:cNvPicPr>
            <a:picLocks noChangeAspect="1"/>
          </p:cNvPicPr>
          <p:nvPr/>
        </p:nvPicPr>
        <p:blipFill>
          <a:blip r:embed="rId4"/>
          <a:stretch>
            <a:fillRect/>
          </a:stretch>
        </p:blipFill>
        <p:spPr>
          <a:xfrm>
            <a:off x="150600" y="2577317"/>
            <a:ext cx="5090625" cy="3421277"/>
          </a:xfrm>
          <a:prstGeom prst="rect">
            <a:avLst/>
          </a:prstGeom>
        </p:spPr>
      </p:pic>
      <p:pic>
        <p:nvPicPr>
          <p:cNvPr id="6" name="Picture 5">
            <a:extLst>
              <a:ext uri="{FF2B5EF4-FFF2-40B4-BE49-F238E27FC236}">
                <a16:creationId xmlns:a16="http://schemas.microsoft.com/office/drawing/2014/main" id="{CE20E775-436D-493F-82F1-E916F5E1C792}"/>
              </a:ext>
            </a:extLst>
          </p:cNvPr>
          <p:cNvPicPr>
            <a:picLocks noChangeAspect="1"/>
          </p:cNvPicPr>
          <p:nvPr/>
        </p:nvPicPr>
        <p:blipFill rotWithShape="1">
          <a:blip r:embed="rId5"/>
          <a:srcRect t="3348" r="8400" b="9153"/>
          <a:stretch/>
        </p:blipFill>
        <p:spPr>
          <a:xfrm>
            <a:off x="5274840" y="2606326"/>
            <a:ext cx="6583680" cy="3421278"/>
          </a:xfrm>
          <a:prstGeom prst="rect">
            <a:avLst/>
          </a:prstGeom>
          <a:solidFill>
            <a:schemeClr val="bg1"/>
          </a:solidFill>
          <a:ln>
            <a:noFill/>
          </a:ln>
        </p:spPr>
      </p:pic>
      <p:sp>
        <p:nvSpPr>
          <p:cNvPr id="7" name="Rectangle 6">
            <a:extLst>
              <a:ext uri="{FF2B5EF4-FFF2-40B4-BE49-F238E27FC236}">
                <a16:creationId xmlns:a16="http://schemas.microsoft.com/office/drawing/2014/main" id="{B98071C7-AC0F-49B4-A758-2BEB7981EBD3}"/>
              </a:ext>
            </a:extLst>
          </p:cNvPr>
          <p:cNvSpPr/>
          <p:nvPr/>
        </p:nvSpPr>
        <p:spPr>
          <a:xfrm>
            <a:off x="11582400" y="2606326"/>
            <a:ext cx="411480" cy="166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92253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925760" y="677482"/>
            <a:ext cx="9791840" cy="578000"/>
          </a:xfrm>
          <a:prstGeom prst="rect">
            <a:avLst/>
          </a:prstGeom>
        </p:spPr>
        <p:txBody>
          <a:bodyPr spcFirstLastPara="1" wrap="square" lIns="121900" tIns="121900" rIns="121900" bIns="121900" anchor="ctr" anchorCtr="0">
            <a:noAutofit/>
          </a:bodyPr>
          <a:lstStyle/>
          <a:p>
            <a:r>
              <a:rPr kumimoji="1" lang="zh-TW" altLang="en-US" sz="5400" dirty="0">
                <a:latin typeface="微軟正黑體" panose="020B0604030504040204" pitchFamily="34" charset="-120"/>
              </a:rPr>
              <a:t>跨域合作共創雙贏</a:t>
            </a:r>
          </a:p>
        </p:txBody>
      </p:sp>
      <p:sp>
        <p:nvSpPr>
          <p:cNvPr id="7" name="Rectangle 6">
            <a:extLst>
              <a:ext uri="{FF2B5EF4-FFF2-40B4-BE49-F238E27FC236}">
                <a16:creationId xmlns:a16="http://schemas.microsoft.com/office/drawing/2014/main" id="{B98071C7-AC0F-49B4-A758-2BEB7981EBD3}"/>
              </a:ext>
            </a:extLst>
          </p:cNvPr>
          <p:cNvSpPr/>
          <p:nvPr/>
        </p:nvSpPr>
        <p:spPr>
          <a:xfrm>
            <a:off x="11582400" y="2606326"/>
            <a:ext cx="411480" cy="166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8">
            <a:extLst>
              <a:ext uri="{FF2B5EF4-FFF2-40B4-BE49-F238E27FC236}">
                <a16:creationId xmlns:a16="http://schemas.microsoft.com/office/drawing/2014/main" id="{FFEDD0E2-7EFD-4D84-94A0-6E33835F1A02}"/>
              </a:ext>
            </a:extLst>
          </p:cNvPr>
          <p:cNvPicPr>
            <a:picLocks noChangeAspect="1"/>
          </p:cNvPicPr>
          <p:nvPr/>
        </p:nvPicPr>
        <p:blipFill rotWithShape="1">
          <a:blip r:embed="rId3"/>
          <a:srcRect l="71047" t="1076" r="2488" b="55205"/>
          <a:stretch/>
        </p:blipFill>
        <p:spPr>
          <a:xfrm>
            <a:off x="10059374" y="236223"/>
            <a:ext cx="1661283" cy="1746042"/>
          </a:xfrm>
          <a:prstGeom prst="ellipse">
            <a:avLst/>
          </a:prstGeom>
        </p:spPr>
      </p:pic>
      <p:pic>
        <p:nvPicPr>
          <p:cNvPr id="8" name="圖片 1">
            <a:extLst>
              <a:ext uri="{FF2B5EF4-FFF2-40B4-BE49-F238E27FC236}">
                <a16:creationId xmlns:a16="http://schemas.microsoft.com/office/drawing/2014/main" id="{DDF7B609-2704-4D4A-BFDC-52829E796F04}"/>
              </a:ext>
            </a:extLst>
          </p:cNvPr>
          <p:cNvPicPr>
            <a:picLocks noChangeAspect="1"/>
          </p:cNvPicPr>
          <p:nvPr/>
        </p:nvPicPr>
        <p:blipFill>
          <a:blip r:embed="rId4"/>
          <a:stretch>
            <a:fillRect/>
          </a:stretch>
        </p:blipFill>
        <p:spPr>
          <a:xfrm>
            <a:off x="517063" y="1574165"/>
            <a:ext cx="3960775" cy="2432872"/>
          </a:xfrm>
          <a:prstGeom prst="rect">
            <a:avLst/>
          </a:prstGeom>
        </p:spPr>
      </p:pic>
      <p:pic>
        <p:nvPicPr>
          <p:cNvPr id="11" name="圖片 1">
            <a:extLst>
              <a:ext uri="{FF2B5EF4-FFF2-40B4-BE49-F238E27FC236}">
                <a16:creationId xmlns:a16="http://schemas.microsoft.com/office/drawing/2014/main" id="{A97E6AC2-C5A0-43A8-BC67-F096DC9C6B8B}"/>
              </a:ext>
            </a:extLst>
          </p:cNvPr>
          <p:cNvPicPr>
            <a:picLocks noChangeAspect="1"/>
          </p:cNvPicPr>
          <p:nvPr/>
        </p:nvPicPr>
        <p:blipFill>
          <a:blip r:embed="rId5"/>
          <a:stretch>
            <a:fillRect/>
          </a:stretch>
        </p:blipFill>
        <p:spPr>
          <a:xfrm>
            <a:off x="4744813" y="4173486"/>
            <a:ext cx="4064450" cy="2528561"/>
          </a:xfrm>
          <a:prstGeom prst="rect">
            <a:avLst/>
          </a:prstGeom>
        </p:spPr>
      </p:pic>
      <p:pic>
        <p:nvPicPr>
          <p:cNvPr id="12" name="圖片 1">
            <a:extLst>
              <a:ext uri="{FF2B5EF4-FFF2-40B4-BE49-F238E27FC236}">
                <a16:creationId xmlns:a16="http://schemas.microsoft.com/office/drawing/2014/main" id="{4D390C33-69CC-4136-93D5-27DC9B08A470}"/>
              </a:ext>
            </a:extLst>
          </p:cNvPr>
          <p:cNvPicPr>
            <a:picLocks noChangeAspect="1"/>
          </p:cNvPicPr>
          <p:nvPr/>
        </p:nvPicPr>
        <p:blipFill>
          <a:blip r:embed="rId6"/>
          <a:stretch>
            <a:fillRect/>
          </a:stretch>
        </p:blipFill>
        <p:spPr>
          <a:xfrm>
            <a:off x="655319" y="4173486"/>
            <a:ext cx="3822519" cy="2528561"/>
          </a:xfrm>
          <a:prstGeom prst="rect">
            <a:avLst/>
          </a:prstGeom>
        </p:spPr>
      </p:pic>
      <p:pic>
        <p:nvPicPr>
          <p:cNvPr id="13" name="圖片 1">
            <a:extLst>
              <a:ext uri="{FF2B5EF4-FFF2-40B4-BE49-F238E27FC236}">
                <a16:creationId xmlns:a16="http://schemas.microsoft.com/office/drawing/2014/main" id="{A0A94133-AE1E-4923-AA64-19401CD0C2F8}"/>
              </a:ext>
            </a:extLst>
          </p:cNvPr>
          <p:cNvPicPr>
            <a:picLocks noChangeAspect="1"/>
          </p:cNvPicPr>
          <p:nvPr/>
        </p:nvPicPr>
        <p:blipFill>
          <a:blip r:embed="rId7"/>
          <a:stretch>
            <a:fillRect/>
          </a:stretch>
        </p:blipFill>
        <p:spPr>
          <a:xfrm>
            <a:off x="4744813" y="1587349"/>
            <a:ext cx="3838202" cy="2418033"/>
          </a:xfrm>
          <a:prstGeom prst="rect">
            <a:avLst/>
          </a:prstGeom>
        </p:spPr>
      </p:pic>
      <p:pic>
        <p:nvPicPr>
          <p:cNvPr id="2" name="Picture 1">
            <a:extLst>
              <a:ext uri="{FF2B5EF4-FFF2-40B4-BE49-F238E27FC236}">
                <a16:creationId xmlns:a16="http://schemas.microsoft.com/office/drawing/2014/main" id="{B7C9427C-AFC2-4FD0-B312-CDAC711163DB}"/>
              </a:ext>
            </a:extLst>
          </p:cNvPr>
          <p:cNvPicPr>
            <a:picLocks noChangeAspect="1"/>
          </p:cNvPicPr>
          <p:nvPr/>
        </p:nvPicPr>
        <p:blipFill>
          <a:blip r:embed="rId8"/>
          <a:stretch>
            <a:fillRect/>
          </a:stretch>
        </p:blipFill>
        <p:spPr>
          <a:xfrm>
            <a:off x="9058657" y="2126337"/>
            <a:ext cx="2916936" cy="4547247"/>
          </a:xfrm>
          <a:prstGeom prst="rect">
            <a:avLst/>
          </a:prstGeom>
        </p:spPr>
      </p:pic>
    </p:spTree>
    <p:extLst>
      <p:ext uri="{BB962C8B-B14F-4D97-AF65-F5344CB8AC3E}">
        <p14:creationId xmlns:p14="http://schemas.microsoft.com/office/powerpoint/2010/main" val="953813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2"/>
        <p:cNvGrpSpPr/>
        <p:nvPr/>
      </p:nvGrpSpPr>
      <p:grpSpPr>
        <a:xfrm>
          <a:off x="0" y="0"/>
          <a:ext cx="0" cy="0"/>
          <a:chOff x="0" y="0"/>
          <a:chExt cx="0" cy="0"/>
        </a:xfrm>
      </p:grpSpPr>
      <p:sp>
        <p:nvSpPr>
          <p:cNvPr id="1653" name="Google Shape;1653;p43"/>
          <p:cNvSpPr txBox="1">
            <a:spLocks noGrp="1"/>
          </p:cNvSpPr>
          <p:nvPr>
            <p:ph type="body" idx="1"/>
          </p:nvPr>
        </p:nvSpPr>
        <p:spPr>
          <a:xfrm>
            <a:off x="159157" y="231667"/>
            <a:ext cx="6772295" cy="1662800"/>
          </a:xfrm>
          <a:prstGeom prst="rect">
            <a:avLst/>
          </a:prstGeom>
        </p:spPr>
        <p:txBody>
          <a:bodyPr spcFirstLastPara="1" wrap="square" lIns="121900" tIns="121900" rIns="121900" bIns="121900" anchor="ctr" anchorCtr="0">
            <a:noAutofit/>
          </a:bodyPr>
          <a:lstStyle/>
          <a:p>
            <a:pPr marL="0" indent="0"/>
            <a:r>
              <a:rPr lang="en-US" sz="2800" b="1" dirty="0">
                <a:solidFill>
                  <a:schemeClr val="bg1"/>
                </a:solidFill>
                <a:latin typeface="Ubuntu"/>
                <a:cs typeface="Arial"/>
                <a:sym typeface="Arial"/>
              </a:rPr>
              <a:t>A Library ethos:</a:t>
            </a:r>
          </a:p>
          <a:p>
            <a:pPr marL="0" indent="0"/>
            <a:r>
              <a:rPr lang="en-US" sz="2800" b="1" dirty="0">
                <a:solidFill>
                  <a:schemeClr val="bg1"/>
                </a:solidFill>
                <a:latin typeface="Ubuntu"/>
                <a:cs typeface="Arial"/>
                <a:sym typeface="Arial"/>
              </a:rPr>
              <a:t>Collaboration, Openness, &amp; Sharing</a:t>
            </a:r>
            <a:endParaRPr sz="2800" b="1" dirty="0">
              <a:solidFill>
                <a:schemeClr val="bg1"/>
              </a:solidFill>
              <a:latin typeface="Ubuntu"/>
              <a:cs typeface="Arial"/>
              <a:sym typeface="Arial"/>
            </a:endParaRPr>
          </a:p>
        </p:txBody>
      </p:sp>
      <p:cxnSp>
        <p:nvCxnSpPr>
          <p:cNvPr id="3" name="Google Shape;1713;p44">
            <a:extLst>
              <a:ext uri="{FF2B5EF4-FFF2-40B4-BE49-F238E27FC236}">
                <a16:creationId xmlns:a16="http://schemas.microsoft.com/office/drawing/2014/main" id="{D6F62AE4-51E7-40EB-8615-28E5A6861A13}"/>
              </a:ext>
            </a:extLst>
          </p:cNvPr>
          <p:cNvCxnSpPr>
            <a:cxnSpLocks/>
          </p:cNvCxnSpPr>
          <p:nvPr/>
        </p:nvCxnSpPr>
        <p:spPr>
          <a:xfrm>
            <a:off x="5803393" y="2877312"/>
            <a:ext cx="1368812" cy="398915"/>
          </a:xfrm>
          <a:prstGeom prst="straightConnector1">
            <a:avLst/>
          </a:prstGeom>
          <a:noFill/>
          <a:ln w="19050" cap="flat" cmpd="sng">
            <a:solidFill>
              <a:schemeClr val="accent6">
                <a:lumMod val="50000"/>
              </a:schemeClr>
            </a:solidFill>
            <a:prstDash val="dot"/>
            <a:round/>
            <a:headEnd type="oval" w="med" len="med"/>
            <a:tailEnd type="none" w="med" len="med"/>
          </a:ln>
        </p:spPr>
      </p:cxnSp>
      <p:cxnSp>
        <p:nvCxnSpPr>
          <p:cNvPr id="5" name="Google Shape;1713;p44">
            <a:extLst>
              <a:ext uri="{FF2B5EF4-FFF2-40B4-BE49-F238E27FC236}">
                <a16:creationId xmlns:a16="http://schemas.microsoft.com/office/drawing/2014/main" id="{E826308A-B685-4841-A882-4E0BE3CB1BC1}"/>
              </a:ext>
            </a:extLst>
          </p:cNvPr>
          <p:cNvCxnSpPr>
            <a:cxnSpLocks/>
          </p:cNvCxnSpPr>
          <p:nvPr/>
        </p:nvCxnSpPr>
        <p:spPr>
          <a:xfrm flipH="1" flipV="1">
            <a:off x="6487797" y="1111429"/>
            <a:ext cx="989963" cy="611707"/>
          </a:xfrm>
          <a:prstGeom prst="straightConnector1">
            <a:avLst/>
          </a:prstGeom>
          <a:noFill/>
          <a:ln w="19050" cap="flat" cmpd="sng">
            <a:solidFill>
              <a:schemeClr val="accent6">
                <a:lumMod val="50000"/>
              </a:schemeClr>
            </a:solidFill>
            <a:prstDash val="dot"/>
            <a:round/>
            <a:headEnd type="oval" w="med" len="med"/>
            <a:tailEnd type="none" w="med" len="med"/>
          </a:ln>
        </p:spPr>
      </p:cxnSp>
      <p:cxnSp>
        <p:nvCxnSpPr>
          <p:cNvPr id="7" name="Google Shape;1713;p44">
            <a:extLst>
              <a:ext uri="{FF2B5EF4-FFF2-40B4-BE49-F238E27FC236}">
                <a16:creationId xmlns:a16="http://schemas.microsoft.com/office/drawing/2014/main" id="{B3A96373-2615-4C67-8EBA-794B536EF7D4}"/>
              </a:ext>
            </a:extLst>
          </p:cNvPr>
          <p:cNvCxnSpPr>
            <a:cxnSpLocks/>
          </p:cNvCxnSpPr>
          <p:nvPr/>
        </p:nvCxnSpPr>
        <p:spPr>
          <a:xfrm flipH="1">
            <a:off x="2310063" y="2534653"/>
            <a:ext cx="1235242" cy="1540042"/>
          </a:xfrm>
          <a:prstGeom prst="straightConnector1">
            <a:avLst/>
          </a:prstGeom>
          <a:noFill/>
          <a:ln w="19050" cap="flat" cmpd="sng">
            <a:solidFill>
              <a:schemeClr val="accent6">
                <a:lumMod val="50000"/>
              </a:schemeClr>
            </a:solidFill>
            <a:prstDash val="dot"/>
            <a:round/>
            <a:headEnd type="oval" w="med" len="med"/>
            <a:tailEnd type="none" w="med" len="med"/>
          </a:ln>
        </p:spPr>
      </p:cxnSp>
      <p:cxnSp>
        <p:nvCxnSpPr>
          <p:cNvPr id="9" name="Google Shape;1713;p44">
            <a:extLst>
              <a:ext uri="{FF2B5EF4-FFF2-40B4-BE49-F238E27FC236}">
                <a16:creationId xmlns:a16="http://schemas.microsoft.com/office/drawing/2014/main" id="{4A15E27D-7C6D-4C07-8DF3-29CCF5A992DE}"/>
              </a:ext>
            </a:extLst>
          </p:cNvPr>
          <p:cNvCxnSpPr>
            <a:cxnSpLocks/>
          </p:cNvCxnSpPr>
          <p:nvPr/>
        </p:nvCxnSpPr>
        <p:spPr>
          <a:xfrm flipH="1">
            <a:off x="4547758" y="4259072"/>
            <a:ext cx="2435021" cy="915459"/>
          </a:xfrm>
          <a:prstGeom prst="straightConnector1">
            <a:avLst/>
          </a:prstGeom>
          <a:noFill/>
          <a:ln w="19050" cap="flat" cmpd="sng">
            <a:solidFill>
              <a:schemeClr val="accent6">
                <a:lumMod val="50000"/>
              </a:schemeClr>
            </a:solidFill>
            <a:prstDash val="dot"/>
            <a:round/>
            <a:headEnd type="oval" w="med" len="med"/>
            <a:tailEnd type="none" w="med" len="med"/>
          </a:ln>
        </p:spPr>
      </p:cxnSp>
      <p:cxnSp>
        <p:nvCxnSpPr>
          <p:cNvPr id="11" name="Google Shape;1713;p44">
            <a:extLst>
              <a:ext uri="{FF2B5EF4-FFF2-40B4-BE49-F238E27FC236}">
                <a16:creationId xmlns:a16="http://schemas.microsoft.com/office/drawing/2014/main" id="{275C88B3-E156-407B-B028-687E13213ED3}"/>
              </a:ext>
            </a:extLst>
          </p:cNvPr>
          <p:cNvCxnSpPr>
            <a:cxnSpLocks/>
          </p:cNvCxnSpPr>
          <p:nvPr/>
        </p:nvCxnSpPr>
        <p:spPr>
          <a:xfrm flipH="1">
            <a:off x="8018413" y="3787648"/>
            <a:ext cx="2417939" cy="1386883"/>
          </a:xfrm>
          <a:prstGeom prst="straightConnector1">
            <a:avLst/>
          </a:prstGeom>
          <a:noFill/>
          <a:ln w="19050" cap="flat" cmpd="sng">
            <a:solidFill>
              <a:schemeClr val="accent6">
                <a:lumMod val="50000"/>
              </a:schemeClr>
            </a:solidFill>
            <a:prstDash val="dot"/>
            <a:round/>
            <a:headEnd type="oval" w="med" len="med"/>
            <a:tailEnd type="none" w="med" len="med"/>
          </a:ln>
        </p:spPr>
      </p:cxnSp>
      <p:cxnSp>
        <p:nvCxnSpPr>
          <p:cNvPr id="13" name="Google Shape;1713;p44">
            <a:extLst>
              <a:ext uri="{FF2B5EF4-FFF2-40B4-BE49-F238E27FC236}">
                <a16:creationId xmlns:a16="http://schemas.microsoft.com/office/drawing/2014/main" id="{0DB15BA3-758F-4BC3-B3BB-1B14312E98A8}"/>
              </a:ext>
            </a:extLst>
          </p:cNvPr>
          <p:cNvCxnSpPr>
            <a:cxnSpLocks/>
          </p:cNvCxnSpPr>
          <p:nvPr/>
        </p:nvCxnSpPr>
        <p:spPr>
          <a:xfrm>
            <a:off x="9863187" y="2877312"/>
            <a:ext cx="949192" cy="398915"/>
          </a:xfrm>
          <a:prstGeom prst="straightConnector1">
            <a:avLst/>
          </a:prstGeom>
          <a:noFill/>
          <a:ln w="19050" cap="flat" cmpd="sng">
            <a:solidFill>
              <a:schemeClr val="accent6">
                <a:lumMod val="50000"/>
              </a:schemeClr>
            </a:solidFill>
            <a:prstDash val="dot"/>
            <a:round/>
            <a:headEnd type="oval"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grpSp>
        <p:nvGrpSpPr>
          <p:cNvPr id="996" name="Google Shape;996;p31"/>
          <p:cNvGrpSpPr/>
          <p:nvPr/>
        </p:nvGrpSpPr>
        <p:grpSpPr>
          <a:xfrm>
            <a:off x="1784960" y="1442756"/>
            <a:ext cx="2655383" cy="487600"/>
            <a:chOff x="541338" y="1280727"/>
            <a:chExt cx="1991537" cy="365700"/>
          </a:xfrm>
        </p:grpSpPr>
        <p:sp>
          <p:nvSpPr>
            <p:cNvPr id="997" name="Google Shape;997;p31"/>
            <p:cNvSpPr/>
            <p:nvPr/>
          </p:nvSpPr>
          <p:spPr>
            <a:xfrm>
              <a:off x="541338" y="1280727"/>
              <a:ext cx="365700" cy="365700"/>
            </a:xfrm>
            <a:prstGeom prst="ellipse">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2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1"/>
            <p:cNvSpPr txBox="1"/>
            <p:nvPr/>
          </p:nvSpPr>
          <p:spPr>
            <a:xfrm>
              <a:off x="1027175" y="1340127"/>
              <a:ext cx="1505700" cy="2469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Fira Sans SemiBold"/>
                  <a:cs typeface="Arial"/>
                  <a:sym typeface="Fira Sans Extra Condensed SemiBold"/>
                </a:rPr>
                <a:t>Museums</a:t>
              </a:r>
              <a:endParaRPr kumimoji="0" sz="2800" b="0" i="0" u="none" strike="noStrike" kern="0" cap="none" spc="0" normalizeH="0" baseline="0" noProof="0" dirty="0">
                <a:ln>
                  <a:noFill/>
                </a:ln>
                <a:solidFill>
                  <a:srgbClr val="000000"/>
                </a:solidFill>
                <a:effectLst/>
                <a:uLnTx/>
                <a:uFillTx/>
                <a:latin typeface="Fira Sans SemiBold"/>
                <a:cs typeface="Arial"/>
                <a:sym typeface="Fira Sans Extra Condensed SemiBold"/>
              </a:endParaRPr>
            </a:p>
          </p:txBody>
        </p:sp>
      </p:grpSp>
      <p:grpSp>
        <p:nvGrpSpPr>
          <p:cNvPr id="1000" name="Google Shape;1000;p31"/>
          <p:cNvGrpSpPr/>
          <p:nvPr/>
        </p:nvGrpSpPr>
        <p:grpSpPr>
          <a:xfrm>
            <a:off x="2702597" y="5808267"/>
            <a:ext cx="2651383" cy="487600"/>
            <a:chOff x="541338" y="3697289"/>
            <a:chExt cx="1988537" cy="365700"/>
          </a:xfrm>
        </p:grpSpPr>
        <p:sp>
          <p:nvSpPr>
            <p:cNvPr id="1001" name="Google Shape;1001;p31"/>
            <p:cNvSpPr/>
            <p:nvPr/>
          </p:nvSpPr>
          <p:spPr>
            <a:xfrm>
              <a:off x="541338" y="3697289"/>
              <a:ext cx="365700" cy="365700"/>
            </a:xfrm>
            <a:prstGeom prst="ellipse">
              <a:avLst/>
            </a:prstGeom>
            <a:solidFill>
              <a:srgbClr val="6C16E1">
                <a:alpha val="363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2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1"/>
            <p:cNvSpPr txBox="1"/>
            <p:nvPr/>
          </p:nvSpPr>
          <p:spPr>
            <a:xfrm>
              <a:off x="1027175" y="3756689"/>
              <a:ext cx="1502700" cy="2469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Fira Sans SemiBold"/>
                  <a:cs typeface="Arial"/>
                  <a:sym typeface="Fira Sans Extra Condensed SemiBold"/>
                </a:rPr>
                <a:t>Archives</a:t>
              </a:r>
            </a:p>
          </p:txBody>
        </p:sp>
      </p:grpSp>
      <p:sp>
        <p:nvSpPr>
          <p:cNvPr id="1008" name="Google Shape;1008;p31"/>
          <p:cNvSpPr/>
          <p:nvPr/>
        </p:nvSpPr>
        <p:spPr>
          <a:xfrm>
            <a:off x="4969379" y="3137083"/>
            <a:ext cx="4520023" cy="2435744"/>
          </a:xfrm>
          <a:custGeom>
            <a:avLst/>
            <a:gdLst/>
            <a:ahLst/>
            <a:cxnLst/>
            <a:rect l="l" t="t" r="r" b="b"/>
            <a:pathLst>
              <a:path w="206488" h="111272" extrusionOk="0">
                <a:moveTo>
                  <a:pt x="76548" y="1"/>
                </a:moveTo>
                <a:cubicBezTo>
                  <a:pt x="32478" y="6470"/>
                  <a:pt x="0" y="28492"/>
                  <a:pt x="0" y="54686"/>
                </a:cubicBezTo>
                <a:cubicBezTo>
                  <a:pt x="0" y="56587"/>
                  <a:pt x="185" y="58488"/>
                  <a:pt x="502" y="60336"/>
                </a:cubicBezTo>
                <a:cubicBezTo>
                  <a:pt x="1532" y="65961"/>
                  <a:pt x="4040" y="71321"/>
                  <a:pt x="7816" y="76338"/>
                </a:cubicBezTo>
                <a:cubicBezTo>
                  <a:pt x="7922" y="76443"/>
                  <a:pt x="8027" y="76575"/>
                  <a:pt x="8107" y="76707"/>
                </a:cubicBezTo>
                <a:cubicBezTo>
                  <a:pt x="8265" y="76919"/>
                  <a:pt x="8424" y="77103"/>
                  <a:pt x="8608" y="77315"/>
                </a:cubicBezTo>
                <a:cubicBezTo>
                  <a:pt x="8846" y="77632"/>
                  <a:pt x="9084" y="77922"/>
                  <a:pt x="9321" y="78212"/>
                </a:cubicBezTo>
                <a:cubicBezTo>
                  <a:pt x="25640" y="97726"/>
                  <a:pt x="61550" y="111272"/>
                  <a:pt x="103244" y="111272"/>
                </a:cubicBezTo>
                <a:cubicBezTo>
                  <a:pt x="142218" y="111272"/>
                  <a:pt x="176148" y="99416"/>
                  <a:pt x="193734" y="81936"/>
                </a:cubicBezTo>
                <a:cubicBezTo>
                  <a:pt x="201866" y="73856"/>
                  <a:pt x="206487" y="64561"/>
                  <a:pt x="206487" y="54686"/>
                </a:cubicBezTo>
                <a:cubicBezTo>
                  <a:pt x="206487" y="28545"/>
                  <a:pt x="174141" y="6549"/>
                  <a:pt x="130203" y="54"/>
                </a:cubicBezTo>
                <a:cubicBezTo>
                  <a:pt x="127008" y="8081"/>
                  <a:pt x="123100" y="16214"/>
                  <a:pt x="118453" y="24241"/>
                </a:cubicBezTo>
                <a:cubicBezTo>
                  <a:pt x="113832" y="32268"/>
                  <a:pt x="108736" y="39740"/>
                  <a:pt x="103376" y="46500"/>
                </a:cubicBezTo>
                <a:cubicBezTo>
                  <a:pt x="98016" y="39740"/>
                  <a:pt x="92946" y="32268"/>
                  <a:pt x="88299" y="24241"/>
                </a:cubicBezTo>
                <a:cubicBezTo>
                  <a:pt x="83651" y="16187"/>
                  <a:pt x="79743" y="8054"/>
                  <a:pt x="7654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1"/>
          <p:cNvSpPr/>
          <p:nvPr/>
        </p:nvSpPr>
        <p:spPr>
          <a:xfrm>
            <a:off x="7001056" y="994971"/>
            <a:ext cx="228925" cy="30120"/>
          </a:xfrm>
          <a:custGeom>
            <a:avLst/>
            <a:gdLst/>
            <a:ahLst/>
            <a:cxnLst/>
            <a:rect l="l" t="t" r="r" b="b"/>
            <a:pathLst>
              <a:path w="10458" h="1376" extrusionOk="0">
                <a:moveTo>
                  <a:pt x="10154" y="1"/>
                </a:moveTo>
                <a:cubicBezTo>
                  <a:pt x="6619" y="1"/>
                  <a:pt x="3210" y="451"/>
                  <a:pt x="1" y="1375"/>
                </a:cubicBezTo>
                <a:cubicBezTo>
                  <a:pt x="3566" y="530"/>
                  <a:pt x="7077" y="55"/>
                  <a:pt x="10457" y="2"/>
                </a:cubicBezTo>
                <a:cubicBezTo>
                  <a:pt x="10356" y="1"/>
                  <a:pt x="10255" y="1"/>
                  <a:pt x="10154" y="1"/>
                </a:cubicBezTo>
                <a:close/>
              </a:path>
            </a:pathLst>
          </a:custGeom>
          <a:solidFill>
            <a:srgbClr val="FFE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1"/>
          <p:cNvSpPr/>
          <p:nvPr/>
        </p:nvSpPr>
        <p:spPr>
          <a:xfrm>
            <a:off x="7232258" y="1025639"/>
            <a:ext cx="2459451" cy="4076203"/>
          </a:xfrm>
          <a:custGeom>
            <a:avLst/>
            <a:gdLst/>
            <a:ahLst/>
            <a:cxnLst/>
            <a:rect l="l" t="t" r="r" b="b"/>
            <a:pathLst>
              <a:path w="112355" h="186213" extrusionOk="0">
                <a:moveTo>
                  <a:pt x="10642" y="0"/>
                </a:moveTo>
                <a:lnTo>
                  <a:pt x="10642" y="0"/>
                </a:lnTo>
                <a:cubicBezTo>
                  <a:pt x="13098" y="713"/>
                  <a:pt x="15474" y="1690"/>
                  <a:pt x="17692" y="2984"/>
                </a:cubicBezTo>
                <a:cubicBezTo>
                  <a:pt x="40374" y="16081"/>
                  <a:pt x="43226" y="55160"/>
                  <a:pt x="26828" y="96511"/>
                </a:cubicBezTo>
                <a:cubicBezTo>
                  <a:pt x="23633" y="104538"/>
                  <a:pt x="19725" y="112671"/>
                  <a:pt x="15078" y="120698"/>
                </a:cubicBezTo>
                <a:cubicBezTo>
                  <a:pt x="10457" y="128725"/>
                  <a:pt x="5361" y="136197"/>
                  <a:pt x="1" y="142957"/>
                </a:cubicBezTo>
                <a:cubicBezTo>
                  <a:pt x="21337" y="169903"/>
                  <a:pt x="47244" y="186213"/>
                  <a:pt x="68371" y="186213"/>
                </a:cubicBezTo>
                <a:cubicBezTo>
                  <a:pt x="74592" y="186213"/>
                  <a:pt x="80399" y="184799"/>
                  <a:pt x="85553" y="181825"/>
                </a:cubicBezTo>
                <a:cubicBezTo>
                  <a:pt x="87269" y="180822"/>
                  <a:pt x="88854" y="179686"/>
                  <a:pt x="90359" y="178393"/>
                </a:cubicBezTo>
                <a:cubicBezTo>
                  <a:pt x="112354" y="159513"/>
                  <a:pt x="109634" y="110373"/>
                  <a:pt x="82913" y="64112"/>
                </a:cubicBezTo>
                <a:cubicBezTo>
                  <a:pt x="62977" y="29574"/>
                  <a:pt x="34961" y="5810"/>
                  <a:pt x="10642" y="0"/>
                </a:cubicBezTo>
                <a:close/>
              </a:path>
            </a:pathLst>
          </a:custGeom>
          <a:solidFill>
            <a:srgbClr val="6BD9FE">
              <a:alpha val="54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1"/>
          <p:cNvSpPr/>
          <p:nvPr/>
        </p:nvSpPr>
        <p:spPr>
          <a:xfrm>
            <a:off x="6286063" y="995015"/>
            <a:ext cx="1892412" cy="3159975"/>
          </a:xfrm>
          <a:custGeom>
            <a:avLst/>
            <a:gdLst/>
            <a:ahLst/>
            <a:cxnLst/>
            <a:rect l="l" t="t" r="r" b="b"/>
            <a:pathLst>
              <a:path w="86451" h="144357" extrusionOk="0">
                <a:moveTo>
                  <a:pt x="43120" y="0"/>
                </a:moveTo>
                <a:cubicBezTo>
                  <a:pt x="39740" y="53"/>
                  <a:pt x="36229" y="528"/>
                  <a:pt x="32664" y="1373"/>
                </a:cubicBezTo>
                <a:lnTo>
                  <a:pt x="32611" y="1373"/>
                </a:lnTo>
                <a:cubicBezTo>
                  <a:pt x="30129" y="2086"/>
                  <a:pt x="27779" y="3089"/>
                  <a:pt x="25535" y="4383"/>
                </a:cubicBezTo>
                <a:cubicBezTo>
                  <a:pt x="2879" y="17480"/>
                  <a:pt x="1" y="56533"/>
                  <a:pt x="16398" y="97857"/>
                </a:cubicBezTo>
                <a:cubicBezTo>
                  <a:pt x="19593" y="105910"/>
                  <a:pt x="23501" y="114043"/>
                  <a:pt x="28149" y="122097"/>
                </a:cubicBezTo>
                <a:cubicBezTo>
                  <a:pt x="32796" y="130124"/>
                  <a:pt x="37866" y="137596"/>
                  <a:pt x="43226" y="144356"/>
                </a:cubicBezTo>
                <a:cubicBezTo>
                  <a:pt x="48586" y="137596"/>
                  <a:pt x="53682" y="130124"/>
                  <a:pt x="58303" y="122097"/>
                </a:cubicBezTo>
                <a:cubicBezTo>
                  <a:pt x="62950" y="114070"/>
                  <a:pt x="66858" y="105937"/>
                  <a:pt x="70053" y="97910"/>
                </a:cubicBezTo>
                <a:cubicBezTo>
                  <a:pt x="86451" y="56559"/>
                  <a:pt x="83599" y="17480"/>
                  <a:pt x="60917" y="4383"/>
                </a:cubicBezTo>
                <a:cubicBezTo>
                  <a:pt x="58699" y="3089"/>
                  <a:pt x="56323" y="2112"/>
                  <a:pt x="53867" y="1399"/>
                </a:cubicBezTo>
                <a:cubicBezTo>
                  <a:pt x="50276" y="528"/>
                  <a:pt x="46738" y="53"/>
                  <a:pt x="43331" y="0"/>
                </a:cubicBezTo>
                <a:close/>
              </a:path>
            </a:pathLst>
          </a:custGeom>
          <a:solidFill>
            <a:srgbClr val="A0B4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1"/>
          <p:cNvSpPr/>
          <p:nvPr/>
        </p:nvSpPr>
        <p:spPr>
          <a:xfrm>
            <a:off x="4845109" y="1025070"/>
            <a:ext cx="2387171" cy="4076772"/>
          </a:xfrm>
          <a:custGeom>
            <a:avLst/>
            <a:gdLst/>
            <a:ahLst/>
            <a:cxnLst/>
            <a:rect l="l" t="t" r="r" b="b"/>
            <a:pathLst>
              <a:path w="109053" h="186239" extrusionOk="0">
                <a:moveTo>
                  <a:pt x="98438" y="0"/>
                </a:moveTo>
                <a:cubicBezTo>
                  <a:pt x="74119" y="5809"/>
                  <a:pt x="46077" y="29600"/>
                  <a:pt x="26141" y="64138"/>
                </a:cubicBezTo>
                <a:cubicBezTo>
                  <a:pt x="6734" y="97751"/>
                  <a:pt x="0" y="132870"/>
                  <a:pt x="6179" y="156819"/>
                </a:cubicBezTo>
                <a:cubicBezTo>
                  <a:pt x="7790" y="162945"/>
                  <a:pt x="10219" y="168358"/>
                  <a:pt x="13493" y="172821"/>
                </a:cubicBezTo>
                <a:cubicBezTo>
                  <a:pt x="13599" y="172926"/>
                  <a:pt x="13704" y="173058"/>
                  <a:pt x="13784" y="173190"/>
                </a:cubicBezTo>
                <a:cubicBezTo>
                  <a:pt x="13942" y="173402"/>
                  <a:pt x="14101" y="173586"/>
                  <a:pt x="14285" y="173798"/>
                </a:cubicBezTo>
                <a:cubicBezTo>
                  <a:pt x="14523" y="174115"/>
                  <a:pt x="14761" y="174405"/>
                  <a:pt x="14998" y="174695"/>
                </a:cubicBezTo>
                <a:cubicBezTo>
                  <a:pt x="17428" y="177574"/>
                  <a:pt x="20279" y="179976"/>
                  <a:pt x="23527" y="181851"/>
                </a:cubicBezTo>
                <a:cubicBezTo>
                  <a:pt x="28681" y="184825"/>
                  <a:pt x="34486" y="186239"/>
                  <a:pt x="40705" y="186239"/>
                </a:cubicBezTo>
                <a:cubicBezTo>
                  <a:pt x="61825" y="186239"/>
                  <a:pt x="87716" y="169929"/>
                  <a:pt x="109053" y="142983"/>
                </a:cubicBezTo>
                <a:cubicBezTo>
                  <a:pt x="103693" y="136223"/>
                  <a:pt x="98623" y="128751"/>
                  <a:pt x="93976" y="120724"/>
                </a:cubicBezTo>
                <a:cubicBezTo>
                  <a:pt x="89328" y="112670"/>
                  <a:pt x="85420" y="104537"/>
                  <a:pt x="82225" y="96484"/>
                </a:cubicBezTo>
                <a:cubicBezTo>
                  <a:pt x="65828" y="55160"/>
                  <a:pt x="68706" y="16107"/>
                  <a:pt x="91362" y="3010"/>
                </a:cubicBezTo>
                <a:cubicBezTo>
                  <a:pt x="93606" y="1716"/>
                  <a:pt x="95956" y="713"/>
                  <a:pt x="98438" y="0"/>
                </a:cubicBezTo>
                <a:close/>
              </a:path>
            </a:pathLst>
          </a:custGeom>
          <a:solidFill>
            <a:srgbClr val="FA47E3">
              <a:alpha val="39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1"/>
          <p:cNvSpPr/>
          <p:nvPr/>
        </p:nvSpPr>
        <p:spPr>
          <a:xfrm>
            <a:off x="7234579" y="994972"/>
            <a:ext cx="230655" cy="30689"/>
          </a:xfrm>
          <a:custGeom>
            <a:avLst/>
            <a:gdLst/>
            <a:ahLst/>
            <a:cxnLst/>
            <a:rect l="l" t="t" r="r" b="b"/>
            <a:pathLst>
              <a:path w="10537" h="1402" extrusionOk="0">
                <a:moveTo>
                  <a:pt x="306" y="1"/>
                </a:moveTo>
                <a:cubicBezTo>
                  <a:pt x="204" y="1"/>
                  <a:pt x="102" y="1"/>
                  <a:pt x="0" y="2"/>
                </a:cubicBezTo>
                <a:cubicBezTo>
                  <a:pt x="3407" y="55"/>
                  <a:pt x="6945" y="530"/>
                  <a:pt x="10536" y="1401"/>
                </a:cubicBezTo>
                <a:cubicBezTo>
                  <a:pt x="7301" y="452"/>
                  <a:pt x="3867" y="1"/>
                  <a:pt x="306" y="1"/>
                </a:cubicBezTo>
                <a:close/>
              </a:path>
            </a:pathLst>
          </a:custGeom>
          <a:solidFill>
            <a:srgbClr val="FFEF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014" name="Google Shape;1014;p31"/>
          <p:cNvGrpSpPr/>
          <p:nvPr/>
        </p:nvGrpSpPr>
        <p:grpSpPr>
          <a:xfrm>
            <a:off x="9722143" y="2004457"/>
            <a:ext cx="2339675" cy="487600"/>
            <a:chOff x="8245017" y="1280780"/>
            <a:chExt cx="1754756" cy="365700"/>
          </a:xfrm>
        </p:grpSpPr>
        <p:sp>
          <p:nvSpPr>
            <p:cNvPr id="1016" name="Google Shape;1016;p31"/>
            <p:cNvSpPr txBox="1"/>
            <p:nvPr/>
          </p:nvSpPr>
          <p:spPr>
            <a:xfrm>
              <a:off x="8494073" y="1340180"/>
              <a:ext cx="1505700" cy="246900"/>
            </a:xfrm>
            <a:prstGeom prst="rect">
              <a:avLst/>
            </a:prstGeom>
            <a:noFill/>
            <a:ln>
              <a:noFill/>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altLang="zh-TW" sz="2800" b="0" i="0" u="none" strike="noStrike" kern="0" cap="none" spc="0" normalizeH="0" baseline="0" noProof="0" dirty="0">
                  <a:ln>
                    <a:noFill/>
                  </a:ln>
                  <a:solidFill>
                    <a:srgbClr val="000000"/>
                  </a:solidFill>
                  <a:effectLst/>
                  <a:uLnTx/>
                  <a:uFillTx/>
                  <a:latin typeface="Fira Sans SemiBold"/>
                  <a:cs typeface="Arial"/>
                  <a:sym typeface="Fira Sans Extra Condensed SemiBold"/>
                </a:rPr>
                <a:t>Libraries</a:t>
              </a:r>
              <a:endParaRPr kumimoji="0" sz="2800" b="0" i="0" u="none" strike="noStrike" kern="0" cap="none" spc="0" normalizeH="0" baseline="0" noProof="0" dirty="0">
                <a:ln>
                  <a:noFill/>
                </a:ln>
                <a:solidFill>
                  <a:srgbClr val="000000"/>
                </a:solidFill>
                <a:effectLst/>
                <a:uLnTx/>
                <a:uFillTx/>
                <a:latin typeface="Fira Sans SemiBold"/>
                <a:cs typeface="Arial"/>
                <a:sym typeface="Fira Sans Extra Condensed SemiBold"/>
              </a:endParaRPr>
            </a:p>
          </p:txBody>
        </p:sp>
        <p:sp>
          <p:nvSpPr>
            <p:cNvPr id="1017" name="Google Shape;1017;p31"/>
            <p:cNvSpPr/>
            <p:nvPr/>
          </p:nvSpPr>
          <p:spPr>
            <a:xfrm>
              <a:off x="8245017" y="1280780"/>
              <a:ext cx="365700" cy="365700"/>
            </a:xfrm>
            <a:prstGeom prst="ellipse">
              <a:avLst/>
            </a:prstGeom>
            <a:solidFill>
              <a:srgbClr val="6BD9FE">
                <a:alpha val="547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 name="Google Shape;99;p1">
            <a:extLst>
              <a:ext uri="{FF2B5EF4-FFF2-40B4-BE49-F238E27FC236}">
                <a16:creationId xmlns:a16="http://schemas.microsoft.com/office/drawing/2014/main" id="{BD78B4C7-FA65-48BB-AC80-568605C62E08}"/>
              </a:ext>
            </a:extLst>
          </p:cNvPr>
          <p:cNvSpPr/>
          <p:nvPr/>
        </p:nvSpPr>
        <p:spPr>
          <a:xfrm rot="20811414">
            <a:off x="-260318" y="-1011832"/>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84" name="Google Shape;84;p3">
            <a:extLst>
              <a:ext uri="{FF2B5EF4-FFF2-40B4-BE49-F238E27FC236}">
                <a16:creationId xmlns:a16="http://schemas.microsoft.com/office/drawing/2014/main" id="{79D2638E-BC39-40BA-A82C-EDAA1A6E4105}"/>
              </a:ext>
            </a:extLst>
          </p:cNvPr>
          <p:cNvSpPr txBox="1"/>
          <p:nvPr/>
        </p:nvSpPr>
        <p:spPr>
          <a:xfrm rot="19866984">
            <a:off x="24973" y="1170498"/>
            <a:ext cx="756323" cy="58473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rPr>
              <a:t>合</a:t>
            </a:r>
            <a:endParaRPr kumimoji="0"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endParaRPr>
          </a:p>
        </p:txBody>
      </p:sp>
      <p:sp>
        <p:nvSpPr>
          <p:cNvPr id="85" name="Google Shape;84;p3">
            <a:extLst>
              <a:ext uri="{FF2B5EF4-FFF2-40B4-BE49-F238E27FC236}">
                <a16:creationId xmlns:a16="http://schemas.microsoft.com/office/drawing/2014/main" id="{39D9050D-E21B-4818-AC65-F1653A4BBD6D}"/>
              </a:ext>
            </a:extLst>
          </p:cNvPr>
          <p:cNvSpPr txBox="1"/>
          <p:nvPr/>
        </p:nvSpPr>
        <p:spPr>
          <a:xfrm rot="19325961">
            <a:off x="439862" y="884820"/>
            <a:ext cx="687566" cy="584735"/>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rPr>
              <a:t>作</a:t>
            </a:r>
            <a:endParaRPr kumimoji="0" sz="3200" b="0" i="0" u="none" strike="noStrike" kern="0" cap="none" spc="0" normalizeH="0" baseline="0" noProof="0" dirty="0">
              <a:ln>
                <a:noFill/>
              </a:ln>
              <a:solidFill>
                <a:srgbClr val="000000"/>
              </a:solidFill>
              <a:effectLst/>
              <a:uLnTx/>
              <a:uFillTx/>
              <a:latin typeface="Fira Sans SemiBold"/>
              <a:ea typeface="Fira Sans SemiBold"/>
              <a:cs typeface="Fira Sans SemiBold"/>
              <a:sym typeface="Fira Sans SemiBold"/>
            </a:endParaRPr>
          </a:p>
        </p:txBody>
      </p:sp>
      <p:sp>
        <p:nvSpPr>
          <p:cNvPr id="87" name="Google Shape;89;p3">
            <a:extLst>
              <a:ext uri="{FF2B5EF4-FFF2-40B4-BE49-F238E27FC236}">
                <a16:creationId xmlns:a16="http://schemas.microsoft.com/office/drawing/2014/main" id="{C825168F-C993-45CC-9FE7-E9A70BC2D74C}"/>
              </a:ext>
            </a:extLst>
          </p:cNvPr>
          <p:cNvSpPr/>
          <p:nvPr/>
        </p:nvSpPr>
        <p:spPr>
          <a:xfrm>
            <a:off x="1357940" y="670971"/>
            <a:ext cx="342900" cy="324000"/>
          </a:xfrm>
          <a:prstGeom prst="ellipse">
            <a:avLst/>
          </a:prstGeom>
          <a:solidFill>
            <a:srgbClr val="5FD0D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88;p3">
            <a:extLst>
              <a:ext uri="{FF2B5EF4-FFF2-40B4-BE49-F238E27FC236}">
                <a16:creationId xmlns:a16="http://schemas.microsoft.com/office/drawing/2014/main" id="{7DC296F1-514E-4AA8-8564-638D65EAA143}"/>
              </a:ext>
            </a:extLst>
          </p:cNvPr>
          <p:cNvSpPr/>
          <p:nvPr/>
        </p:nvSpPr>
        <p:spPr>
          <a:xfrm>
            <a:off x="710800" y="1484315"/>
            <a:ext cx="342900" cy="324000"/>
          </a:xfrm>
          <a:prstGeom prst="ellipse">
            <a:avLst/>
          </a:prstGeom>
          <a:solidFill>
            <a:srgbClr val="7F94C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557;p23">
            <a:extLst>
              <a:ext uri="{FF2B5EF4-FFF2-40B4-BE49-F238E27FC236}">
                <a16:creationId xmlns:a16="http://schemas.microsoft.com/office/drawing/2014/main" id="{39697B87-AFC9-41D7-8A28-1DF838A89E53}"/>
              </a:ext>
            </a:extLst>
          </p:cNvPr>
          <p:cNvSpPr/>
          <p:nvPr/>
        </p:nvSpPr>
        <p:spPr>
          <a:xfrm>
            <a:off x="4230789" y="1712593"/>
            <a:ext cx="1623359" cy="986452"/>
          </a:xfrm>
          <a:custGeom>
            <a:avLst/>
            <a:gdLst/>
            <a:ahLst/>
            <a:cxnLst/>
            <a:rect l="l" t="t" r="r" b="b"/>
            <a:pathLst>
              <a:path w="100139" h="80662" fill="none" extrusionOk="0">
                <a:moveTo>
                  <a:pt x="100139" y="80662"/>
                </a:moveTo>
                <a:lnTo>
                  <a:pt x="81532" y="1"/>
                </a:lnTo>
                <a:lnTo>
                  <a:pt x="0" y="1"/>
                </a:lnTo>
              </a:path>
            </a:pathLst>
          </a:custGeom>
          <a:noFill/>
          <a:ln w="13750" cap="flat" cmpd="sng">
            <a:solidFill>
              <a:srgbClr val="808080"/>
            </a:solidFill>
            <a:prstDash val="solid"/>
            <a:miter lim="4583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556;p23">
            <a:extLst>
              <a:ext uri="{FF2B5EF4-FFF2-40B4-BE49-F238E27FC236}">
                <a16:creationId xmlns:a16="http://schemas.microsoft.com/office/drawing/2014/main" id="{AA348B23-E923-41BC-A7F9-3BC9F4CA77D5}"/>
              </a:ext>
            </a:extLst>
          </p:cNvPr>
          <p:cNvSpPr/>
          <p:nvPr/>
        </p:nvSpPr>
        <p:spPr>
          <a:xfrm>
            <a:off x="5118316" y="5287616"/>
            <a:ext cx="1955367" cy="688775"/>
          </a:xfrm>
          <a:custGeom>
            <a:avLst/>
            <a:gdLst/>
            <a:ahLst/>
            <a:cxnLst/>
            <a:rect l="l" t="t" r="r" b="b"/>
            <a:pathLst>
              <a:path w="116547" h="39002" fill="none" extrusionOk="0">
                <a:moveTo>
                  <a:pt x="116547" y="0"/>
                </a:moveTo>
                <a:lnTo>
                  <a:pt x="77545" y="39001"/>
                </a:lnTo>
                <a:lnTo>
                  <a:pt x="1" y="39001"/>
                </a:lnTo>
              </a:path>
            </a:pathLst>
          </a:custGeom>
          <a:noFill/>
          <a:ln w="13750" cap="flat" cmpd="sng">
            <a:solidFill>
              <a:srgbClr val="808080"/>
            </a:solidFill>
            <a:prstDash val="solid"/>
            <a:miter lim="4583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54;p23">
            <a:extLst>
              <a:ext uri="{FF2B5EF4-FFF2-40B4-BE49-F238E27FC236}">
                <a16:creationId xmlns:a16="http://schemas.microsoft.com/office/drawing/2014/main" id="{8BE3AEE1-9BD1-4CE1-97B9-EA26C15F5D54}"/>
              </a:ext>
            </a:extLst>
          </p:cNvPr>
          <p:cNvSpPr/>
          <p:nvPr/>
        </p:nvSpPr>
        <p:spPr>
          <a:xfrm>
            <a:off x="8537943" y="1687077"/>
            <a:ext cx="2162972" cy="900024"/>
          </a:xfrm>
          <a:custGeom>
            <a:avLst/>
            <a:gdLst/>
            <a:ahLst/>
            <a:cxnLst/>
            <a:rect l="l" t="t" r="r" b="b"/>
            <a:pathLst>
              <a:path w="128921" h="50964" fill="none" extrusionOk="0">
                <a:moveTo>
                  <a:pt x="1" y="50963"/>
                </a:moveTo>
                <a:lnTo>
                  <a:pt x="50964" y="0"/>
                </a:lnTo>
                <a:lnTo>
                  <a:pt x="128920" y="0"/>
                </a:lnTo>
              </a:path>
            </a:pathLst>
          </a:custGeom>
          <a:noFill/>
          <a:ln w="13750" cap="flat" cmpd="sng">
            <a:solidFill>
              <a:srgbClr val="808080"/>
            </a:solidFill>
            <a:prstDash val="solid"/>
            <a:miter lim="4583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016;p31">
            <a:extLst>
              <a:ext uri="{FF2B5EF4-FFF2-40B4-BE49-F238E27FC236}">
                <a16:creationId xmlns:a16="http://schemas.microsoft.com/office/drawing/2014/main" id="{6754B3B0-3CD9-4E0D-9939-168AC43710EE}"/>
              </a:ext>
            </a:extLst>
          </p:cNvPr>
          <p:cNvSpPr txBox="1"/>
          <p:nvPr/>
        </p:nvSpPr>
        <p:spPr>
          <a:xfrm>
            <a:off x="6222281" y="3412562"/>
            <a:ext cx="2007600" cy="32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altLang="zh-TW" sz="2000" b="0" i="0" u="none" strike="noStrike" kern="0" cap="none" spc="0" normalizeH="0" baseline="0" noProof="0" dirty="0">
                <a:ln>
                  <a:noFill/>
                </a:ln>
                <a:solidFill>
                  <a:srgbClr val="000000"/>
                </a:solidFill>
                <a:effectLst/>
                <a:uLnTx/>
                <a:uFillTx/>
                <a:latin typeface="Fira Sans SemiBold"/>
                <a:cs typeface="Arial"/>
                <a:sym typeface="Fira Sans Extra Condensed SemiBold"/>
              </a:rPr>
              <a:t>metadata</a:t>
            </a:r>
            <a:endParaRPr kumimoji="0" sz="2000" b="0" i="0" u="none" strike="noStrike" kern="0" cap="none" spc="0" normalizeH="0" baseline="0" noProof="0" dirty="0">
              <a:ln>
                <a:noFill/>
              </a:ln>
              <a:solidFill>
                <a:srgbClr val="000000"/>
              </a:solidFill>
              <a:effectLst/>
              <a:uLnTx/>
              <a:uFillTx/>
              <a:latin typeface="Fira Sans SemiBold"/>
              <a:cs typeface="Arial"/>
              <a:sym typeface="Fira Sans Extra Condensed SemiBold"/>
            </a:endParaRPr>
          </a:p>
        </p:txBody>
      </p:sp>
      <p:sp>
        <p:nvSpPr>
          <p:cNvPr id="93" name="Google Shape;1016;p31">
            <a:extLst>
              <a:ext uri="{FF2B5EF4-FFF2-40B4-BE49-F238E27FC236}">
                <a16:creationId xmlns:a16="http://schemas.microsoft.com/office/drawing/2014/main" id="{C9A8BBE0-BCF9-4FA1-88F0-3771934FF5ED}"/>
              </a:ext>
            </a:extLst>
          </p:cNvPr>
          <p:cNvSpPr txBox="1"/>
          <p:nvPr/>
        </p:nvSpPr>
        <p:spPr>
          <a:xfrm>
            <a:off x="6258914" y="1959995"/>
            <a:ext cx="2007600" cy="32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altLang="zh-TW" sz="2000" b="0" i="0" u="none" strike="noStrike" kern="0" cap="none" spc="0" normalizeH="0" baseline="0" noProof="0" dirty="0">
                <a:ln>
                  <a:noFill/>
                </a:ln>
                <a:solidFill>
                  <a:srgbClr val="000000"/>
                </a:solidFill>
                <a:effectLst/>
                <a:uLnTx/>
                <a:uFillTx/>
                <a:latin typeface="Fira Sans SemiBold"/>
                <a:cs typeface="Arial"/>
                <a:sym typeface="Fira Sans Extra Condensed SemiBold"/>
              </a:rPr>
              <a:t>curation</a:t>
            </a:r>
            <a:endParaRPr kumimoji="0" sz="2000" b="0" i="0" u="none" strike="noStrike" kern="0" cap="none" spc="0" normalizeH="0" baseline="0" noProof="0" dirty="0">
              <a:ln>
                <a:noFill/>
              </a:ln>
              <a:solidFill>
                <a:srgbClr val="000000"/>
              </a:solidFill>
              <a:effectLst/>
              <a:uLnTx/>
              <a:uFillTx/>
              <a:latin typeface="Fira Sans SemiBold"/>
              <a:cs typeface="Arial"/>
              <a:sym typeface="Fira Sans Extra Condensed SemiBold"/>
            </a:endParaRPr>
          </a:p>
        </p:txBody>
      </p:sp>
      <p:sp>
        <p:nvSpPr>
          <p:cNvPr id="94" name="Google Shape;1016;p31">
            <a:extLst>
              <a:ext uri="{FF2B5EF4-FFF2-40B4-BE49-F238E27FC236}">
                <a16:creationId xmlns:a16="http://schemas.microsoft.com/office/drawing/2014/main" id="{B15AAECC-861C-4131-AF1A-C1DC78D1FEBA}"/>
              </a:ext>
            </a:extLst>
          </p:cNvPr>
          <p:cNvSpPr txBox="1"/>
          <p:nvPr/>
        </p:nvSpPr>
        <p:spPr>
          <a:xfrm>
            <a:off x="7458183" y="3990390"/>
            <a:ext cx="2007600" cy="32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Fira Sans SemiBold"/>
                <a:cs typeface="Arial"/>
                <a:sym typeface="Fira Sans Extra Condensed SemiBold"/>
              </a:rPr>
              <a:t>Digital humanities</a:t>
            </a:r>
            <a:endParaRPr kumimoji="0" sz="2000" b="0" i="0" u="none" strike="noStrike" kern="0" cap="none" spc="0" normalizeH="0" baseline="0" noProof="0" dirty="0">
              <a:ln>
                <a:noFill/>
              </a:ln>
              <a:solidFill>
                <a:srgbClr val="000000"/>
              </a:solidFill>
              <a:effectLst/>
              <a:uLnTx/>
              <a:uFillTx/>
              <a:latin typeface="Fira Sans SemiBold"/>
              <a:cs typeface="Arial"/>
              <a:sym typeface="Fira Sans Extra Condensed SemiBold"/>
            </a:endParaRPr>
          </a:p>
        </p:txBody>
      </p:sp>
      <p:sp>
        <p:nvSpPr>
          <p:cNvPr id="95" name="Google Shape;1016;p31">
            <a:extLst>
              <a:ext uri="{FF2B5EF4-FFF2-40B4-BE49-F238E27FC236}">
                <a16:creationId xmlns:a16="http://schemas.microsoft.com/office/drawing/2014/main" id="{E89403F4-C23E-4A50-A3B6-6948D3E7443E}"/>
              </a:ext>
            </a:extLst>
          </p:cNvPr>
          <p:cNvSpPr txBox="1"/>
          <p:nvPr/>
        </p:nvSpPr>
        <p:spPr>
          <a:xfrm>
            <a:off x="5055624" y="4218602"/>
            <a:ext cx="2007600" cy="32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Fira Sans SemiBold"/>
                <a:cs typeface="Arial"/>
                <a:sym typeface="Fira Sans Extra Condensed SemiBold"/>
              </a:rPr>
              <a:t>Preservation &amp; storytelling </a:t>
            </a:r>
          </a:p>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Fira Sans SemiBold"/>
              <a:cs typeface="Arial"/>
              <a:sym typeface="Fira Sans Extra Condensed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randombar(horizontal)">
                                      <p:cBhvr>
                                        <p:cTn id="7" dur="500"/>
                                        <p:tgtEl>
                                          <p:spTgt spid="8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randombar(horizontal)">
                                      <p:cBhvr>
                                        <p:cTn id="1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925760" y="799402"/>
            <a:ext cx="9791840" cy="578000"/>
          </a:xfrm>
          <a:prstGeom prst="rect">
            <a:avLst/>
          </a:prstGeom>
        </p:spPr>
        <p:txBody>
          <a:bodyPr spcFirstLastPara="1" wrap="square" lIns="121900" tIns="121900" rIns="121900" bIns="121900" anchor="ctr" anchorCtr="0">
            <a:noAutofit/>
          </a:bodyPr>
          <a:lstStyle/>
          <a:p>
            <a:r>
              <a:rPr kumimoji="1" lang="zh-TW" altLang="en-US" sz="5400" dirty="0">
                <a:latin typeface="微軟正黑體" panose="020B0604030504040204" pitchFamily="34" charset="-120"/>
              </a:rPr>
              <a:t>館員的願景和使命</a:t>
            </a:r>
          </a:p>
        </p:txBody>
      </p:sp>
      <p:sp>
        <p:nvSpPr>
          <p:cNvPr id="7" name="Rectangle 6">
            <a:extLst>
              <a:ext uri="{FF2B5EF4-FFF2-40B4-BE49-F238E27FC236}">
                <a16:creationId xmlns:a16="http://schemas.microsoft.com/office/drawing/2014/main" id="{B98071C7-AC0F-49B4-A758-2BEB7981EBD3}"/>
              </a:ext>
            </a:extLst>
          </p:cNvPr>
          <p:cNvSpPr/>
          <p:nvPr/>
        </p:nvSpPr>
        <p:spPr>
          <a:xfrm>
            <a:off x="11582400" y="2606326"/>
            <a:ext cx="411480" cy="166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8">
            <a:extLst>
              <a:ext uri="{FF2B5EF4-FFF2-40B4-BE49-F238E27FC236}">
                <a16:creationId xmlns:a16="http://schemas.microsoft.com/office/drawing/2014/main" id="{FFEDD0E2-7EFD-4D84-94A0-6E33835F1A02}"/>
              </a:ext>
            </a:extLst>
          </p:cNvPr>
          <p:cNvPicPr>
            <a:picLocks noChangeAspect="1"/>
          </p:cNvPicPr>
          <p:nvPr/>
        </p:nvPicPr>
        <p:blipFill rotWithShape="1">
          <a:blip r:embed="rId3"/>
          <a:srcRect l="71047" t="1076" r="2488" b="55205"/>
          <a:stretch/>
        </p:blipFill>
        <p:spPr>
          <a:xfrm>
            <a:off x="10059374" y="236223"/>
            <a:ext cx="1661283" cy="1746042"/>
          </a:xfrm>
          <a:prstGeom prst="ellipse">
            <a:avLst/>
          </a:prstGeom>
        </p:spPr>
      </p:pic>
      <p:sp>
        <p:nvSpPr>
          <p:cNvPr id="10" name="內容版面配置區 2">
            <a:extLst>
              <a:ext uri="{FF2B5EF4-FFF2-40B4-BE49-F238E27FC236}">
                <a16:creationId xmlns:a16="http://schemas.microsoft.com/office/drawing/2014/main" id="{AEFCEA24-FB5D-4713-9641-0E58362E0E86}"/>
              </a:ext>
            </a:extLst>
          </p:cNvPr>
          <p:cNvSpPr txBox="1">
            <a:spLocks/>
          </p:cNvSpPr>
          <p:nvPr/>
        </p:nvSpPr>
        <p:spPr>
          <a:xfrm>
            <a:off x="524683" y="2475845"/>
            <a:ext cx="11263457" cy="452596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zh-TW" altLang="en-US" sz="4000" b="1" dirty="0">
                <a:solidFill>
                  <a:schemeClr val="tx1"/>
                </a:solidFill>
                <a:latin typeface="微軟正黑體" panose="020B0604030504040204" pitchFamily="34" charset="-120"/>
              </a:rPr>
              <a:t>願景</a:t>
            </a:r>
            <a:endParaRPr lang="en-US" altLang="zh-TW" sz="4000" b="1" dirty="0">
              <a:solidFill>
                <a:schemeClr val="tx1"/>
              </a:solidFill>
              <a:latin typeface="微軟正黑體" panose="020B0604030504040204" pitchFamily="34" charset="-120"/>
            </a:endParaRPr>
          </a:p>
          <a:p>
            <a:r>
              <a:rPr lang="zh-TW" altLang="en-US" sz="3200" dirty="0">
                <a:solidFill>
                  <a:schemeClr val="tx1"/>
                </a:solidFill>
                <a:latin typeface="微軟正黑體" panose="020B0604030504040204" pitchFamily="34" charset="-120"/>
              </a:rPr>
              <a:t>每個館員是</a:t>
            </a:r>
            <a:r>
              <a:rPr lang="zh-TW" altLang="en-US" sz="3200" u="sng" dirty="0">
                <a:solidFill>
                  <a:schemeClr val="tx1"/>
                </a:solidFill>
                <a:latin typeface="微軟正黑體" panose="020B0604030504040204" pitchFamily="34" charset="-120"/>
              </a:rPr>
              <a:t>學習者</a:t>
            </a:r>
            <a:r>
              <a:rPr lang="zh-TW" altLang="en-US" sz="3200" dirty="0">
                <a:solidFill>
                  <a:schemeClr val="tx1"/>
                </a:solidFill>
                <a:latin typeface="微軟正黑體" panose="020B0604030504040204" pitchFamily="34" charset="-120"/>
              </a:rPr>
              <a:t>、每個館員是</a:t>
            </a:r>
            <a:r>
              <a:rPr lang="zh-TW" altLang="en-US" sz="3200" u="sng" dirty="0">
                <a:solidFill>
                  <a:schemeClr val="tx1"/>
                </a:solidFill>
                <a:latin typeface="微軟正黑體" panose="020B0604030504040204" pitchFamily="34" charset="-120"/>
              </a:rPr>
              <a:t>教師</a:t>
            </a:r>
            <a:r>
              <a:rPr lang="zh-TW" altLang="en-US" sz="3200" dirty="0">
                <a:solidFill>
                  <a:schemeClr val="tx1"/>
                </a:solidFill>
                <a:latin typeface="微軟正黑體" panose="020B0604030504040204" pitchFamily="34" charset="-120"/>
              </a:rPr>
              <a:t>、每個館員是</a:t>
            </a:r>
            <a:r>
              <a:rPr lang="zh-TW" altLang="en-US" sz="3200" u="sng" dirty="0">
                <a:solidFill>
                  <a:schemeClr val="tx1"/>
                </a:solidFill>
                <a:latin typeface="微軟正黑體" panose="020B0604030504040204" pitchFamily="34" charset="-120"/>
              </a:rPr>
              <a:t>領導者</a:t>
            </a:r>
            <a:endParaRPr lang="en-US" altLang="zh-TW" sz="3200" u="sng" dirty="0">
              <a:solidFill>
                <a:schemeClr val="tx1"/>
              </a:solidFill>
              <a:latin typeface="微軟正黑體" panose="020B0604030504040204" pitchFamily="34" charset="-120"/>
            </a:endParaRPr>
          </a:p>
          <a:p>
            <a:endParaRPr lang="en-US" altLang="zh-TW" sz="3200" b="1" dirty="0">
              <a:solidFill>
                <a:schemeClr val="tx1"/>
              </a:solidFill>
              <a:latin typeface="微軟正黑體" panose="020B0604030504040204" pitchFamily="34" charset="-120"/>
            </a:endParaRPr>
          </a:p>
          <a:p>
            <a:r>
              <a:rPr lang="zh-TW" altLang="en-US" sz="4000" b="1" dirty="0">
                <a:solidFill>
                  <a:schemeClr val="tx1"/>
                </a:solidFill>
                <a:latin typeface="微軟正黑體" panose="020B0604030504040204" pitchFamily="34" charset="-120"/>
              </a:rPr>
              <a:t>使命</a:t>
            </a:r>
            <a:endParaRPr lang="en-US" altLang="zh-TW" sz="4000" b="1" dirty="0">
              <a:solidFill>
                <a:schemeClr val="tx1"/>
              </a:solidFill>
              <a:latin typeface="微軟正黑體" panose="020B0604030504040204" pitchFamily="34" charset="-120"/>
            </a:endParaRPr>
          </a:p>
          <a:p>
            <a:r>
              <a:rPr lang="zh-CN" altLang="en-US" sz="3200" dirty="0">
                <a:solidFill>
                  <a:schemeClr val="tx1"/>
                </a:solidFill>
                <a:latin typeface="微軟正黑體" panose="020B0604030504040204" pitchFamily="34" charset="-120"/>
              </a:rPr>
              <a:t>創造</a:t>
            </a:r>
            <a:r>
              <a:rPr lang="zh-CN" altLang="en-US" sz="3200" u="sng" dirty="0">
                <a:solidFill>
                  <a:schemeClr val="tx1"/>
                </a:solidFill>
                <a:latin typeface="微軟正黑體" panose="020B0604030504040204" pitchFamily="34" charset="-120"/>
              </a:rPr>
              <a:t>健康環境</a:t>
            </a:r>
            <a:r>
              <a:rPr lang="zh-CN" altLang="en-US" sz="3200" dirty="0">
                <a:solidFill>
                  <a:schemeClr val="tx1"/>
                </a:solidFill>
                <a:latin typeface="微軟正黑體" panose="020B0604030504040204" pitchFamily="34" charset="-120"/>
              </a:rPr>
              <a:t>，</a:t>
            </a:r>
            <a:r>
              <a:rPr lang="zh-TW" altLang="en-US" sz="3200" dirty="0">
                <a:solidFill>
                  <a:schemeClr val="tx1"/>
                </a:solidFill>
                <a:latin typeface="微軟正黑體" panose="020B0604030504040204" pitchFamily="34" charset="-120"/>
              </a:rPr>
              <a:t>讓館員在</a:t>
            </a:r>
            <a:r>
              <a:rPr lang="zh-TW" altLang="en-US" sz="3200" u="sng" dirty="0">
                <a:solidFill>
                  <a:schemeClr val="tx1"/>
                </a:solidFill>
                <a:latin typeface="微軟正黑體" panose="020B0604030504040204" pitchFamily="34" charset="-120"/>
              </a:rPr>
              <a:t>友善支持</a:t>
            </a:r>
            <a:r>
              <a:rPr lang="zh-TW" altLang="en-US" sz="3200" dirty="0">
                <a:solidFill>
                  <a:schemeClr val="tx1"/>
                </a:solidFill>
                <a:latin typeface="微軟正黑體" panose="020B0604030504040204" pitchFamily="34" charset="-120"/>
              </a:rPr>
              <a:t>的環境中，發揮長才，樂在工作，提供讀者最優質的服務。</a:t>
            </a:r>
            <a:endParaRPr lang="en-US" altLang="zh-TW" sz="3200" dirty="0">
              <a:solidFill>
                <a:schemeClr val="tx1"/>
              </a:solidFill>
              <a:latin typeface="微軟正黑體" panose="020B0604030504040204" pitchFamily="34" charset="-120"/>
            </a:endParaRPr>
          </a:p>
          <a:p>
            <a:endParaRPr lang="en-US" altLang="zh-TW" sz="3200" dirty="0">
              <a:solidFill>
                <a:schemeClr val="tx1"/>
              </a:solidFill>
              <a:latin typeface="微軟正黑體" panose="020B0604030504040204" pitchFamily="34" charset="-120"/>
            </a:endParaRPr>
          </a:p>
          <a:p>
            <a:endParaRPr lang="zh-TW" altLang="en-US" sz="3200" dirty="0">
              <a:solidFill>
                <a:schemeClr val="tx1"/>
              </a:solidFill>
              <a:latin typeface="微軟正黑體" panose="020B0604030504040204" pitchFamily="34" charset="-120"/>
            </a:endParaRPr>
          </a:p>
          <a:p>
            <a:endParaRPr lang="zh-TW" altLang="en-US" sz="3200" dirty="0">
              <a:solidFill>
                <a:schemeClr val="tx1"/>
              </a:solidFill>
              <a:latin typeface="微軟正黑體" panose="020B0604030504040204" pitchFamily="34" charset="-120"/>
            </a:endParaRPr>
          </a:p>
        </p:txBody>
      </p:sp>
    </p:spTree>
    <p:extLst>
      <p:ext uri="{BB962C8B-B14F-4D97-AF65-F5344CB8AC3E}">
        <p14:creationId xmlns:p14="http://schemas.microsoft.com/office/powerpoint/2010/main" val="1645424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le:CG Heart.gif">
            <a:extLst>
              <a:ext uri="{FF2B5EF4-FFF2-40B4-BE49-F238E27FC236}">
                <a16:creationId xmlns:a16="http://schemas.microsoft.com/office/drawing/2014/main" id="{5A96D6B3-434B-4BC1-AA0F-BE1A61DD16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9701" y="1748414"/>
            <a:ext cx="5809207" cy="435690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1434;p48">
            <a:extLst>
              <a:ext uri="{FF2B5EF4-FFF2-40B4-BE49-F238E27FC236}">
                <a16:creationId xmlns:a16="http://schemas.microsoft.com/office/drawing/2014/main" id="{EA9A925C-F3C0-4AE9-9755-5A5011543296}"/>
              </a:ext>
            </a:extLst>
          </p:cNvPr>
          <p:cNvGrpSpPr/>
          <p:nvPr/>
        </p:nvGrpSpPr>
        <p:grpSpPr>
          <a:xfrm>
            <a:off x="282574" y="759778"/>
            <a:ext cx="6096000" cy="6098222"/>
            <a:chOff x="238125" y="3745825"/>
            <a:chExt cx="1319000" cy="1318725"/>
          </a:xfrm>
        </p:grpSpPr>
        <p:sp>
          <p:nvSpPr>
            <p:cNvPr id="8" name="Google Shape;1436;p48">
              <a:extLst>
                <a:ext uri="{FF2B5EF4-FFF2-40B4-BE49-F238E27FC236}">
                  <a16:creationId xmlns:a16="http://schemas.microsoft.com/office/drawing/2014/main" id="{75F1090C-EE9F-4CAD-9168-12392871B5E1}"/>
                </a:ext>
              </a:extLst>
            </p:cNvPr>
            <p:cNvSpPr/>
            <p:nvPr/>
          </p:nvSpPr>
          <p:spPr>
            <a:xfrm>
              <a:off x="883275" y="4935050"/>
              <a:ext cx="28700" cy="28675"/>
            </a:xfrm>
            <a:custGeom>
              <a:avLst/>
              <a:gdLst/>
              <a:ahLst/>
              <a:cxnLst/>
              <a:rect l="l" t="t" r="r" b="b"/>
              <a:pathLst>
                <a:path w="1148" h="1147" extrusionOk="0">
                  <a:moveTo>
                    <a:pt x="580" y="0"/>
                  </a:moveTo>
                  <a:cubicBezTo>
                    <a:pt x="253" y="0"/>
                    <a:pt x="1" y="265"/>
                    <a:pt x="1" y="580"/>
                  </a:cubicBezTo>
                  <a:cubicBezTo>
                    <a:pt x="1" y="895"/>
                    <a:pt x="253" y="1147"/>
                    <a:pt x="580" y="1147"/>
                  </a:cubicBezTo>
                  <a:cubicBezTo>
                    <a:pt x="895" y="1147"/>
                    <a:pt x="1147" y="895"/>
                    <a:pt x="1147" y="580"/>
                  </a:cubicBezTo>
                  <a:cubicBezTo>
                    <a:pt x="1147" y="265"/>
                    <a:pt x="895" y="0"/>
                    <a:pt x="580"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37;p48">
              <a:extLst>
                <a:ext uri="{FF2B5EF4-FFF2-40B4-BE49-F238E27FC236}">
                  <a16:creationId xmlns:a16="http://schemas.microsoft.com/office/drawing/2014/main" id="{BDAC6FB1-2FCA-4D03-83E1-73C8D925F297}"/>
                </a:ext>
              </a:extLst>
            </p:cNvPr>
            <p:cNvSpPr/>
            <p:nvPr/>
          </p:nvSpPr>
          <p:spPr>
            <a:xfrm>
              <a:off x="1018725" y="4917600"/>
              <a:ext cx="31850" cy="28800"/>
            </a:xfrm>
            <a:custGeom>
              <a:avLst/>
              <a:gdLst/>
              <a:ahLst/>
              <a:cxnLst/>
              <a:rect l="l" t="t" r="r" b="b"/>
              <a:pathLst>
                <a:path w="1274" h="1152" extrusionOk="0">
                  <a:moveTo>
                    <a:pt x="638" y="0"/>
                  </a:moveTo>
                  <a:cubicBezTo>
                    <a:pt x="590" y="0"/>
                    <a:pt x="541" y="6"/>
                    <a:pt x="492" y="18"/>
                  </a:cubicBezTo>
                  <a:cubicBezTo>
                    <a:pt x="190" y="93"/>
                    <a:pt x="1" y="421"/>
                    <a:pt x="89" y="723"/>
                  </a:cubicBezTo>
                  <a:cubicBezTo>
                    <a:pt x="152" y="975"/>
                    <a:pt x="379" y="1152"/>
                    <a:pt x="644" y="1152"/>
                  </a:cubicBezTo>
                  <a:cubicBezTo>
                    <a:pt x="694" y="1152"/>
                    <a:pt x="732" y="1152"/>
                    <a:pt x="782" y="1139"/>
                  </a:cubicBezTo>
                  <a:cubicBezTo>
                    <a:pt x="1085" y="1051"/>
                    <a:pt x="1274" y="736"/>
                    <a:pt x="1198" y="434"/>
                  </a:cubicBezTo>
                  <a:cubicBezTo>
                    <a:pt x="1134" y="168"/>
                    <a:pt x="900" y="0"/>
                    <a:pt x="638"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38;p48">
              <a:extLst>
                <a:ext uri="{FF2B5EF4-FFF2-40B4-BE49-F238E27FC236}">
                  <a16:creationId xmlns:a16="http://schemas.microsoft.com/office/drawing/2014/main" id="{ADBFC1C0-5A52-4A2B-B047-E37589266E39}"/>
                </a:ext>
              </a:extLst>
            </p:cNvPr>
            <p:cNvSpPr/>
            <p:nvPr/>
          </p:nvSpPr>
          <p:spPr>
            <a:xfrm>
              <a:off x="711600" y="4907975"/>
              <a:ext cx="32475" cy="28975"/>
            </a:xfrm>
            <a:custGeom>
              <a:avLst/>
              <a:gdLst/>
              <a:ahLst/>
              <a:cxnLst/>
              <a:rect l="l" t="t" r="r" b="b"/>
              <a:pathLst>
                <a:path w="1299" h="1159" extrusionOk="0">
                  <a:moveTo>
                    <a:pt x="665" y="1"/>
                  </a:moveTo>
                  <a:cubicBezTo>
                    <a:pt x="417" y="1"/>
                    <a:pt x="183" y="156"/>
                    <a:pt x="101" y="403"/>
                  </a:cubicBezTo>
                  <a:cubicBezTo>
                    <a:pt x="0" y="705"/>
                    <a:pt x="164" y="1033"/>
                    <a:pt x="466" y="1134"/>
                  </a:cubicBezTo>
                  <a:cubicBezTo>
                    <a:pt x="529" y="1146"/>
                    <a:pt x="592" y="1159"/>
                    <a:pt x="643" y="1159"/>
                  </a:cubicBezTo>
                  <a:cubicBezTo>
                    <a:pt x="895" y="1159"/>
                    <a:pt x="1109" y="995"/>
                    <a:pt x="1197" y="756"/>
                  </a:cubicBezTo>
                  <a:cubicBezTo>
                    <a:pt x="1298" y="453"/>
                    <a:pt x="1134" y="126"/>
                    <a:pt x="832" y="25"/>
                  </a:cubicBezTo>
                  <a:cubicBezTo>
                    <a:pt x="777" y="9"/>
                    <a:pt x="721" y="1"/>
                    <a:pt x="665"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39;p48">
              <a:extLst>
                <a:ext uri="{FF2B5EF4-FFF2-40B4-BE49-F238E27FC236}">
                  <a16:creationId xmlns:a16="http://schemas.microsoft.com/office/drawing/2014/main" id="{52AF1000-A69F-47F9-8DDA-71EA409D33F1}"/>
                </a:ext>
              </a:extLst>
            </p:cNvPr>
            <p:cNvSpPr/>
            <p:nvPr/>
          </p:nvSpPr>
          <p:spPr>
            <a:xfrm>
              <a:off x="1175625" y="4848450"/>
              <a:ext cx="32775" cy="28650"/>
            </a:xfrm>
            <a:custGeom>
              <a:avLst/>
              <a:gdLst/>
              <a:ahLst/>
              <a:cxnLst/>
              <a:rect l="l" t="t" r="r" b="b"/>
              <a:pathLst>
                <a:path w="1311" h="1146" extrusionOk="0">
                  <a:moveTo>
                    <a:pt x="657" y="1"/>
                  </a:moveTo>
                  <a:cubicBezTo>
                    <a:pt x="552" y="1"/>
                    <a:pt x="447" y="29"/>
                    <a:pt x="353" y="87"/>
                  </a:cubicBezTo>
                  <a:cubicBezTo>
                    <a:pt x="76" y="264"/>
                    <a:pt x="0" y="616"/>
                    <a:pt x="177" y="881"/>
                  </a:cubicBezTo>
                  <a:cubicBezTo>
                    <a:pt x="290" y="1045"/>
                    <a:pt x="466" y="1146"/>
                    <a:pt x="655" y="1146"/>
                  </a:cubicBezTo>
                  <a:cubicBezTo>
                    <a:pt x="769" y="1146"/>
                    <a:pt x="882" y="1120"/>
                    <a:pt x="970" y="1057"/>
                  </a:cubicBezTo>
                  <a:cubicBezTo>
                    <a:pt x="1235" y="881"/>
                    <a:pt x="1311" y="528"/>
                    <a:pt x="1147" y="264"/>
                  </a:cubicBezTo>
                  <a:cubicBezTo>
                    <a:pt x="1033" y="93"/>
                    <a:pt x="846" y="1"/>
                    <a:pt x="657"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40;p48">
              <a:extLst>
                <a:ext uri="{FF2B5EF4-FFF2-40B4-BE49-F238E27FC236}">
                  <a16:creationId xmlns:a16="http://schemas.microsoft.com/office/drawing/2014/main" id="{C078B315-9C51-4DC6-8530-6D8E64D47453}"/>
                </a:ext>
              </a:extLst>
            </p:cNvPr>
            <p:cNvSpPr/>
            <p:nvPr/>
          </p:nvSpPr>
          <p:spPr>
            <a:xfrm>
              <a:off x="558800" y="4828875"/>
              <a:ext cx="32475" cy="29000"/>
            </a:xfrm>
            <a:custGeom>
              <a:avLst/>
              <a:gdLst/>
              <a:ahLst/>
              <a:cxnLst/>
              <a:rect l="l" t="t" r="r" b="b"/>
              <a:pathLst>
                <a:path w="1299" h="1160" extrusionOk="0">
                  <a:moveTo>
                    <a:pt x="646" y="1"/>
                  </a:moveTo>
                  <a:cubicBezTo>
                    <a:pt x="468" y="1"/>
                    <a:pt x="295" y="82"/>
                    <a:pt x="190" y="240"/>
                  </a:cubicBezTo>
                  <a:cubicBezTo>
                    <a:pt x="1" y="492"/>
                    <a:pt x="51" y="858"/>
                    <a:pt x="303" y="1047"/>
                  </a:cubicBezTo>
                  <a:cubicBezTo>
                    <a:pt x="404" y="1122"/>
                    <a:pt x="530" y="1160"/>
                    <a:pt x="643" y="1160"/>
                  </a:cubicBezTo>
                  <a:cubicBezTo>
                    <a:pt x="832" y="1160"/>
                    <a:pt x="996" y="1072"/>
                    <a:pt x="1110" y="921"/>
                  </a:cubicBezTo>
                  <a:cubicBezTo>
                    <a:pt x="1299" y="669"/>
                    <a:pt x="1248" y="303"/>
                    <a:pt x="996" y="114"/>
                  </a:cubicBezTo>
                  <a:cubicBezTo>
                    <a:pt x="889" y="38"/>
                    <a:pt x="766" y="1"/>
                    <a:pt x="646"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41;p48">
              <a:extLst>
                <a:ext uri="{FF2B5EF4-FFF2-40B4-BE49-F238E27FC236}">
                  <a16:creationId xmlns:a16="http://schemas.microsoft.com/office/drawing/2014/main" id="{B568F9BA-FC05-4CA4-BFB9-45C5D8DF0C09}"/>
                </a:ext>
              </a:extLst>
            </p:cNvPr>
            <p:cNvSpPr/>
            <p:nvPr/>
          </p:nvSpPr>
          <p:spPr>
            <a:xfrm>
              <a:off x="1303825" y="4733350"/>
              <a:ext cx="32475" cy="28775"/>
            </a:xfrm>
            <a:custGeom>
              <a:avLst/>
              <a:gdLst/>
              <a:ahLst/>
              <a:cxnLst/>
              <a:rect l="l" t="t" r="r" b="b"/>
              <a:pathLst>
                <a:path w="1299" h="1151" extrusionOk="0">
                  <a:moveTo>
                    <a:pt x="655" y="0"/>
                  </a:moveTo>
                  <a:cubicBezTo>
                    <a:pt x="485" y="0"/>
                    <a:pt x="317" y="74"/>
                    <a:pt x="202" y="218"/>
                  </a:cubicBezTo>
                  <a:cubicBezTo>
                    <a:pt x="1" y="457"/>
                    <a:pt x="51" y="823"/>
                    <a:pt x="291" y="1024"/>
                  </a:cubicBezTo>
                  <a:cubicBezTo>
                    <a:pt x="391" y="1113"/>
                    <a:pt x="517" y="1150"/>
                    <a:pt x="656" y="1150"/>
                  </a:cubicBezTo>
                  <a:cubicBezTo>
                    <a:pt x="832" y="1150"/>
                    <a:pt x="996" y="1075"/>
                    <a:pt x="1097" y="949"/>
                  </a:cubicBezTo>
                  <a:cubicBezTo>
                    <a:pt x="1299" y="697"/>
                    <a:pt x="1261" y="331"/>
                    <a:pt x="1021" y="130"/>
                  </a:cubicBezTo>
                  <a:cubicBezTo>
                    <a:pt x="913" y="43"/>
                    <a:pt x="783" y="0"/>
                    <a:pt x="655"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42;p48">
              <a:extLst>
                <a:ext uri="{FF2B5EF4-FFF2-40B4-BE49-F238E27FC236}">
                  <a16:creationId xmlns:a16="http://schemas.microsoft.com/office/drawing/2014/main" id="{BF71DF6F-DA52-4237-890E-1ECAD1566019}"/>
                </a:ext>
              </a:extLst>
            </p:cNvPr>
            <p:cNvSpPr/>
            <p:nvPr/>
          </p:nvSpPr>
          <p:spPr>
            <a:xfrm>
              <a:off x="438150" y="4706450"/>
              <a:ext cx="32475" cy="28900"/>
            </a:xfrm>
            <a:custGeom>
              <a:avLst/>
              <a:gdLst/>
              <a:ahLst/>
              <a:cxnLst/>
              <a:rect l="l" t="t" r="r" b="b"/>
              <a:pathLst>
                <a:path w="1299" h="1156" extrusionOk="0">
                  <a:moveTo>
                    <a:pt x="644" y="0"/>
                  </a:moveTo>
                  <a:cubicBezTo>
                    <a:pt x="530" y="0"/>
                    <a:pt x="414" y="36"/>
                    <a:pt x="316" y="109"/>
                  </a:cubicBezTo>
                  <a:cubicBezTo>
                    <a:pt x="51" y="286"/>
                    <a:pt x="1" y="651"/>
                    <a:pt x="177" y="916"/>
                  </a:cubicBezTo>
                  <a:cubicBezTo>
                    <a:pt x="290" y="1067"/>
                    <a:pt x="467" y="1155"/>
                    <a:pt x="643" y="1155"/>
                  </a:cubicBezTo>
                  <a:cubicBezTo>
                    <a:pt x="769" y="1155"/>
                    <a:pt x="883" y="1117"/>
                    <a:pt x="983" y="1042"/>
                  </a:cubicBezTo>
                  <a:cubicBezTo>
                    <a:pt x="1235" y="865"/>
                    <a:pt x="1298" y="500"/>
                    <a:pt x="1109" y="248"/>
                  </a:cubicBezTo>
                  <a:cubicBezTo>
                    <a:pt x="1002" y="87"/>
                    <a:pt x="824" y="0"/>
                    <a:pt x="644"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43;p48">
              <a:extLst>
                <a:ext uri="{FF2B5EF4-FFF2-40B4-BE49-F238E27FC236}">
                  <a16:creationId xmlns:a16="http://schemas.microsoft.com/office/drawing/2014/main" id="{AD0E9F4A-1937-4AD3-B9FF-B1DBDC3DCDFA}"/>
                </a:ext>
              </a:extLst>
            </p:cNvPr>
            <p:cNvSpPr/>
            <p:nvPr/>
          </p:nvSpPr>
          <p:spPr>
            <a:xfrm>
              <a:off x="1390150" y="4584700"/>
              <a:ext cx="32775" cy="28725"/>
            </a:xfrm>
            <a:custGeom>
              <a:avLst/>
              <a:gdLst/>
              <a:ahLst/>
              <a:cxnLst/>
              <a:rect l="l" t="t" r="r" b="b"/>
              <a:pathLst>
                <a:path w="1311" h="1149" extrusionOk="0">
                  <a:moveTo>
                    <a:pt x="643" y="1"/>
                  </a:moveTo>
                  <a:cubicBezTo>
                    <a:pt x="413" y="1"/>
                    <a:pt x="201" y="136"/>
                    <a:pt x="114" y="367"/>
                  </a:cubicBezTo>
                  <a:cubicBezTo>
                    <a:pt x="0" y="670"/>
                    <a:pt x="139" y="998"/>
                    <a:pt x="441" y="1111"/>
                  </a:cubicBezTo>
                  <a:cubicBezTo>
                    <a:pt x="504" y="1136"/>
                    <a:pt x="580" y="1149"/>
                    <a:pt x="656" y="1149"/>
                  </a:cubicBezTo>
                  <a:cubicBezTo>
                    <a:pt x="895" y="1149"/>
                    <a:pt x="1109" y="1010"/>
                    <a:pt x="1197" y="783"/>
                  </a:cubicBezTo>
                  <a:cubicBezTo>
                    <a:pt x="1311" y="481"/>
                    <a:pt x="1160" y="153"/>
                    <a:pt x="857" y="40"/>
                  </a:cubicBezTo>
                  <a:cubicBezTo>
                    <a:pt x="786" y="13"/>
                    <a:pt x="714" y="1"/>
                    <a:pt x="643"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44;p48">
              <a:extLst>
                <a:ext uri="{FF2B5EF4-FFF2-40B4-BE49-F238E27FC236}">
                  <a16:creationId xmlns:a16="http://schemas.microsoft.com/office/drawing/2014/main" id="{EDD1EE22-F02A-4CAA-86F2-06033D7C7AC1}"/>
                </a:ext>
              </a:extLst>
            </p:cNvPr>
            <p:cNvSpPr/>
            <p:nvPr/>
          </p:nvSpPr>
          <p:spPr>
            <a:xfrm>
              <a:off x="361925" y="4552350"/>
              <a:ext cx="32150" cy="28950"/>
            </a:xfrm>
            <a:custGeom>
              <a:avLst/>
              <a:gdLst/>
              <a:ahLst/>
              <a:cxnLst/>
              <a:rect l="l" t="t" r="r" b="b"/>
              <a:pathLst>
                <a:path w="1286" h="1158" extrusionOk="0">
                  <a:moveTo>
                    <a:pt x="626" y="1"/>
                  </a:moveTo>
                  <a:cubicBezTo>
                    <a:pt x="573" y="1"/>
                    <a:pt x="519" y="8"/>
                    <a:pt x="466" y="23"/>
                  </a:cubicBezTo>
                  <a:cubicBezTo>
                    <a:pt x="164" y="124"/>
                    <a:pt x="0" y="452"/>
                    <a:pt x="88" y="754"/>
                  </a:cubicBezTo>
                  <a:cubicBezTo>
                    <a:pt x="164" y="994"/>
                    <a:pt x="391" y="1157"/>
                    <a:pt x="643" y="1157"/>
                  </a:cubicBezTo>
                  <a:cubicBezTo>
                    <a:pt x="693" y="1157"/>
                    <a:pt x="756" y="1145"/>
                    <a:pt x="807" y="1132"/>
                  </a:cubicBezTo>
                  <a:cubicBezTo>
                    <a:pt x="1109" y="1031"/>
                    <a:pt x="1285" y="716"/>
                    <a:pt x="1197" y="414"/>
                  </a:cubicBezTo>
                  <a:cubicBezTo>
                    <a:pt x="1114" y="164"/>
                    <a:pt x="876" y="1"/>
                    <a:pt x="626"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45;p48">
              <a:extLst>
                <a:ext uri="{FF2B5EF4-FFF2-40B4-BE49-F238E27FC236}">
                  <a16:creationId xmlns:a16="http://schemas.microsoft.com/office/drawing/2014/main" id="{1E137912-492B-4A6B-8A1C-31A581AABE19}"/>
                </a:ext>
              </a:extLst>
            </p:cNvPr>
            <p:cNvSpPr/>
            <p:nvPr/>
          </p:nvSpPr>
          <p:spPr>
            <a:xfrm>
              <a:off x="1426700" y="4416200"/>
              <a:ext cx="29625" cy="29000"/>
            </a:xfrm>
            <a:custGeom>
              <a:avLst/>
              <a:gdLst/>
              <a:ahLst/>
              <a:cxnLst/>
              <a:rect l="l" t="t" r="r" b="b"/>
              <a:pathLst>
                <a:path w="1185" h="1160" extrusionOk="0">
                  <a:moveTo>
                    <a:pt x="595" y="0"/>
                  </a:moveTo>
                  <a:cubicBezTo>
                    <a:pt x="289" y="0"/>
                    <a:pt x="25" y="248"/>
                    <a:pt x="13" y="555"/>
                  </a:cubicBezTo>
                  <a:cubicBezTo>
                    <a:pt x="0" y="870"/>
                    <a:pt x="240" y="1135"/>
                    <a:pt x="567" y="1160"/>
                  </a:cubicBezTo>
                  <a:lnTo>
                    <a:pt x="592" y="1160"/>
                  </a:lnTo>
                  <a:cubicBezTo>
                    <a:pt x="895" y="1160"/>
                    <a:pt x="1147" y="920"/>
                    <a:pt x="1159" y="605"/>
                  </a:cubicBezTo>
                  <a:cubicBezTo>
                    <a:pt x="1185" y="290"/>
                    <a:pt x="933" y="26"/>
                    <a:pt x="618" y="1"/>
                  </a:cubicBezTo>
                  <a:cubicBezTo>
                    <a:pt x="610" y="0"/>
                    <a:pt x="602" y="0"/>
                    <a:pt x="595"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46;p48">
              <a:extLst>
                <a:ext uri="{FF2B5EF4-FFF2-40B4-BE49-F238E27FC236}">
                  <a16:creationId xmlns:a16="http://schemas.microsoft.com/office/drawing/2014/main" id="{78683139-6C51-4BF0-9BDB-C9E7E9BEF46E}"/>
                </a:ext>
              </a:extLst>
            </p:cNvPr>
            <p:cNvSpPr/>
            <p:nvPr/>
          </p:nvSpPr>
          <p:spPr>
            <a:xfrm>
              <a:off x="338925" y="4382175"/>
              <a:ext cx="29000" cy="29000"/>
            </a:xfrm>
            <a:custGeom>
              <a:avLst/>
              <a:gdLst/>
              <a:ahLst/>
              <a:cxnLst/>
              <a:rect l="l" t="t" r="r" b="b"/>
              <a:pathLst>
                <a:path w="1160" h="1160" extrusionOk="0">
                  <a:moveTo>
                    <a:pt x="580" y="1"/>
                  </a:moveTo>
                  <a:cubicBezTo>
                    <a:pt x="265" y="1"/>
                    <a:pt x="0" y="253"/>
                    <a:pt x="0" y="568"/>
                  </a:cubicBezTo>
                  <a:cubicBezTo>
                    <a:pt x="0" y="883"/>
                    <a:pt x="252" y="1147"/>
                    <a:pt x="567" y="1160"/>
                  </a:cubicBezTo>
                  <a:lnTo>
                    <a:pt x="580" y="1160"/>
                  </a:lnTo>
                  <a:cubicBezTo>
                    <a:pt x="895" y="1160"/>
                    <a:pt x="1147" y="895"/>
                    <a:pt x="1147" y="580"/>
                  </a:cubicBezTo>
                  <a:cubicBezTo>
                    <a:pt x="1160" y="265"/>
                    <a:pt x="895" y="1"/>
                    <a:pt x="580"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47;p48">
              <a:extLst>
                <a:ext uri="{FF2B5EF4-FFF2-40B4-BE49-F238E27FC236}">
                  <a16:creationId xmlns:a16="http://schemas.microsoft.com/office/drawing/2014/main" id="{AEE26298-C4FE-44B2-BF50-DFE76D67ED6D}"/>
                </a:ext>
              </a:extLst>
            </p:cNvPr>
            <p:cNvSpPr/>
            <p:nvPr/>
          </p:nvSpPr>
          <p:spPr>
            <a:xfrm>
              <a:off x="1406225" y="4245525"/>
              <a:ext cx="32150" cy="28625"/>
            </a:xfrm>
            <a:custGeom>
              <a:avLst/>
              <a:gdLst/>
              <a:ahLst/>
              <a:cxnLst/>
              <a:rect l="l" t="t" r="r" b="b"/>
              <a:pathLst>
                <a:path w="1286" h="1145" extrusionOk="0">
                  <a:moveTo>
                    <a:pt x="650" y="0"/>
                  </a:moveTo>
                  <a:cubicBezTo>
                    <a:pt x="597" y="0"/>
                    <a:pt x="544" y="8"/>
                    <a:pt x="491" y="23"/>
                  </a:cubicBezTo>
                  <a:cubicBezTo>
                    <a:pt x="189" y="99"/>
                    <a:pt x="0" y="414"/>
                    <a:pt x="88" y="729"/>
                  </a:cubicBezTo>
                  <a:cubicBezTo>
                    <a:pt x="151" y="968"/>
                    <a:pt x="378" y="1145"/>
                    <a:pt x="643" y="1145"/>
                  </a:cubicBezTo>
                  <a:cubicBezTo>
                    <a:pt x="693" y="1145"/>
                    <a:pt x="743" y="1145"/>
                    <a:pt x="794" y="1132"/>
                  </a:cubicBezTo>
                  <a:cubicBezTo>
                    <a:pt x="1109" y="1044"/>
                    <a:pt x="1285" y="716"/>
                    <a:pt x="1197" y="414"/>
                  </a:cubicBezTo>
                  <a:cubicBezTo>
                    <a:pt x="1124" y="164"/>
                    <a:pt x="897" y="0"/>
                    <a:pt x="650"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48;p48">
              <a:extLst>
                <a:ext uri="{FF2B5EF4-FFF2-40B4-BE49-F238E27FC236}">
                  <a16:creationId xmlns:a16="http://schemas.microsoft.com/office/drawing/2014/main" id="{76AF7303-F6D7-48E3-B628-C8F93EB38D99}"/>
                </a:ext>
              </a:extLst>
            </p:cNvPr>
            <p:cNvSpPr/>
            <p:nvPr/>
          </p:nvSpPr>
          <p:spPr>
            <a:xfrm>
              <a:off x="366950" y="4212875"/>
              <a:ext cx="32175" cy="28825"/>
            </a:xfrm>
            <a:custGeom>
              <a:avLst/>
              <a:gdLst/>
              <a:ahLst/>
              <a:cxnLst/>
              <a:rect l="l" t="t" r="r" b="b"/>
              <a:pathLst>
                <a:path w="1287" h="1153" extrusionOk="0">
                  <a:moveTo>
                    <a:pt x="642" y="0"/>
                  </a:moveTo>
                  <a:cubicBezTo>
                    <a:pt x="403" y="0"/>
                    <a:pt x="181" y="145"/>
                    <a:pt x="102" y="384"/>
                  </a:cubicBezTo>
                  <a:cubicBezTo>
                    <a:pt x="1" y="686"/>
                    <a:pt x="152" y="1014"/>
                    <a:pt x="454" y="1115"/>
                  </a:cubicBezTo>
                  <a:cubicBezTo>
                    <a:pt x="517" y="1140"/>
                    <a:pt x="580" y="1153"/>
                    <a:pt x="643" y="1153"/>
                  </a:cubicBezTo>
                  <a:cubicBezTo>
                    <a:pt x="895" y="1153"/>
                    <a:pt x="1110" y="989"/>
                    <a:pt x="1185" y="762"/>
                  </a:cubicBezTo>
                  <a:cubicBezTo>
                    <a:pt x="1286" y="460"/>
                    <a:pt x="1135" y="132"/>
                    <a:pt x="832" y="31"/>
                  </a:cubicBezTo>
                  <a:cubicBezTo>
                    <a:pt x="769" y="10"/>
                    <a:pt x="705" y="0"/>
                    <a:pt x="642"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49;p48">
              <a:extLst>
                <a:ext uri="{FF2B5EF4-FFF2-40B4-BE49-F238E27FC236}">
                  <a16:creationId xmlns:a16="http://schemas.microsoft.com/office/drawing/2014/main" id="{FDBE1EF6-B0AF-478D-AECF-85AD325A1092}"/>
                </a:ext>
              </a:extLst>
            </p:cNvPr>
            <p:cNvSpPr/>
            <p:nvPr/>
          </p:nvSpPr>
          <p:spPr>
            <a:xfrm>
              <a:off x="1334075" y="4089025"/>
              <a:ext cx="32775" cy="28875"/>
            </a:xfrm>
            <a:custGeom>
              <a:avLst/>
              <a:gdLst/>
              <a:ahLst/>
              <a:cxnLst/>
              <a:rect l="l" t="t" r="r" b="b"/>
              <a:pathLst>
                <a:path w="1311" h="1155" extrusionOk="0">
                  <a:moveTo>
                    <a:pt x="654" y="1"/>
                  </a:moveTo>
                  <a:cubicBezTo>
                    <a:pt x="547" y="1"/>
                    <a:pt x="438" y="31"/>
                    <a:pt x="341" y="96"/>
                  </a:cubicBezTo>
                  <a:cubicBezTo>
                    <a:pt x="76" y="273"/>
                    <a:pt x="0" y="638"/>
                    <a:pt x="189" y="903"/>
                  </a:cubicBezTo>
                  <a:cubicBezTo>
                    <a:pt x="290" y="1054"/>
                    <a:pt x="467" y="1155"/>
                    <a:pt x="668" y="1155"/>
                  </a:cubicBezTo>
                  <a:cubicBezTo>
                    <a:pt x="782" y="1155"/>
                    <a:pt x="883" y="1117"/>
                    <a:pt x="983" y="1054"/>
                  </a:cubicBezTo>
                  <a:cubicBezTo>
                    <a:pt x="1248" y="877"/>
                    <a:pt x="1311" y="525"/>
                    <a:pt x="1135" y="260"/>
                  </a:cubicBezTo>
                  <a:cubicBezTo>
                    <a:pt x="1023" y="92"/>
                    <a:pt x="840" y="1"/>
                    <a:pt x="65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50;p48">
              <a:extLst>
                <a:ext uri="{FF2B5EF4-FFF2-40B4-BE49-F238E27FC236}">
                  <a16:creationId xmlns:a16="http://schemas.microsoft.com/office/drawing/2014/main" id="{D41A4229-0EE8-4E38-A3C4-31F4AA8DFB26}"/>
                </a:ext>
              </a:extLst>
            </p:cNvPr>
            <p:cNvSpPr/>
            <p:nvPr/>
          </p:nvSpPr>
          <p:spPr>
            <a:xfrm>
              <a:off x="448225" y="4061375"/>
              <a:ext cx="32475" cy="28800"/>
            </a:xfrm>
            <a:custGeom>
              <a:avLst/>
              <a:gdLst/>
              <a:ahLst/>
              <a:cxnLst/>
              <a:rect l="l" t="t" r="r" b="b"/>
              <a:pathLst>
                <a:path w="1299" h="1152" extrusionOk="0">
                  <a:moveTo>
                    <a:pt x="643" y="0"/>
                  </a:moveTo>
                  <a:cubicBezTo>
                    <a:pt x="470" y="0"/>
                    <a:pt x="300" y="77"/>
                    <a:pt x="190" y="232"/>
                  </a:cubicBezTo>
                  <a:cubicBezTo>
                    <a:pt x="1" y="471"/>
                    <a:pt x="51" y="837"/>
                    <a:pt x="303" y="1026"/>
                  </a:cubicBezTo>
                  <a:cubicBezTo>
                    <a:pt x="404" y="1114"/>
                    <a:pt x="530" y="1152"/>
                    <a:pt x="656" y="1152"/>
                  </a:cubicBezTo>
                  <a:cubicBezTo>
                    <a:pt x="832" y="1152"/>
                    <a:pt x="996" y="1063"/>
                    <a:pt x="1110" y="925"/>
                  </a:cubicBezTo>
                  <a:cubicBezTo>
                    <a:pt x="1299" y="673"/>
                    <a:pt x="1248" y="307"/>
                    <a:pt x="996" y="118"/>
                  </a:cubicBezTo>
                  <a:cubicBezTo>
                    <a:pt x="891" y="40"/>
                    <a:pt x="767" y="0"/>
                    <a:pt x="643"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51;p48">
              <a:extLst>
                <a:ext uri="{FF2B5EF4-FFF2-40B4-BE49-F238E27FC236}">
                  <a16:creationId xmlns:a16="http://schemas.microsoft.com/office/drawing/2014/main" id="{179D0F29-6F27-4469-9837-6A7DC7234886}"/>
                </a:ext>
              </a:extLst>
            </p:cNvPr>
            <p:cNvSpPr/>
            <p:nvPr/>
          </p:nvSpPr>
          <p:spPr>
            <a:xfrm>
              <a:off x="1217525" y="3962800"/>
              <a:ext cx="32475" cy="28775"/>
            </a:xfrm>
            <a:custGeom>
              <a:avLst/>
              <a:gdLst/>
              <a:ahLst/>
              <a:cxnLst/>
              <a:rect l="l" t="t" r="r" b="b"/>
              <a:pathLst>
                <a:path w="1299" h="1151" extrusionOk="0">
                  <a:moveTo>
                    <a:pt x="642" y="1"/>
                  </a:moveTo>
                  <a:cubicBezTo>
                    <a:pt x="474" y="1"/>
                    <a:pt x="309" y="75"/>
                    <a:pt x="202" y="218"/>
                  </a:cubicBezTo>
                  <a:cubicBezTo>
                    <a:pt x="0" y="470"/>
                    <a:pt x="51" y="836"/>
                    <a:pt x="290" y="1037"/>
                  </a:cubicBezTo>
                  <a:cubicBezTo>
                    <a:pt x="391" y="1113"/>
                    <a:pt x="517" y="1151"/>
                    <a:pt x="655" y="1151"/>
                  </a:cubicBezTo>
                  <a:cubicBezTo>
                    <a:pt x="832" y="1151"/>
                    <a:pt x="996" y="1075"/>
                    <a:pt x="1109" y="936"/>
                  </a:cubicBezTo>
                  <a:cubicBezTo>
                    <a:pt x="1298" y="684"/>
                    <a:pt x="1260" y="319"/>
                    <a:pt x="1008" y="130"/>
                  </a:cubicBezTo>
                  <a:cubicBezTo>
                    <a:pt x="900" y="43"/>
                    <a:pt x="770" y="1"/>
                    <a:pt x="642"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52;p48">
              <a:extLst>
                <a:ext uri="{FF2B5EF4-FFF2-40B4-BE49-F238E27FC236}">
                  <a16:creationId xmlns:a16="http://schemas.microsoft.com/office/drawing/2014/main" id="{6A71C6A8-0399-4D42-B9E0-C0AE540016F4}"/>
                </a:ext>
              </a:extLst>
            </p:cNvPr>
            <p:cNvSpPr/>
            <p:nvPr/>
          </p:nvSpPr>
          <p:spPr>
            <a:xfrm>
              <a:off x="572350" y="3942525"/>
              <a:ext cx="33100" cy="28900"/>
            </a:xfrm>
            <a:custGeom>
              <a:avLst/>
              <a:gdLst/>
              <a:ahLst/>
              <a:cxnLst/>
              <a:rect l="l" t="t" r="r" b="b"/>
              <a:pathLst>
                <a:path w="1324" h="1156" extrusionOk="0">
                  <a:moveTo>
                    <a:pt x="679" y="0"/>
                  </a:moveTo>
                  <a:cubicBezTo>
                    <a:pt x="563" y="0"/>
                    <a:pt x="444" y="36"/>
                    <a:pt x="341" y="109"/>
                  </a:cubicBezTo>
                  <a:cubicBezTo>
                    <a:pt x="76" y="286"/>
                    <a:pt x="1" y="639"/>
                    <a:pt x="190" y="903"/>
                  </a:cubicBezTo>
                  <a:cubicBezTo>
                    <a:pt x="303" y="1067"/>
                    <a:pt x="479" y="1155"/>
                    <a:pt x="668" y="1155"/>
                  </a:cubicBezTo>
                  <a:cubicBezTo>
                    <a:pt x="782" y="1155"/>
                    <a:pt x="895" y="1117"/>
                    <a:pt x="996" y="1054"/>
                  </a:cubicBezTo>
                  <a:cubicBezTo>
                    <a:pt x="1261" y="878"/>
                    <a:pt x="1324" y="513"/>
                    <a:pt x="1147" y="248"/>
                  </a:cubicBezTo>
                  <a:cubicBezTo>
                    <a:pt x="1040" y="87"/>
                    <a:pt x="862" y="0"/>
                    <a:pt x="67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53;p48">
              <a:extLst>
                <a:ext uri="{FF2B5EF4-FFF2-40B4-BE49-F238E27FC236}">
                  <a16:creationId xmlns:a16="http://schemas.microsoft.com/office/drawing/2014/main" id="{F69EE249-579F-48B6-9F40-C34434B0E90F}"/>
                </a:ext>
              </a:extLst>
            </p:cNvPr>
            <p:cNvSpPr/>
            <p:nvPr/>
          </p:nvSpPr>
          <p:spPr>
            <a:xfrm>
              <a:off x="1067250" y="3879100"/>
              <a:ext cx="32475" cy="28675"/>
            </a:xfrm>
            <a:custGeom>
              <a:avLst/>
              <a:gdLst/>
              <a:ahLst/>
              <a:cxnLst/>
              <a:rect l="l" t="t" r="r" b="b"/>
              <a:pathLst>
                <a:path w="1299" h="1147" extrusionOk="0">
                  <a:moveTo>
                    <a:pt x="646" y="0"/>
                  </a:moveTo>
                  <a:cubicBezTo>
                    <a:pt x="418" y="0"/>
                    <a:pt x="202" y="144"/>
                    <a:pt x="114" y="378"/>
                  </a:cubicBezTo>
                  <a:cubicBezTo>
                    <a:pt x="1" y="681"/>
                    <a:pt x="152" y="1008"/>
                    <a:pt x="454" y="1122"/>
                  </a:cubicBezTo>
                  <a:cubicBezTo>
                    <a:pt x="517" y="1134"/>
                    <a:pt x="580" y="1147"/>
                    <a:pt x="656" y="1147"/>
                  </a:cubicBezTo>
                  <a:cubicBezTo>
                    <a:pt x="895" y="1147"/>
                    <a:pt x="1109" y="996"/>
                    <a:pt x="1198" y="769"/>
                  </a:cubicBezTo>
                  <a:cubicBezTo>
                    <a:pt x="1298" y="479"/>
                    <a:pt x="1147" y="139"/>
                    <a:pt x="845" y="38"/>
                  </a:cubicBezTo>
                  <a:cubicBezTo>
                    <a:pt x="780" y="12"/>
                    <a:pt x="712" y="0"/>
                    <a:pt x="646"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54;p48">
              <a:extLst>
                <a:ext uri="{FF2B5EF4-FFF2-40B4-BE49-F238E27FC236}">
                  <a16:creationId xmlns:a16="http://schemas.microsoft.com/office/drawing/2014/main" id="{4365A806-3B39-4E36-B668-E64A263B7EEF}"/>
                </a:ext>
              </a:extLst>
            </p:cNvPr>
            <p:cNvSpPr/>
            <p:nvPr/>
          </p:nvSpPr>
          <p:spPr>
            <a:xfrm>
              <a:off x="727975" y="3868450"/>
              <a:ext cx="32150" cy="28625"/>
            </a:xfrm>
            <a:custGeom>
              <a:avLst/>
              <a:gdLst/>
              <a:ahLst/>
              <a:cxnLst/>
              <a:rect l="l" t="t" r="r" b="b"/>
              <a:pathLst>
                <a:path w="1286" h="1145" extrusionOk="0">
                  <a:moveTo>
                    <a:pt x="650" y="0"/>
                  </a:moveTo>
                  <a:cubicBezTo>
                    <a:pt x="598" y="0"/>
                    <a:pt x="545" y="7"/>
                    <a:pt x="492" y="23"/>
                  </a:cubicBezTo>
                  <a:cubicBezTo>
                    <a:pt x="177" y="111"/>
                    <a:pt x="0" y="426"/>
                    <a:pt x="101" y="741"/>
                  </a:cubicBezTo>
                  <a:cubicBezTo>
                    <a:pt x="162" y="972"/>
                    <a:pt x="376" y="1145"/>
                    <a:pt x="629" y="1145"/>
                  </a:cubicBezTo>
                  <a:cubicBezTo>
                    <a:pt x="638" y="1145"/>
                    <a:pt x="647" y="1145"/>
                    <a:pt x="656" y="1144"/>
                  </a:cubicBezTo>
                  <a:cubicBezTo>
                    <a:pt x="706" y="1144"/>
                    <a:pt x="756" y="1144"/>
                    <a:pt x="807" y="1132"/>
                  </a:cubicBezTo>
                  <a:cubicBezTo>
                    <a:pt x="1122" y="1044"/>
                    <a:pt x="1286" y="716"/>
                    <a:pt x="1197" y="414"/>
                  </a:cubicBezTo>
                  <a:cubicBezTo>
                    <a:pt x="1125" y="164"/>
                    <a:pt x="897" y="0"/>
                    <a:pt x="650"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55;p48">
              <a:extLst>
                <a:ext uri="{FF2B5EF4-FFF2-40B4-BE49-F238E27FC236}">
                  <a16:creationId xmlns:a16="http://schemas.microsoft.com/office/drawing/2014/main" id="{F168D92E-23A0-47E4-BA4D-0D46AB245BCA}"/>
                </a:ext>
              </a:extLst>
            </p:cNvPr>
            <p:cNvSpPr/>
            <p:nvPr/>
          </p:nvSpPr>
          <p:spPr>
            <a:xfrm>
              <a:off x="899975" y="3846625"/>
              <a:ext cx="29325" cy="28700"/>
            </a:xfrm>
            <a:custGeom>
              <a:avLst/>
              <a:gdLst/>
              <a:ahLst/>
              <a:cxnLst/>
              <a:rect l="l" t="t" r="r" b="b"/>
              <a:pathLst>
                <a:path w="1173" h="1148" extrusionOk="0">
                  <a:moveTo>
                    <a:pt x="583" y="1"/>
                  </a:moveTo>
                  <a:cubicBezTo>
                    <a:pt x="278" y="1"/>
                    <a:pt x="25" y="248"/>
                    <a:pt x="13" y="556"/>
                  </a:cubicBezTo>
                  <a:cubicBezTo>
                    <a:pt x="0" y="871"/>
                    <a:pt x="252" y="1148"/>
                    <a:pt x="567" y="1148"/>
                  </a:cubicBezTo>
                  <a:lnTo>
                    <a:pt x="593" y="1148"/>
                  </a:lnTo>
                  <a:cubicBezTo>
                    <a:pt x="895" y="1148"/>
                    <a:pt x="1147" y="908"/>
                    <a:pt x="1160" y="593"/>
                  </a:cubicBezTo>
                  <a:cubicBezTo>
                    <a:pt x="1172" y="278"/>
                    <a:pt x="920" y="14"/>
                    <a:pt x="605" y="1"/>
                  </a:cubicBezTo>
                  <a:cubicBezTo>
                    <a:pt x="598" y="1"/>
                    <a:pt x="590" y="1"/>
                    <a:pt x="583"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56;p48">
              <a:extLst>
                <a:ext uri="{FF2B5EF4-FFF2-40B4-BE49-F238E27FC236}">
                  <a16:creationId xmlns:a16="http://schemas.microsoft.com/office/drawing/2014/main" id="{E11C3829-E32C-4515-B63C-BE60D2B5A02B}"/>
                </a:ext>
              </a:extLst>
            </p:cNvPr>
            <p:cNvSpPr/>
            <p:nvPr/>
          </p:nvSpPr>
          <p:spPr>
            <a:xfrm>
              <a:off x="880750" y="5030800"/>
              <a:ext cx="33750" cy="33750"/>
            </a:xfrm>
            <a:custGeom>
              <a:avLst/>
              <a:gdLst/>
              <a:ahLst/>
              <a:cxnLst/>
              <a:rect l="l" t="t" r="r" b="b"/>
              <a:pathLst>
                <a:path w="1350" h="1350" extrusionOk="0">
                  <a:moveTo>
                    <a:pt x="681" y="1"/>
                  </a:moveTo>
                  <a:cubicBezTo>
                    <a:pt x="303" y="1"/>
                    <a:pt x="1" y="303"/>
                    <a:pt x="1" y="681"/>
                  </a:cubicBezTo>
                  <a:cubicBezTo>
                    <a:pt x="1" y="1047"/>
                    <a:pt x="303" y="1349"/>
                    <a:pt x="681" y="1349"/>
                  </a:cubicBezTo>
                  <a:cubicBezTo>
                    <a:pt x="688" y="1349"/>
                    <a:pt x="695" y="1350"/>
                    <a:pt x="702" y="1350"/>
                  </a:cubicBezTo>
                  <a:cubicBezTo>
                    <a:pt x="1058" y="1350"/>
                    <a:pt x="1349" y="1040"/>
                    <a:pt x="1349" y="681"/>
                  </a:cubicBezTo>
                  <a:cubicBezTo>
                    <a:pt x="1349" y="303"/>
                    <a:pt x="1047" y="1"/>
                    <a:pt x="681"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57;p48">
              <a:extLst>
                <a:ext uri="{FF2B5EF4-FFF2-40B4-BE49-F238E27FC236}">
                  <a16:creationId xmlns:a16="http://schemas.microsoft.com/office/drawing/2014/main" id="{F21F82B7-C13F-4004-B732-E7B09EE3A083}"/>
                </a:ext>
              </a:extLst>
            </p:cNvPr>
            <p:cNvSpPr/>
            <p:nvPr/>
          </p:nvSpPr>
          <p:spPr>
            <a:xfrm>
              <a:off x="1040800" y="5010050"/>
              <a:ext cx="37500" cy="34025"/>
            </a:xfrm>
            <a:custGeom>
              <a:avLst/>
              <a:gdLst/>
              <a:ahLst/>
              <a:cxnLst/>
              <a:rect l="l" t="t" r="r" b="b"/>
              <a:pathLst>
                <a:path w="1500" h="1361" extrusionOk="0">
                  <a:moveTo>
                    <a:pt x="755" y="0"/>
                  </a:moveTo>
                  <a:cubicBezTo>
                    <a:pt x="698" y="0"/>
                    <a:pt x="639" y="8"/>
                    <a:pt x="580" y="24"/>
                  </a:cubicBezTo>
                  <a:cubicBezTo>
                    <a:pt x="214" y="125"/>
                    <a:pt x="0" y="491"/>
                    <a:pt x="88" y="856"/>
                  </a:cubicBezTo>
                  <a:cubicBezTo>
                    <a:pt x="176" y="1159"/>
                    <a:pt x="441" y="1360"/>
                    <a:pt x="756" y="1360"/>
                  </a:cubicBezTo>
                  <a:cubicBezTo>
                    <a:pt x="806" y="1360"/>
                    <a:pt x="869" y="1360"/>
                    <a:pt x="920" y="1335"/>
                  </a:cubicBezTo>
                  <a:cubicBezTo>
                    <a:pt x="1285" y="1247"/>
                    <a:pt x="1500" y="869"/>
                    <a:pt x="1411" y="516"/>
                  </a:cubicBezTo>
                  <a:cubicBezTo>
                    <a:pt x="1327" y="209"/>
                    <a:pt x="1056" y="0"/>
                    <a:pt x="755"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58;p48">
              <a:extLst>
                <a:ext uri="{FF2B5EF4-FFF2-40B4-BE49-F238E27FC236}">
                  <a16:creationId xmlns:a16="http://schemas.microsoft.com/office/drawing/2014/main" id="{D1BA2460-F1CF-4A29-A1A4-9BC47FC55FE4}"/>
                </a:ext>
              </a:extLst>
            </p:cNvPr>
            <p:cNvSpPr/>
            <p:nvPr/>
          </p:nvSpPr>
          <p:spPr>
            <a:xfrm>
              <a:off x="677875" y="4998800"/>
              <a:ext cx="38475" cy="34250"/>
            </a:xfrm>
            <a:custGeom>
              <a:avLst/>
              <a:gdLst/>
              <a:ahLst/>
              <a:cxnLst/>
              <a:rect l="l" t="t" r="r" b="b"/>
              <a:pathLst>
                <a:path w="1539" h="1370" extrusionOk="0">
                  <a:moveTo>
                    <a:pt x="774" y="1"/>
                  </a:moveTo>
                  <a:cubicBezTo>
                    <a:pt x="488" y="1"/>
                    <a:pt x="218" y="178"/>
                    <a:pt x="127" y="462"/>
                  </a:cubicBezTo>
                  <a:cubicBezTo>
                    <a:pt x="1" y="827"/>
                    <a:pt x="202" y="1205"/>
                    <a:pt x="555" y="1331"/>
                  </a:cubicBezTo>
                  <a:cubicBezTo>
                    <a:pt x="631" y="1344"/>
                    <a:pt x="694" y="1356"/>
                    <a:pt x="769" y="1369"/>
                  </a:cubicBezTo>
                  <a:cubicBezTo>
                    <a:pt x="1072" y="1369"/>
                    <a:pt x="1324" y="1167"/>
                    <a:pt x="1412" y="890"/>
                  </a:cubicBezTo>
                  <a:cubicBezTo>
                    <a:pt x="1538" y="537"/>
                    <a:pt x="1337" y="147"/>
                    <a:pt x="984" y="33"/>
                  </a:cubicBezTo>
                  <a:cubicBezTo>
                    <a:pt x="914" y="11"/>
                    <a:pt x="844" y="1"/>
                    <a:pt x="77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59;p48">
              <a:extLst>
                <a:ext uri="{FF2B5EF4-FFF2-40B4-BE49-F238E27FC236}">
                  <a16:creationId xmlns:a16="http://schemas.microsoft.com/office/drawing/2014/main" id="{942635F1-A66A-4B2E-A3BC-6AC006D3C107}"/>
                </a:ext>
              </a:extLst>
            </p:cNvPr>
            <p:cNvSpPr/>
            <p:nvPr/>
          </p:nvSpPr>
          <p:spPr>
            <a:xfrm>
              <a:off x="1226025" y="4928250"/>
              <a:ext cx="38775" cy="34225"/>
            </a:xfrm>
            <a:custGeom>
              <a:avLst/>
              <a:gdLst/>
              <a:ahLst/>
              <a:cxnLst/>
              <a:rect l="l" t="t" r="r" b="b"/>
              <a:pathLst>
                <a:path w="1551" h="1369" extrusionOk="0">
                  <a:moveTo>
                    <a:pt x="774" y="0"/>
                  </a:moveTo>
                  <a:cubicBezTo>
                    <a:pt x="647" y="0"/>
                    <a:pt x="518" y="35"/>
                    <a:pt x="404" y="108"/>
                  </a:cubicBezTo>
                  <a:cubicBezTo>
                    <a:pt x="89" y="310"/>
                    <a:pt x="0" y="738"/>
                    <a:pt x="202" y="1053"/>
                  </a:cubicBezTo>
                  <a:cubicBezTo>
                    <a:pt x="328" y="1242"/>
                    <a:pt x="542" y="1368"/>
                    <a:pt x="782" y="1368"/>
                  </a:cubicBezTo>
                  <a:cubicBezTo>
                    <a:pt x="908" y="1356"/>
                    <a:pt x="1034" y="1331"/>
                    <a:pt x="1147" y="1255"/>
                  </a:cubicBezTo>
                  <a:cubicBezTo>
                    <a:pt x="1462" y="1053"/>
                    <a:pt x="1550" y="625"/>
                    <a:pt x="1349" y="310"/>
                  </a:cubicBezTo>
                  <a:cubicBezTo>
                    <a:pt x="1220" y="109"/>
                    <a:pt x="999" y="0"/>
                    <a:pt x="774"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60;p48">
              <a:extLst>
                <a:ext uri="{FF2B5EF4-FFF2-40B4-BE49-F238E27FC236}">
                  <a16:creationId xmlns:a16="http://schemas.microsoft.com/office/drawing/2014/main" id="{64AEFF62-FB64-45DB-BCC5-63B6C28CACD3}"/>
                </a:ext>
              </a:extLst>
            </p:cNvPr>
            <p:cNvSpPr/>
            <p:nvPr/>
          </p:nvSpPr>
          <p:spPr>
            <a:xfrm>
              <a:off x="497700" y="4905725"/>
              <a:ext cx="38125" cy="33750"/>
            </a:xfrm>
            <a:custGeom>
              <a:avLst/>
              <a:gdLst/>
              <a:ahLst/>
              <a:cxnLst/>
              <a:rect l="l" t="t" r="r" b="b"/>
              <a:pathLst>
                <a:path w="1525" h="1350" extrusionOk="0">
                  <a:moveTo>
                    <a:pt x="764" y="1"/>
                  </a:moveTo>
                  <a:cubicBezTo>
                    <a:pt x="557" y="1"/>
                    <a:pt x="351" y="96"/>
                    <a:pt x="214" y="279"/>
                  </a:cubicBezTo>
                  <a:cubicBezTo>
                    <a:pt x="0" y="568"/>
                    <a:pt x="63" y="997"/>
                    <a:pt x="366" y="1224"/>
                  </a:cubicBezTo>
                  <a:cubicBezTo>
                    <a:pt x="479" y="1299"/>
                    <a:pt x="618" y="1350"/>
                    <a:pt x="756" y="1350"/>
                  </a:cubicBezTo>
                  <a:cubicBezTo>
                    <a:pt x="970" y="1350"/>
                    <a:pt x="1172" y="1249"/>
                    <a:pt x="1311" y="1072"/>
                  </a:cubicBezTo>
                  <a:cubicBezTo>
                    <a:pt x="1525" y="770"/>
                    <a:pt x="1462" y="354"/>
                    <a:pt x="1159" y="127"/>
                  </a:cubicBezTo>
                  <a:cubicBezTo>
                    <a:pt x="1039" y="42"/>
                    <a:pt x="901" y="1"/>
                    <a:pt x="76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61;p48">
              <a:extLst>
                <a:ext uri="{FF2B5EF4-FFF2-40B4-BE49-F238E27FC236}">
                  <a16:creationId xmlns:a16="http://schemas.microsoft.com/office/drawing/2014/main" id="{BF5662A6-BA59-48E4-B54C-9261FDBE6C6A}"/>
                </a:ext>
              </a:extLst>
            </p:cNvPr>
            <p:cNvSpPr/>
            <p:nvPr/>
          </p:nvSpPr>
          <p:spPr>
            <a:xfrm>
              <a:off x="1377225" y="4792825"/>
              <a:ext cx="38475" cy="33875"/>
            </a:xfrm>
            <a:custGeom>
              <a:avLst/>
              <a:gdLst/>
              <a:ahLst/>
              <a:cxnLst/>
              <a:rect l="l" t="t" r="r" b="b"/>
              <a:pathLst>
                <a:path w="1539" h="1355" extrusionOk="0">
                  <a:moveTo>
                    <a:pt x="762" y="0"/>
                  </a:moveTo>
                  <a:cubicBezTo>
                    <a:pt x="567" y="0"/>
                    <a:pt x="374" y="84"/>
                    <a:pt x="240" y="246"/>
                  </a:cubicBezTo>
                  <a:cubicBezTo>
                    <a:pt x="1" y="535"/>
                    <a:pt x="51" y="964"/>
                    <a:pt x="341" y="1203"/>
                  </a:cubicBezTo>
                  <a:cubicBezTo>
                    <a:pt x="467" y="1304"/>
                    <a:pt x="618" y="1355"/>
                    <a:pt x="769" y="1355"/>
                  </a:cubicBezTo>
                  <a:cubicBezTo>
                    <a:pt x="971" y="1355"/>
                    <a:pt x="1173" y="1266"/>
                    <a:pt x="1299" y="1115"/>
                  </a:cubicBezTo>
                  <a:cubicBezTo>
                    <a:pt x="1538" y="813"/>
                    <a:pt x="1488" y="384"/>
                    <a:pt x="1198" y="157"/>
                  </a:cubicBezTo>
                  <a:cubicBezTo>
                    <a:pt x="1070" y="52"/>
                    <a:pt x="916" y="0"/>
                    <a:pt x="762"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62;p48">
              <a:extLst>
                <a:ext uri="{FF2B5EF4-FFF2-40B4-BE49-F238E27FC236}">
                  <a16:creationId xmlns:a16="http://schemas.microsoft.com/office/drawing/2014/main" id="{B08744CC-AF08-45A2-812E-207E119922BD}"/>
                </a:ext>
              </a:extLst>
            </p:cNvPr>
            <p:cNvSpPr/>
            <p:nvPr/>
          </p:nvSpPr>
          <p:spPr>
            <a:xfrm>
              <a:off x="355300" y="4760850"/>
              <a:ext cx="38150" cy="34025"/>
            </a:xfrm>
            <a:custGeom>
              <a:avLst/>
              <a:gdLst/>
              <a:ahLst/>
              <a:cxnLst/>
              <a:rect l="l" t="t" r="r" b="b"/>
              <a:pathLst>
                <a:path w="1526" h="1361" extrusionOk="0">
                  <a:moveTo>
                    <a:pt x="761" y="0"/>
                  </a:moveTo>
                  <a:cubicBezTo>
                    <a:pt x="623" y="0"/>
                    <a:pt x="485" y="42"/>
                    <a:pt x="366" y="126"/>
                  </a:cubicBezTo>
                  <a:cubicBezTo>
                    <a:pt x="64" y="353"/>
                    <a:pt x="1" y="769"/>
                    <a:pt x="215" y="1071"/>
                  </a:cubicBezTo>
                  <a:cubicBezTo>
                    <a:pt x="341" y="1247"/>
                    <a:pt x="542" y="1361"/>
                    <a:pt x="757" y="1361"/>
                  </a:cubicBezTo>
                  <a:cubicBezTo>
                    <a:pt x="908" y="1361"/>
                    <a:pt x="1034" y="1310"/>
                    <a:pt x="1160" y="1235"/>
                  </a:cubicBezTo>
                  <a:cubicBezTo>
                    <a:pt x="1462" y="1008"/>
                    <a:pt x="1525" y="592"/>
                    <a:pt x="1311" y="290"/>
                  </a:cubicBezTo>
                  <a:cubicBezTo>
                    <a:pt x="1181" y="99"/>
                    <a:pt x="972" y="0"/>
                    <a:pt x="761"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63;p48">
              <a:extLst>
                <a:ext uri="{FF2B5EF4-FFF2-40B4-BE49-F238E27FC236}">
                  <a16:creationId xmlns:a16="http://schemas.microsoft.com/office/drawing/2014/main" id="{B366F356-BB62-4323-8D28-C2DBE81DEA2F}"/>
                </a:ext>
              </a:extLst>
            </p:cNvPr>
            <p:cNvSpPr/>
            <p:nvPr/>
          </p:nvSpPr>
          <p:spPr>
            <a:xfrm>
              <a:off x="1478975" y="4616950"/>
              <a:ext cx="38475" cy="34275"/>
            </a:xfrm>
            <a:custGeom>
              <a:avLst/>
              <a:gdLst/>
              <a:ahLst/>
              <a:cxnLst/>
              <a:rect l="l" t="t" r="r" b="b"/>
              <a:pathLst>
                <a:path w="1539" h="1371" extrusionOk="0">
                  <a:moveTo>
                    <a:pt x="761" y="0"/>
                  </a:moveTo>
                  <a:cubicBezTo>
                    <a:pt x="489" y="0"/>
                    <a:pt x="233" y="167"/>
                    <a:pt x="127" y="438"/>
                  </a:cubicBezTo>
                  <a:cubicBezTo>
                    <a:pt x="1" y="791"/>
                    <a:pt x="177" y="1182"/>
                    <a:pt x="517" y="1320"/>
                  </a:cubicBezTo>
                  <a:cubicBezTo>
                    <a:pt x="606" y="1346"/>
                    <a:pt x="681" y="1371"/>
                    <a:pt x="769" y="1371"/>
                  </a:cubicBezTo>
                  <a:cubicBezTo>
                    <a:pt x="1047" y="1358"/>
                    <a:pt x="1299" y="1194"/>
                    <a:pt x="1400" y="930"/>
                  </a:cubicBezTo>
                  <a:cubicBezTo>
                    <a:pt x="1538" y="577"/>
                    <a:pt x="1362" y="186"/>
                    <a:pt x="1009" y="48"/>
                  </a:cubicBezTo>
                  <a:cubicBezTo>
                    <a:pt x="927" y="16"/>
                    <a:pt x="843" y="0"/>
                    <a:pt x="761"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64;p48">
              <a:extLst>
                <a:ext uri="{FF2B5EF4-FFF2-40B4-BE49-F238E27FC236}">
                  <a16:creationId xmlns:a16="http://schemas.microsoft.com/office/drawing/2014/main" id="{DA93B207-D524-4906-A04B-4973DEC4E2C8}"/>
                </a:ext>
              </a:extLst>
            </p:cNvPr>
            <p:cNvSpPr/>
            <p:nvPr/>
          </p:nvSpPr>
          <p:spPr>
            <a:xfrm>
              <a:off x="264900" y="4578900"/>
              <a:ext cx="38125" cy="34225"/>
            </a:xfrm>
            <a:custGeom>
              <a:avLst/>
              <a:gdLst/>
              <a:ahLst/>
              <a:cxnLst/>
              <a:rect l="l" t="t" r="r" b="b"/>
              <a:pathLst>
                <a:path w="1525" h="1369" extrusionOk="0">
                  <a:moveTo>
                    <a:pt x="761" y="1"/>
                  </a:moveTo>
                  <a:cubicBezTo>
                    <a:pt x="693" y="1"/>
                    <a:pt x="623" y="11"/>
                    <a:pt x="555" y="32"/>
                  </a:cubicBezTo>
                  <a:cubicBezTo>
                    <a:pt x="202" y="146"/>
                    <a:pt x="0" y="524"/>
                    <a:pt x="113" y="889"/>
                  </a:cubicBezTo>
                  <a:cubicBezTo>
                    <a:pt x="202" y="1167"/>
                    <a:pt x="466" y="1368"/>
                    <a:pt x="756" y="1368"/>
                  </a:cubicBezTo>
                  <a:cubicBezTo>
                    <a:pt x="832" y="1368"/>
                    <a:pt x="895" y="1356"/>
                    <a:pt x="958" y="1330"/>
                  </a:cubicBezTo>
                  <a:cubicBezTo>
                    <a:pt x="1323" y="1217"/>
                    <a:pt x="1525" y="839"/>
                    <a:pt x="1411" y="486"/>
                  </a:cubicBezTo>
                  <a:cubicBezTo>
                    <a:pt x="1319" y="190"/>
                    <a:pt x="1053" y="1"/>
                    <a:pt x="761"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65;p48">
              <a:extLst>
                <a:ext uri="{FF2B5EF4-FFF2-40B4-BE49-F238E27FC236}">
                  <a16:creationId xmlns:a16="http://schemas.microsoft.com/office/drawing/2014/main" id="{85F49E55-3131-4F38-B79C-3A20B87D1619}"/>
                </a:ext>
              </a:extLst>
            </p:cNvPr>
            <p:cNvSpPr/>
            <p:nvPr/>
          </p:nvSpPr>
          <p:spPr>
            <a:xfrm>
              <a:off x="1522150" y="4418375"/>
              <a:ext cx="34975" cy="34075"/>
            </a:xfrm>
            <a:custGeom>
              <a:avLst/>
              <a:gdLst/>
              <a:ahLst/>
              <a:cxnLst/>
              <a:rect l="l" t="t" r="r" b="b"/>
              <a:pathLst>
                <a:path w="1399" h="1363" extrusionOk="0">
                  <a:moveTo>
                    <a:pt x="685" y="0"/>
                  </a:moveTo>
                  <a:cubicBezTo>
                    <a:pt x="328" y="0"/>
                    <a:pt x="37" y="282"/>
                    <a:pt x="25" y="644"/>
                  </a:cubicBezTo>
                  <a:cubicBezTo>
                    <a:pt x="0" y="1022"/>
                    <a:pt x="290" y="1337"/>
                    <a:pt x="668" y="1350"/>
                  </a:cubicBezTo>
                  <a:cubicBezTo>
                    <a:pt x="681" y="1363"/>
                    <a:pt x="693" y="1363"/>
                    <a:pt x="693" y="1363"/>
                  </a:cubicBezTo>
                  <a:cubicBezTo>
                    <a:pt x="1059" y="1363"/>
                    <a:pt x="1361" y="1073"/>
                    <a:pt x="1374" y="707"/>
                  </a:cubicBezTo>
                  <a:cubicBezTo>
                    <a:pt x="1399" y="329"/>
                    <a:pt x="1109" y="14"/>
                    <a:pt x="731" y="2"/>
                  </a:cubicBezTo>
                  <a:cubicBezTo>
                    <a:pt x="716" y="1"/>
                    <a:pt x="700" y="0"/>
                    <a:pt x="685"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66;p48">
              <a:extLst>
                <a:ext uri="{FF2B5EF4-FFF2-40B4-BE49-F238E27FC236}">
                  <a16:creationId xmlns:a16="http://schemas.microsoft.com/office/drawing/2014/main" id="{0046CF0B-4747-40DF-8D16-1FD7F85D68A3}"/>
                </a:ext>
              </a:extLst>
            </p:cNvPr>
            <p:cNvSpPr/>
            <p:nvPr/>
          </p:nvSpPr>
          <p:spPr>
            <a:xfrm>
              <a:off x="238125" y="4378075"/>
              <a:ext cx="34025" cy="34050"/>
            </a:xfrm>
            <a:custGeom>
              <a:avLst/>
              <a:gdLst/>
              <a:ahLst/>
              <a:cxnLst/>
              <a:rect l="l" t="t" r="r" b="b"/>
              <a:pathLst>
                <a:path w="1361" h="1362" extrusionOk="0">
                  <a:moveTo>
                    <a:pt x="693" y="1"/>
                  </a:moveTo>
                  <a:cubicBezTo>
                    <a:pt x="315" y="1"/>
                    <a:pt x="0" y="291"/>
                    <a:pt x="0" y="669"/>
                  </a:cubicBezTo>
                  <a:cubicBezTo>
                    <a:pt x="0" y="1047"/>
                    <a:pt x="290" y="1349"/>
                    <a:pt x="668" y="1362"/>
                  </a:cubicBezTo>
                  <a:lnTo>
                    <a:pt x="680" y="1362"/>
                  </a:lnTo>
                  <a:cubicBezTo>
                    <a:pt x="1046" y="1362"/>
                    <a:pt x="1348" y="1059"/>
                    <a:pt x="1361" y="694"/>
                  </a:cubicBezTo>
                  <a:cubicBezTo>
                    <a:pt x="1361" y="316"/>
                    <a:pt x="1058" y="1"/>
                    <a:pt x="693"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67;p48">
              <a:extLst>
                <a:ext uri="{FF2B5EF4-FFF2-40B4-BE49-F238E27FC236}">
                  <a16:creationId xmlns:a16="http://schemas.microsoft.com/office/drawing/2014/main" id="{989A7DEA-4EDE-4D37-812A-6AB5170468DE}"/>
                </a:ext>
              </a:extLst>
            </p:cNvPr>
            <p:cNvSpPr/>
            <p:nvPr/>
          </p:nvSpPr>
          <p:spPr>
            <a:xfrm>
              <a:off x="1498200" y="4216475"/>
              <a:ext cx="37825" cy="34375"/>
            </a:xfrm>
            <a:custGeom>
              <a:avLst/>
              <a:gdLst/>
              <a:ahLst/>
              <a:cxnLst/>
              <a:rect l="l" t="t" r="r" b="b"/>
              <a:pathLst>
                <a:path w="1513" h="1375" extrusionOk="0">
                  <a:moveTo>
                    <a:pt x="751" y="1"/>
                  </a:moveTo>
                  <a:cubicBezTo>
                    <a:pt x="690" y="1"/>
                    <a:pt x="629" y="9"/>
                    <a:pt x="568" y="26"/>
                  </a:cubicBezTo>
                  <a:cubicBezTo>
                    <a:pt x="215" y="127"/>
                    <a:pt x="0" y="505"/>
                    <a:pt x="101" y="870"/>
                  </a:cubicBezTo>
                  <a:cubicBezTo>
                    <a:pt x="177" y="1160"/>
                    <a:pt x="442" y="1362"/>
                    <a:pt x="757" y="1374"/>
                  </a:cubicBezTo>
                  <a:cubicBezTo>
                    <a:pt x="807" y="1362"/>
                    <a:pt x="870" y="1362"/>
                    <a:pt x="933" y="1349"/>
                  </a:cubicBezTo>
                  <a:cubicBezTo>
                    <a:pt x="1298" y="1236"/>
                    <a:pt x="1513" y="870"/>
                    <a:pt x="1412" y="505"/>
                  </a:cubicBezTo>
                  <a:cubicBezTo>
                    <a:pt x="1328" y="200"/>
                    <a:pt x="1052" y="1"/>
                    <a:pt x="751"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68;p48">
              <a:extLst>
                <a:ext uri="{FF2B5EF4-FFF2-40B4-BE49-F238E27FC236}">
                  <a16:creationId xmlns:a16="http://schemas.microsoft.com/office/drawing/2014/main" id="{CACC9CDD-4D6E-40F9-8BA7-65FB53CB89F1}"/>
                </a:ext>
              </a:extLst>
            </p:cNvPr>
            <p:cNvSpPr/>
            <p:nvPr/>
          </p:nvSpPr>
          <p:spPr>
            <a:xfrm>
              <a:off x="271200" y="4178025"/>
              <a:ext cx="38125" cy="34075"/>
            </a:xfrm>
            <a:custGeom>
              <a:avLst/>
              <a:gdLst/>
              <a:ahLst/>
              <a:cxnLst/>
              <a:rect l="l" t="t" r="r" b="b"/>
              <a:pathLst>
                <a:path w="1525" h="1363" extrusionOk="0">
                  <a:moveTo>
                    <a:pt x="758" y="0"/>
                  </a:moveTo>
                  <a:cubicBezTo>
                    <a:pt x="478" y="0"/>
                    <a:pt x="216" y="176"/>
                    <a:pt x="126" y="455"/>
                  </a:cubicBezTo>
                  <a:cubicBezTo>
                    <a:pt x="0" y="808"/>
                    <a:pt x="189" y="1198"/>
                    <a:pt x="542" y="1324"/>
                  </a:cubicBezTo>
                  <a:cubicBezTo>
                    <a:pt x="605" y="1350"/>
                    <a:pt x="681" y="1362"/>
                    <a:pt x="769" y="1362"/>
                  </a:cubicBezTo>
                  <a:cubicBezTo>
                    <a:pt x="1059" y="1362"/>
                    <a:pt x="1311" y="1173"/>
                    <a:pt x="1411" y="909"/>
                  </a:cubicBezTo>
                  <a:cubicBezTo>
                    <a:pt x="1525" y="543"/>
                    <a:pt x="1336" y="165"/>
                    <a:pt x="983" y="39"/>
                  </a:cubicBezTo>
                  <a:cubicBezTo>
                    <a:pt x="909" y="13"/>
                    <a:pt x="833" y="0"/>
                    <a:pt x="758"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69;p48">
              <a:extLst>
                <a:ext uri="{FF2B5EF4-FFF2-40B4-BE49-F238E27FC236}">
                  <a16:creationId xmlns:a16="http://schemas.microsoft.com/office/drawing/2014/main" id="{3FAEBF38-3CD1-46CD-8744-8B472AEAE000}"/>
                </a:ext>
              </a:extLst>
            </p:cNvPr>
            <p:cNvSpPr/>
            <p:nvPr/>
          </p:nvSpPr>
          <p:spPr>
            <a:xfrm>
              <a:off x="1412825" y="4031775"/>
              <a:ext cx="39100" cy="34150"/>
            </a:xfrm>
            <a:custGeom>
              <a:avLst/>
              <a:gdLst/>
              <a:ahLst/>
              <a:cxnLst/>
              <a:rect l="l" t="t" r="r" b="b"/>
              <a:pathLst>
                <a:path w="1564" h="1366" extrusionOk="0">
                  <a:moveTo>
                    <a:pt x="784" y="1"/>
                  </a:moveTo>
                  <a:cubicBezTo>
                    <a:pt x="654" y="1"/>
                    <a:pt x="521" y="38"/>
                    <a:pt x="404" y="118"/>
                  </a:cubicBezTo>
                  <a:cubicBezTo>
                    <a:pt x="89" y="332"/>
                    <a:pt x="1" y="761"/>
                    <a:pt x="215" y="1063"/>
                  </a:cubicBezTo>
                  <a:cubicBezTo>
                    <a:pt x="341" y="1252"/>
                    <a:pt x="555" y="1365"/>
                    <a:pt x="782" y="1365"/>
                  </a:cubicBezTo>
                  <a:cubicBezTo>
                    <a:pt x="921" y="1365"/>
                    <a:pt x="1047" y="1328"/>
                    <a:pt x="1160" y="1252"/>
                  </a:cubicBezTo>
                  <a:cubicBezTo>
                    <a:pt x="1475" y="1050"/>
                    <a:pt x="1563" y="622"/>
                    <a:pt x="1349" y="307"/>
                  </a:cubicBezTo>
                  <a:cubicBezTo>
                    <a:pt x="1222" y="109"/>
                    <a:pt x="1006" y="1"/>
                    <a:pt x="78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70;p48">
              <a:extLst>
                <a:ext uri="{FF2B5EF4-FFF2-40B4-BE49-F238E27FC236}">
                  <a16:creationId xmlns:a16="http://schemas.microsoft.com/office/drawing/2014/main" id="{23AFF141-2892-4BA8-BE97-190C57673872}"/>
                </a:ext>
              </a:extLst>
            </p:cNvPr>
            <p:cNvSpPr/>
            <p:nvPr/>
          </p:nvSpPr>
          <p:spPr>
            <a:xfrm>
              <a:off x="367275" y="3999475"/>
              <a:ext cx="37825" cy="33675"/>
            </a:xfrm>
            <a:custGeom>
              <a:avLst/>
              <a:gdLst/>
              <a:ahLst/>
              <a:cxnLst/>
              <a:rect l="l" t="t" r="r" b="b"/>
              <a:pathLst>
                <a:path w="1513" h="1347" extrusionOk="0">
                  <a:moveTo>
                    <a:pt x="764" y="0"/>
                  </a:moveTo>
                  <a:cubicBezTo>
                    <a:pt x="561" y="0"/>
                    <a:pt x="361" y="92"/>
                    <a:pt x="227" y="263"/>
                  </a:cubicBezTo>
                  <a:cubicBezTo>
                    <a:pt x="0" y="566"/>
                    <a:pt x="51" y="982"/>
                    <a:pt x="353" y="1208"/>
                  </a:cubicBezTo>
                  <a:cubicBezTo>
                    <a:pt x="467" y="1297"/>
                    <a:pt x="605" y="1347"/>
                    <a:pt x="756" y="1347"/>
                  </a:cubicBezTo>
                  <a:cubicBezTo>
                    <a:pt x="971" y="1347"/>
                    <a:pt x="1172" y="1246"/>
                    <a:pt x="1298" y="1082"/>
                  </a:cubicBezTo>
                  <a:cubicBezTo>
                    <a:pt x="1512" y="780"/>
                    <a:pt x="1462" y="364"/>
                    <a:pt x="1172" y="137"/>
                  </a:cubicBezTo>
                  <a:cubicBezTo>
                    <a:pt x="1048" y="44"/>
                    <a:pt x="906" y="0"/>
                    <a:pt x="764"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71;p48">
              <a:extLst>
                <a:ext uri="{FF2B5EF4-FFF2-40B4-BE49-F238E27FC236}">
                  <a16:creationId xmlns:a16="http://schemas.microsoft.com/office/drawing/2014/main" id="{707D6C8A-A0B3-4D4D-9C0F-C352CE2EAA70}"/>
                </a:ext>
              </a:extLst>
            </p:cNvPr>
            <p:cNvSpPr/>
            <p:nvPr/>
          </p:nvSpPr>
          <p:spPr>
            <a:xfrm>
              <a:off x="1275475" y="3883100"/>
              <a:ext cx="38150" cy="33825"/>
            </a:xfrm>
            <a:custGeom>
              <a:avLst/>
              <a:gdLst/>
              <a:ahLst/>
              <a:cxnLst/>
              <a:rect l="l" t="t" r="r" b="b"/>
              <a:pathLst>
                <a:path w="1526" h="1353" extrusionOk="0">
                  <a:moveTo>
                    <a:pt x="758" y="1"/>
                  </a:moveTo>
                  <a:cubicBezTo>
                    <a:pt x="558" y="1"/>
                    <a:pt x="359" y="88"/>
                    <a:pt x="227" y="256"/>
                  </a:cubicBezTo>
                  <a:cubicBezTo>
                    <a:pt x="1" y="546"/>
                    <a:pt x="51" y="974"/>
                    <a:pt x="341" y="1214"/>
                  </a:cubicBezTo>
                  <a:cubicBezTo>
                    <a:pt x="454" y="1302"/>
                    <a:pt x="606" y="1352"/>
                    <a:pt x="757" y="1352"/>
                  </a:cubicBezTo>
                  <a:cubicBezTo>
                    <a:pt x="958" y="1352"/>
                    <a:pt x="1160" y="1251"/>
                    <a:pt x="1286" y="1088"/>
                  </a:cubicBezTo>
                  <a:cubicBezTo>
                    <a:pt x="1525" y="798"/>
                    <a:pt x="1462" y="369"/>
                    <a:pt x="1173" y="143"/>
                  </a:cubicBezTo>
                  <a:cubicBezTo>
                    <a:pt x="1050" y="47"/>
                    <a:pt x="904" y="1"/>
                    <a:pt x="758"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72;p48">
              <a:extLst>
                <a:ext uri="{FF2B5EF4-FFF2-40B4-BE49-F238E27FC236}">
                  <a16:creationId xmlns:a16="http://schemas.microsoft.com/office/drawing/2014/main" id="{C5EBFBB6-12A8-40F0-BCA5-85BEA0033DE6}"/>
                </a:ext>
              </a:extLst>
            </p:cNvPr>
            <p:cNvSpPr/>
            <p:nvPr/>
          </p:nvSpPr>
          <p:spPr>
            <a:xfrm>
              <a:off x="513750" y="3859050"/>
              <a:ext cx="38775" cy="33925"/>
            </a:xfrm>
            <a:custGeom>
              <a:avLst/>
              <a:gdLst/>
              <a:ahLst/>
              <a:cxnLst/>
              <a:rect l="l" t="t" r="r" b="b"/>
              <a:pathLst>
                <a:path w="1551" h="1357" extrusionOk="0">
                  <a:moveTo>
                    <a:pt x="780" y="0"/>
                  </a:moveTo>
                  <a:cubicBezTo>
                    <a:pt x="647" y="0"/>
                    <a:pt x="512" y="40"/>
                    <a:pt x="391" y="122"/>
                  </a:cubicBezTo>
                  <a:cubicBezTo>
                    <a:pt x="89" y="336"/>
                    <a:pt x="1" y="764"/>
                    <a:pt x="215" y="1067"/>
                  </a:cubicBezTo>
                  <a:cubicBezTo>
                    <a:pt x="341" y="1243"/>
                    <a:pt x="555" y="1357"/>
                    <a:pt x="782" y="1357"/>
                  </a:cubicBezTo>
                  <a:cubicBezTo>
                    <a:pt x="908" y="1357"/>
                    <a:pt x="1047" y="1319"/>
                    <a:pt x="1160" y="1243"/>
                  </a:cubicBezTo>
                  <a:cubicBezTo>
                    <a:pt x="1475" y="1029"/>
                    <a:pt x="1551" y="601"/>
                    <a:pt x="1336" y="298"/>
                  </a:cubicBezTo>
                  <a:cubicBezTo>
                    <a:pt x="1204" y="103"/>
                    <a:pt x="995" y="0"/>
                    <a:pt x="780"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73;p48">
              <a:extLst>
                <a:ext uri="{FF2B5EF4-FFF2-40B4-BE49-F238E27FC236}">
                  <a16:creationId xmlns:a16="http://schemas.microsoft.com/office/drawing/2014/main" id="{ECAAD62D-36CA-4115-869E-25533544F5B4}"/>
                </a:ext>
              </a:extLst>
            </p:cNvPr>
            <p:cNvSpPr/>
            <p:nvPr/>
          </p:nvSpPr>
          <p:spPr>
            <a:xfrm>
              <a:off x="1098125" y="3784200"/>
              <a:ext cx="38150" cy="33800"/>
            </a:xfrm>
            <a:custGeom>
              <a:avLst/>
              <a:gdLst/>
              <a:ahLst/>
              <a:cxnLst/>
              <a:rect l="l" t="t" r="r" b="b"/>
              <a:pathLst>
                <a:path w="1526" h="1352" extrusionOk="0">
                  <a:moveTo>
                    <a:pt x="763" y="0"/>
                  </a:moveTo>
                  <a:cubicBezTo>
                    <a:pt x="485" y="0"/>
                    <a:pt x="225" y="168"/>
                    <a:pt x="126" y="444"/>
                  </a:cubicBezTo>
                  <a:cubicBezTo>
                    <a:pt x="0" y="797"/>
                    <a:pt x="177" y="1188"/>
                    <a:pt x="530" y="1314"/>
                  </a:cubicBezTo>
                  <a:cubicBezTo>
                    <a:pt x="605" y="1339"/>
                    <a:pt x="681" y="1352"/>
                    <a:pt x="756" y="1352"/>
                  </a:cubicBezTo>
                  <a:cubicBezTo>
                    <a:pt x="1046" y="1352"/>
                    <a:pt x="1298" y="1175"/>
                    <a:pt x="1399" y="911"/>
                  </a:cubicBezTo>
                  <a:cubicBezTo>
                    <a:pt x="1525" y="558"/>
                    <a:pt x="1349" y="167"/>
                    <a:pt x="996" y="41"/>
                  </a:cubicBezTo>
                  <a:cubicBezTo>
                    <a:pt x="919" y="14"/>
                    <a:pt x="840" y="0"/>
                    <a:pt x="763"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74;p48">
              <a:extLst>
                <a:ext uri="{FF2B5EF4-FFF2-40B4-BE49-F238E27FC236}">
                  <a16:creationId xmlns:a16="http://schemas.microsoft.com/office/drawing/2014/main" id="{DD465313-0292-41BC-8A93-62094971E510}"/>
                </a:ext>
              </a:extLst>
            </p:cNvPr>
            <p:cNvSpPr/>
            <p:nvPr/>
          </p:nvSpPr>
          <p:spPr>
            <a:xfrm>
              <a:off x="697425" y="3771525"/>
              <a:ext cx="37825" cy="33875"/>
            </a:xfrm>
            <a:custGeom>
              <a:avLst/>
              <a:gdLst/>
              <a:ahLst/>
              <a:cxnLst/>
              <a:rect l="l" t="t" r="r" b="b"/>
              <a:pathLst>
                <a:path w="1513" h="1355" extrusionOk="0">
                  <a:moveTo>
                    <a:pt x="767" y="1"/>
                  </a:moveTo>
                  <a:cubicBezTo>
                    <a:pt x="701" y="1"/>
                    <a:pt x="634" y="11"/>
                    <a:pt x="567" y="31"/>
                  </a:cubicBezTo>
                  <a:cubicBezTo>
                    <a:pt x="202" y="132"/>
                    <a:pt x="0" y="510"/>
                    <a:pt x="101" y="876"/>
                  </a:cubicBezTo>
                  <a:cubicBezTo>
                    <a:pt x="189" y="1166"/>
                    <a:pt x="454" y="1355"/>
                    <a:pt x="756" y="1355"/>
                  </a:cubicBezTo>
                  <a:cubicBezTo>
                    <a:pt x="819" y="1355"/>
                    <a:pt x="895" y="1355"/>
                    <a:pt x="958" y="1329"/>
                  </a:cubicBezTo>
                  <a:cubicBezTo>
                    <a:pt x="1311" y="1229"/>
                    <a:pt x="1512" y="850"/>
                    <a:pt x="1411" y="485"/>
                  </a:cubicBezTo>
                  <a:cubicBezTo>
                    <a:pt x="1329" y="197"/>
                    <a:pt x="1061" y="1"/>
                    <a:pt x="767"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75;p48">
              <a:extLst>
                <a:ext uri="{FF2B5EF4-FFF2-40B4-BE49-F238E27FC236}">
                  <a16:creationId xmlns:a16="http://schemas.microsoft.com/office/drawing/2014/main" id="{C0E36A87-FE86-4E7A-BD4C-5E7929E42287}"/>
                </a:ext>
              </a:extLst>
            </p:cNvPr>
            <p:cNvSpPr/>
            <p:nvPr/>
          </p:nvSpPr>
          <p:spPr>
            <a:xfrm>
              <a:off x="900600" y="3745825"/>
              <a:ext cx="34375" cy="34050"/>
            </a:xfrm>
            <a:custGeom>
              <a:avLst/>
              <a:gdLst/>
              <a:ahLst/>
              <a:cxnLst/>
              <a:rect l="l" t="t" r="r" b="b"/>
              <a:pathLst>
                <a:path w="1375" h="1362" extrusionOk="0">
                  <a:moveTo>
                    <a:pt x="683" y="1"/>
                  </a:moveTo>
                  <a:cubicBezTo>
                    <a:pt x="316" y="1"/>
                    <a:pt x="26" y="286"/>
                    <a:pt x="13" y="656"/>
                  </a:cubicBezTo>
                  <a:cubicBezTo>
                    <a:pt x="1" y="1034"/>
                    <a:pt x="290" y="1349"/>
                    <a:pt x="668" y="1362"/>
                  </a:cubicBezTo>
                  <a:lnTo>
                    <a:pt x="681" y="1362"/>
                  </a:lnTo>
                  <a:cubicBezTo>
                    <a:pt x="1059" y="1362"/>
                    <a:pt x="1349" y="1072"/>
                    <a:pt x="1362" y="707"/>
                  </a:cubicBezTo>
                  <a:cubicBezTo>
                    <a:pt x="1374" y="329"/>
                    <a:pt x="1084" y="14"/>
                    <a:pt x="706" y="1"/>
                  </a:cubicBezTo>
                  <a:cubicBezTo>
                    <a:pt x="698" y="1"/>
                    <a:pt x="690" y="1"/>
                    <a:pt x="683"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群組 3">
            <a:extLst>
              <a:ext uri="{FF2B5EF4-FFF2-40B4-BE49-F238E27FC236}">
                <a16:creationId xmlns:a16="http://schemas.microsoft.com/office/drawing/2014/main" id="{58308C85-379A-4783-A8AD-DD0B7E8EC7D4}"/>
              </a:ext>
            </a:extLst>
          </p:cNvPr>
          <p:cNvGrpSpPr/>
          <p:nvPr/>
        </p:nvGrpSpPr>
        <p:grpSpPr>
          <a:xfrm>
            <a:off x="1029976" y="1505910"/>
            <a:ext cx="4537671" cy="4553964"/>
            <a:chOff x="12090413" y="32644"/>
            <a:chExt cx="4537671" cy="4553964"/>
          </a:xfrm>
        </p:grpSpPr>
        <p:sp>
          <p:nvSpPr>
            <p:cNvPr id="49" name="Google Shape;2148;p72">
              <a:extLst>
                <a:ext uri="{FF2B5EF4-FFF2-40B4-BE49-F238E27FC236}">
                  <a16:creationId xmlns:a16="http://schemas.microsoft.com/office/drawing/2014/main" id="{1D7AD6F4-1FD4-4432-A241-B4FEB8DCBCCD}"/>
                </a:ext>
              </a:extLst>
            </p:cNvPr>
            <p:cNvSpPr/>
            <p:nvPr/>
          </p:nvSpPr>
          <p:spPr>
            <a:xfrm>
              <a:off x="14356432" y="32644"/>
              <a:ext cx="200626" cy="325276"/>
            </a:xfrm>
            <a:custGeom>
              <a:avLst/>
              <a:gdLst/>
              <a:ahLst/>
              <a:cxnLst/>
              <a:rect l="l" t="t" r="r" b="b"/>
              <a:pathLst>
                <a:path w="3858" h="6255" extrusionOk="0">
                  <a:moveTo>
                    <a:pt x="0" y="0"/>
                  </a:moveTo>
                  <a:lnTo>
                    <a:pt x="0" y="6255"/>
                  </a:lnTo>
                  <a:lnTo>
                    <a:pt x="3858" y="3127"/>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50;p72">
              <a:extLst>
                <a:ext uri="{FF2B5EF4-FFF2-40B4-BE49-F238E27FC236}">
                  <a16:creationId xmlns:a16="http://schemas.microsoft.com/office/drawing/2014/main" id="{D8F6A81E-87DD-4A08-84DE-A385876B0581}"/>
                </a:ext>
              </a:extLst>
            </p:cNvPr>
            <p:cNvSpPr/>
            <p:nvPr/>
          </p:nvSpPr>
          <p:spPr>
            <a:xfrm rot="5400000">
              <a:off x="16364535" y="2284336"/>
              <a:ext cx="201822" cy="325276"/>
            </a:xfrm>
            <a:custGeom>
              <a:avLst/>
              <a:gdLst/>
              <a:ahLst/>
              <a:cxnLst/>
              <a:rect l="l" t="t" r="r" b="b"/>
              <a:pathLst>
                <a:path w="3881" h="6255" extrusionOk="0">
                  <a:moveTo>
                    <a:pt x="1" y="0"/>
                  </a:moveTo>
                  <a:lnTo>
                    <a:pt x="1" y="6255"/>
                  </a:lnTo>
                  <a:lnTo>
                    <a:pt x="3881" y="312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48;p72">
              <a:extLst>
                <a:ext uri="{FF2B5EF4-FFF2-40B4-BE49-F238E27FC236}">
                  <a16:creationId xmlns:a16="http://schemas.microsoft.com/office/drawing/2014/main" id="{84308CD0-A028-4781-B7F6-B2A5B6ABE3ED}"/>
                </a:ext>
              </a:extLst>
            </p:cNvPr>
            <p:cNvSpPr/>
            <p:nvPr/>
          </p:nvSpPr>
          <p:spPr>
            <a:xfrm rot="10800000">
              <a:off x="14227876" y="4261332"/>
              <a:ext cx="200626" cy="325276"/>
            </a:xfrm>
            <a:custGeom>
              <a:avLst/>
              <a:gdLst/>
              <a:ahLst/>
              <a:cxnLst/>
              <a:rect l="l" t="t" r="r" b="b"/>
              <a:pathLst>
                <a:path w="3858" h="6255" extrusionOk="0">
                  <a:moveTo>
                    <a:pt x="0" y="0"/>
                  </a:moveTo>
                  <a:lnTo>
                    <a:pt x="0" y="6255"/>
                  </a:lnTo>
                  <a:lnTo>
                    <a:pt x="3858" y="3127"/>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48;p72">
              <a:extLst>
                <a:ext uri="{FF2B5EF4-FFF2-40B4-BE49-F238E27FC236}">
                  <a16:creationId xmlns:a16="http://schemas.microsoft.com/office/drawing/2014/main" id="{F1D05B9A-F5D8-4151-AEEE-F77B1CE7D0BD}"/>
                </a:ext>
              </a:extLst>
            </p:cNvPr>
            <p:cNvSpPr/>
            <p:nvPr/>
          </p:nvSpPr>
          <p:spPr>
            <a:xfrm rot="16070897">
              <a:off x="12152738" y="2102579"/>
              <a:ext cx="200626" cy="325276"/>
            </a:xfrm>
            <a:custGeom>
              <a:avLst/>
              <a:gdLst/>
              <a:ahLst/>
              <a:cxnLst/>
              <a:rect l="l" t="t" r="r" b="b"/>
              <a:pathLst>
                <a:path w="3858" h="6255" extrusionOk="0">
                  <a:moveTo>
                    <a:pt x="0" y="0"/>
                  </a:moveTo>
                  <a:lnTo>
                    <a:pt x="0" y="6255"/>
                  </a:lnTo>
                  <a:lnTo>
                    <a:pt x="3858" y="3127"/>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2150;p72">
            <a:extLst>
              <a:ext uri="{FF2B5EF4-FFF2-40B4-BE49-F238E27FC236}">
                <a16:creationId xmlns:a16="http://schemas.microsoft.com/office/drawing/2014/main" id="{CC0AC005-9B08-4241-94B5-A8EE5218D6CB}"/>
              </a:ext>
            </a:extLst>
          </p:cNvPr>
          <p:cNvSpPr/>
          <p:nvPr/>
        </p:nvSpPr>
        <p:spPr>
          <a:xfrm rot="2700000">
            <a:off x="5025450" y="2242039"/>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50;p72">
            <a:extLst>
              <a:ext uri="{FF2B5EF4-FFF2-40B4-BE49-F238E27FC236}">
                <a16:creationId xmlns:a16="http://schemas.microsoft.com/office/drawing/2014/main" id="{2838D331-5E2C-445B-9149-97DC5CD48906}"/>
              </a:ext>
            </a:extLst>
          </p:cNvPr>
          <p:cNvSpPr/>
          <p:nvPr/>
        </p:nvSpPr>
        <p:spPr>
          <a:xfrm rot="9000000">
            <a:off x="4537916" y="5774599"/>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50;p72">
            <a:extLst>
              <a:ext uri="{FF2B5EF4-FFF2-40B4-BE49-F238E27FC236}">
                <a16:creationId xmlns:a16="http://schemas.microsoft.com/office/drawing/2014/main" id="{56F0123B-F6BB-49F1-B301-DE830F193EAA}"/>
              </a:ext>
            </a:extLst>
          </p:cNvPr>
          <p:cNvSpPr/>
          <p:nvPr/>
        </p:nvSpPr>
        <p:spPr>
          <a:xfrm rot="13500000">
            <a:off x="1165089" y="5029223"/>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50;p72">
            <a:extLst>
              <a:ext uri="{FF2B5EF4-FFF2-40B4-BE49-F238E27FC236}">
                <a16:creationId xmlns:a16="http://schemas.microsoft.com/office/drawing/2014/main" id="{186C2FF6-B4C5-430B-909E-1E00A1ED63A4}"/>
              </a:ext>
            </a:extLst>
          </p:cNvPr>
          <p:cNvSpPr/>
          <p:nvPr/>
        </p:nvSpPr>
        <p:spPr>
          <a:xfrm rot="18000000">
            <a:off x="1197035" y="2060751"/>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Rectangle 56">
            <a:extLst>
              <a:ext uri="{FF2B5EF4-FFF2-40B4-BE49-F238E27FC236}">
                <a16:creationId xmlns:a16="http://schemas.microsoft.com/office/drawing/2014/main" id="{3818C01C-7184-4268-9D06-1BEB7CA7DEA4}"/>
              </a:ext>
            </a:extLst>
          </p:cNvPr>
          <p:cNvSpPr/>
          <p:nvPr/>
        </p:nvSpPr>
        <p:spPr>
          <a:xfrm>
            <a:off x="6355857" y="1326587"/>
            <a:ext cx="6096000" cy="1631216"/>
          </a:xfrm>
          <a:prstGeom prst="rect">
            <a:avLst/>
          </a:prstGeom>
        </p:spPr>
        <p:txBody>
          <a:bodyPr>
            <a:spAutoFit/>
          </a:bodyPr>
          <a:lstStyle/>
          <a:p>
            <a:pPr algn="ctr"/>
            <a:r>
              <a:rPr lang="zh-TW" altLang="en-US" sz="6000" b="1" dirty="0">
                <a:latin typeface="王漢宗細黑體繁" panose="02000500000000000000" pitchFamily="2" charset="-120"/>
                <a:ea typeface="王漢宗細黑體繁" panose="02000500000000000000" pitchFamily="2" charset="-120"/>
                <a:cs typeface="Fira Sans Extra Condensed"/>
                <a:sym typeface="Fira Sans Extra Condensed"/>
              </a:rPr>
              <a:t>「創意與實踐」</a:t>
            </a:r>
            <a:endParaRPr lang="en-US" altLang="zh-TW" sz="6000" b="1" dirty="0">
              <a:latin typeface="王漢宗細黑體繁" panose="02000500000000000000" pitchFamily="2" charset="-120"/>
              <a:ea typeface="王漢宗細黑體繁" panose="02000500000000000000" pitchFamily="2" charset="-120"/>
              <a:cs typeface="Fira Sans Extra Condensed"/>
              <a:sym typeface="Fira Sans Extra Condensed"/>
            </a:endParaRPr>
          </a:p>
          <a:p>
            <a:pPr algn="ctr"/>
            <a:r>
              <a:rPr lang="zh-TW" altLang="en-US" sz="4000" b="1" dirty="0">
                <a:ea typeface="王漢宗細黑體繁" panose="02000500000000000000" pitchFamily="2" charset="-120"/>
                <a:cs typeface="Fira Sans Extra Condensed"/>
                <a:sym typeface="Fira Sans Extra Condensed"/>
              </a:rPr>
              <a:t>為未來送出滿滿的熱血</a:t>
            </a:r>
            <a:endParaRPr lang="zh-TW" altLang="en-US" sz="4000" dirty="0"/>
          </a:p>
        </p:txBody>
      </p:sp>
      <p:pic>
        <p:nvPicPr>
          <p:cNvPr id="58" name="Picture 57">
            <a:extLst>
              <a:ext uri="{FF2B5EF4-FFF2-40B4-BE49-F238E27FC236}">
                <a16:creationId xmlns:a16="http://schemas.microsoft.com/office/drawing/2014/main" id="{3F3DDCEB-220E-4391-995D-C09095ABBA5A}"/>
              </a:ext>
            </a:extLst>
          </p:cNvPr>
          <p:cNvPicPr>
            <a:picLocks noChangeAspect="1"/>
          </p:cNvPicPr>
          <p:nvPr/>
        </p:nvPicPr>
        <p:blipFill rotWithShape="1">
          <a:blip r:embed="rId3"/>
          <a:srcRect t="1075" b="-143"/>
          <a:stretch/>
        </p:blipFill>
        <p:spPr>
          <a:xfrm>
            <a:off x="6835531" y="3159481"/>
            <a:ext cx="5167963" cy="3257335"/>
          </a:xfrm>
          <a:prstGeom prst="rect">
            <a:avLst/>
          </a:prstGeom>
        </p:spPr>
      </p:pic>
    </p:spTree>
    <p:extLst>
      <p:ext uri="{BB962C8B-B14F-4D97-AF65-F5344CB8AC3E}">
        <p14:creationId xmlns:p14="http://schemas.microsoft.com/office/powerpoint/2010/main" val="13077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right)">
                                      <p:cBhvr>
                                        <p:cTn id="11" dur="500"/>
                                        <p:tgtEl>
                                          <p:spTgt spid="48"/>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wipe(right)">
                                      <p:cBhvr>
                                        <p:cTn id="15" dur="500"/>
                                        <p:tgtEl>
                                          <p:spTgt spid="5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right)">
                                      <p:cBhvr>
                                        <p:cTn id="19" dur="500"/>
                                        <p:tgtEl>
                                          <p:spTgt spid="55"/>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4"/>
          <p:cNvSpPr txBox="1">
            <a:spLocks noGrp="1"/>
          </p:cNvSpPr>
          <p:nvPr>
            <p:ph type="ctrTitle"/>
          </p:nvPr>
        </p:nvSpPr>
        <p:spPr>
          <a:xfrm>
            <a:off x="992405" y="2337111"/>
            <a:ext cx="5183600" cy="2257200"/>
          </a:xfrm>
          <a:prstGeom prst="rect">
            <a:avLst/>
          </a:prstGeom>
        </p:spPr>
        <p:txBody>
          <a:bodyPr spcFirstLastPara="1" wrap="square" lIns="121900" tIns="121900" rIns="121900" bIns="121900" anchor="b" anchorCtr="0">
            <a:noAutofit/>
          </a:bodyPr>
          <a:lstStyle/>
          <a:p>
            <a:r>
              <a:rPr lang="en-US" altLang="zh-TW" dirty="0"/>
              <a:t>Thank you!</a:t>
            </a:r>
            <a:endParaRPr dirty="0"/>
          </a:p>
        </p:txBody>
      </p:sp>
      <p:cxnSp>
        <p:nvCxnSpPr>
          <p:cNvPr id="339" name="Google Shape;339;p34"/>
          <p:cNvCxnSpPr/>
          <p:nvPr/>
        </p:nvCxnSpPr>
        <p:spPr>
          <a:xfrm>
            <a:off x="1094005" y="4629411"/>
            <a:ext cx="4698800" cy="0"/>
          </a:xfrm>
          <a:prstGeom prst="straightConnector1">
            <a:avLst/>
          </a:prstGeom>
          <a:noFill/>
          <a:ln w="28575" cap="flat" cmpd="sng">
            <a:solidFill>
              <a:schemeClr val="accent1"/>
            </a:solidFill>
            <a:prstDash val="solid"/>
            <a:round/>
            <a:headEnd type="none" w="med" len="med"/>
            <a:tailEnd type="none" w="med" len="med"/>
          </a:ln>
        </p:spPr>
      </p:cxnSp>
      <p:grpSp>
        <p:nvGrpSpPr>
          <p:cNvPr id="340" name="Google Shape;340;p34"/>
          <p:cNvGrpSpPr/>
          <p:nvPr/>
        </p:nvGrpSpPr>
        <p:grpSpPr>
          <a:xfrm>
            <a:off x="5892797" y="909664"/>
            <a:ext cx="5838985" cy="5038672"/>
            <a:chOff x="4571997" y="682248"/>
            <a:chExt cx="4379239" cy="3779004"/>
          </a:xfrm>
        </p:grpSpPr>
        <p:sp>
          <p:nvSpPr>
            <p:cNvPr id="341" name="Google Shape;341;p34"/>
            <p:cNvSpPr/>
            <p:nvPr/>
          </p:nvSpPr>
          <p:spPr>
            <a:xfrm>
              <a:off x="5085426" y="2282180"/>
              <a:ext cx="1517" cy="46832"/>
            </a:xfrm>
            <a:custGeom>
              <a:avLst/>
              <a:gdLst/>
              <a:ahLst/>
              <a:cxnLst/>
              <a:rect l="l" t="t" r="r" b="b"/>
              <a:pathLst>
                <a:path w="67" h="2069" extrusionOk="0">
                  <a:moveTo>
                    <a:pt x="67" y="1"/>
                  </a:moveTo>
                  <a:lnTo>
                    <a:pt x="34" y="701"/>
                  </a:lnTo>
                  <a:cubicBezTo>
                    <a:pt x="34" y="1135"/>
                    <a:pt x="34" y="1602"/>
                    <a:pt x="0" y="2069"/>
                  </a:cubicBezTo>
                  <a:cubicBezTo>
                    <a:pt x="67" y="1368"/>
                    <a:pt x="67" y="701"/>
                    <a:pt x="67"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a:off x="4809076" y="1683869"/>
              <a:ext cx="845395" cy="1595519"/>
            </a:xfrm>
            <a:custGeom>
              <a:avLst/>
              <a:gdLst/>
              <a:ahLst/>
              <a:cxnLst/>
              <a:rect l="l" t="t" r="r" b="b"/>
              <a:pathLst>
                <a:path w="37349" h="70489" extrusionOk="0">
                  <a:moveTo>
                    <a:pt x="8373" y="515"/>
                  </a:moveTo>
                  <a:cubicBezTo>
                    <a:pt x="10041" y="2317"/>
                    <a:pt x="11609" y="4085"/>
                    <a:pt x="12610" y="6386"/>
                  </a:cubicBezTo>
                  <a:cubicBezTo>
                    <a:pt x="13377" y="8087"/>
                    <a:pt x="13410" y="9789"/>
                    <a:pt x="13577" y="11523"/>
                  </a:cubicBezTo>
                  <a:cubicBezTo>
                    <a:pt x="12610" y="7554"/>
                    <a:pt x="10808" y="3818"/>
                    <a:pt x="8373" y="515"/>
                  </a:cubicBezTo>
                  <a:close/>
                  <a:moveTo>
                    <a:pt x="8140" y="382"/>
                  </a:moveTo>
                  <a:lnTo>
                    <a:pt x="8140" y="382"/>
                  </a:lnTo>
                  <a:cubicBezTo>
                    <a:pt x="10208" y="4418"/>
                    <a:pt x="12042" y="8554"/>
                    <a:pt x="13610" y="12824"/>
                  </a:cubicBezTo>
                  <a:cubicBezTo>
                    <a:pt x="12076" y="11090"/>
                    <a:pt x="10375" y="9355"/>
                    <a:pt x="9541" y="7220"/>
                  </a:cubicBezTo>
                  <a:cubicBezTo>
                    <a:pt x="8673" y="5052"/>
                    <a:pt x="8540" y="2617"/>
                    <a:pt x="8140" y="382"/>
                  </a:cubicBezTo>
                  <a:close/>
                  <a:moveTo>
                    <a:pt x="8040" y="215"/>
                  </a:moveTo>
                  <a:lnTo>
                    <a:pt x="8040" y="215"/>
                  </a:lnTo>
                  <a:cubicBezTo>
                    <a:pt x="8340" y="2617"/>
                    <a:pt x="8573" y="5219"/>
                    <a:pt x="9507" y="7454"/>
                  </a:cubicBezTo>
                  <a:cubicBezTo>
                    <a:pt x="10375" y="9555"/>
                    <a:pt x="12076" y="11290"/>
                    <a:pt x="13610" y="12991"/>
                  </a:cubicBezTo>
                  <a:cubicBezTo>
                    <a:pt x="11876" y="11590"/>
                    <a:pt x="9774" y="10322"/>
                    <a:pt x="8874" y="8254"/>
                  </a:cubicBezTo>
                  <a:cubicBezTo>
                    <a:pt x="7940" y="6053"/>
                    <a:pt x="8040" y="2650"/>
                    <a:pt x="8040" y="215"/>
                  </a:cubicBezTo>
                  <a:close/>
                  <a:moveTo>
                    <a:pt x="8340" y="682"/>
                  </a:moveTo>
                  <a:lnTo>
                    <a:pt x="8340" y="682"/>
                  </a:lnTo>
                  <a:cubicBezTo>
                    <a:pt x="10842" y="4218"/>
                    <a:pt x="12643" y="8221"/>
                    <a:pt x="13710" y="12424"/>
                  </a:cubicBezTo>
                  <a:cubicBezTo>
                    <a:pt x="13744" y="12624"/>
                    <a:pt x="13777" y="12857"/>
                    <a:pt x="13810" y="13058"/>
                  </a:cubicBezTo>
                  <a:lnTo>
                    <a:pt x="13644" y="12857"/>
                  </a:lnTo>
                  <a:cubicBezTo>
                    <a:pt x="12176" y="8688"/>
                    <a:pt x="10408" y="4585"/>
                    <a:pt x="8340" y="682"/>
                  </a:cubicBezTo>
                  <a:close/>
                  <a:moveTo>
                    <a:pt x="21149" y="6987"/>
                  </a:moveTo>
                  <a:lnTo>
                    <a:pt x="21149" y="7087"/>
                  </a:lnTo>
                  <a:cubicBezTo>
                    <a:pt x="19848" y="9722"/>
                    <a:pt x="18380" y="12624"/>
                    <a:pt x="18080" y="15559"/>
                  </a:cubicBezTo>
                  <a:cubicBezTo>
                    <a:pt x="18447" y="12557"/>
                    <a:pt x="20082" y="10156"/>
                    <a:pt x="21149" y="7387"/>
                  </a:cubicBezTo>
                  <a:lnTo>
                    <a:pt x="21149" y="7387"/>
                  </a:lnTo>
                  <a:cubicBezTo>
                    <a:pt x="21149" y="9588"/>
                    <a:pt x="20849" y="11757"/>
                    <a:pt x="20248" y="13892"/>
                  </a:cubicBezTo>
                  <a:cubicBezTo>
                    <a:pt x="19648" y="16126"/>
                    <a:pt x="18480" y="18161"/>
                    <a:pt x="17546" y="20263"/>
                  </a:cubicBezTo>
                  <a:cubicBezTo>
                    <a:pt x="17613" y="18895"/>
                    <a:pt x="17747" y="17561"/>
                    <a:pt x="17947" y="16227"/>
                  </a:cubicBezTo>
                  <a:lnTo>
                    <a:pt x="17947" y="16227"/>
                  </a:lnTo>
                  <a:cubicBezTo>
                    <a:pt x="17680" y="17461"/>
                    <a:pt x="17513" y="18728"/>
                    <a:pt x="17446" y="20029"/>
                  </a:cubicBezTo>
                  <a:cubicBezTo>
                    <a:pt x="17380" y="17728"/>
                    <a:pt x="17346" y="15126"/>
                    <a:pt x="18013" y="13024"/>
                  </a:cubicBezTo>
                  <a:cubicBezTo>
                    <a:pt x="18747" y="10756"/>
                    <a:pt x="20115" y="9021"/>
                    <a:pt x="21149" y="6987"/>
                  </a:cubicBezTo>
                  <a:close/>
                  <a:moveTo>
                    <a:pt x="21282" y="8354"/>
                  </a:moveTo>
                  <a:cubicBezTo>
                    <a:pt x="21449" y="10489"/>
                    <a:pt x="21649" y="12657"/>
                    <a:pt x="21149" y="14759"/>
                  </a:cubicBezTo>
                  <a:cubicBezTo>
                    <a:pt x="20549" y="16994"/>
                    <a:pt x="19281" y="18995"/>
                    <a:pt x="17546" y="20530"/>
                  </a:cubicBezTo>
                  <a:cubicBezTo>
                    <a:pt x="18714" y="18428"/>
                    <a:pt x="19681" y="16227"/>
                    <a:pt x="20382" y="13925"/>
                  </a:cubicBezTo>
                  <a:cubicBezTo>
                    <a:pt x="20682" y="12791"/>
                    <a:pt x="20882" y="11657"/>
                    <a:pt x="21016" y="10522"/>
                  </a:cubicBezTo>
                  <a:cubicBezTo>
                    <a:pt x="21116" y="9822"/>
                    <a:pt x="21249" y="9055"/>
                    <a:pt x="21282" y="8354"/>
                  </a:cubicBezTo>
                  <a:close/>
                  <a:moveTo>
                    <a:pt x="21583" y="10589"/>
                  </a:moveTo>
                  <a:lnTo>
                    <a:pt x="21583" y="10589"/>
                  </a:lnTo>
                  <a:cubicBezTo>
                    <a:pt x="21716" y="11523"/>
                    <a:pt x="21783" y="12524"/>
                    <a:pt x="21783" y="13491"/>
                  </a:cubicBezTo>
                  <a:cubicBezTo>
                    <a:pt x="21716" y="16794"/>
                    <a:pt x="20215" y="18928"/>
                    <a:pt x="17513" y="20696"/>
                  </a:cubicBezTo>
                  <a:lnTo>
                    <a:pt x="17513" y="20563"/>
                  </a:lnTo>
                  <a:cubicBezTo>
                    <a:pt x="19214" y="19162"/>
                    <a:pt x="20448" y="17327"/>
                    <a:pt x="21082" y="15226"/>
                  </a:cubicBezTo>
                  <a:cubicBezTo>
                    <a:pt x="21516" y="13725"/>
                    <a:pt x="21683" y="12157"/>
                    <a:pt x="21583" y="10589"/>
                  </a:cubicBezTo>
                  <a:close/>
                  <a:moveTo>
                    <a:pt x="734" y="11523"/>
                  </a:moveTo>
                  <a:cubicBezTo>
                    <a:pt x="1568" y="12757"/>
                    <a:pt x="2669" y="13658"/>
                    <a:pt x="3703" y="14692"/>
                  </a:cubicBezTo>
                  <a:cubicBezTo>
                    <a:pt x="5638" y="16593"/>
                    <a:pt x="6472" y="18695"/>
                    <a:pt x="6038" y="21364"/>
                  </a:cubicBezTo>
                  <a:cubicBezTo>
                    <a:pt x="4404" y="20430"/>
                    <a:pt x="3036" y="19129"/>
                    <a:pt x="2035" y="17527"/>
                  </a:cubicBezTo>
                  <a:cubicBezTo>
                    <a:pt x="901" y="15626"/>
                    <a:pt x="1068" y="13625"/>
                    <a:pt x="734" y="11523"/>
                  </a:cubicBezTo>
                  <a:close/>
                  <a:moveTo>
                    <a:pt x="12209" y="28502"/>
                  </a:moveTo>
                  <a:lnTo>
                    <a:pt x="12209" y="28502"/>
                  </a:lnTo>
                  <a:cubicBezTo>
                    <a:pt x="12205" y="28541"/>
                    <a:pt x="12201" y="28579"/>
                    <a:pt x="12198" y="28617"/>
                  </a:cubicBezTo>
                  <a:lnTo>
                    <a:pt x="12198" y="28617"/>
                  </a:lnTo>
                  <a:cubicBezTo>
                    <a:pt x="12202" y="28579"/>
                    <a:pt x="12206" y="28541"/>
                    <a:pt x="12209" y="28502"/>
                  </a:cubicBezTo>
                  <a:close/>
                  <a:moveTo>
                    <a:pt x="11442" y="17227"/>
                  </a:moveTo>
                  <a:lnTo>
                    <a:pt x="11442" y="17227"/>
                  </a:lnTo>
                  <a:cubicBezTo>
                    <a:pt x="12376" y="18995"/>
                    <a:pt x="13277" y="20663"/>
                    <a:pt x="13777" y="22664"/>
                  </a:cubicBezTo>
                  <a:cubicBezTo>
                    <a:pt x="14444" y="25466"/>
                    <a:pt x="13944" y="27134"/>
                    <a:pt x="12509" y="29002"/>
                  </a:cubicBezTo>
                  <a:cubicBezTo>
                    <a:pt x="13310" y="27568"/>
                    <a:pt x="13710" y="25967"/>
                    <a:pt x="13677" y="24332"/>
                  </a:cubicBezTo>
                  <a:cubicBezTo>
                    <a:pt x="13610" y="21730"/>
                    <a:pt x="12276" y="19596"/>
                    <a:pt x="11442" y="17227"/>
                  </a:cubicBezTo>
                  <a:close/>
                  <a:moveTo>
                    <a:pt x="11275" y="16994"/>
                  </a:moveTo>
                  <a:cubicBezTo>
                    <a:pt x="11976" y="19329"/>
                    <a:pt x="13343" y="21397"/>
                    <a:pt x="13510" y="23865"/>
                  </a:cubicBezTo>
                  <a:cubicBezTo>
                    <a:pt x="13644" y="25833"/>
                    <a:pt x="13143" y="27801"/>
                    <a:pt x="12109" y="29469"/>
                  </a:cubicBezTo>
                  <a:cubicBezTo>
                    <a:pt x="12139" y="29175"/>
                    <a:pt x="12168" y="28906"/>
                    <a:pt x="12198" y="28617"/>
                  </a:cubicBezTo>
                  <a:lnTo>
                    <a:pt x="12198" y="28617"/>
                  </a:lnTo>
                  <a:cubicBezTo>
                    <a:pt x="12162" y="28940"/>
                    <a:pt x="12102" y="29241"/>
                    <a:pt x="12042" y="29569"/>
                  </a:cubicBezTo>
                  <a:lnTo>
                    <a:pt x="11976" y="29669"/>
                  </a:lnTo>
                  <a:cubicBezTo>
                    <a:pt x="11409" y="27635"/>
                    <a:pt x="11042" y="25567"/>
                    <a:pt x="10875" y="23465"/>
                  </a:cubicBezTo>
                  <a:cubicBezTo>
                    <a:pt x="10742" y="21430"/>
                    <a:pt x="11175" y="19462"/>
                    <a:pt x="11275" y="17461"/>
                  </a:cubicBezTo>
                  <a:cubicBezTo>
                    <a:pt x="11709" y="19462"/>
                    <a:pt x="12009" y="21530"/>
                    <a:pt x="12109" y="23565"/>
                  </a:cubicBezTo>
                  <a:cubicBezTo>
                    <a:pt x="12176" y="24466"/>
                    <a:pt x="12243" y="25466"/>
                    <a:pt x="12276" y="26434"/>
                  </a:cubicBezTo>
                  <a:cubicBezTo>
                    <a:pt x="12276" y="25500"/>
                    <a:pt x="12276" y="24532"/>
                    <a:pt x="12243" y="23565"/>
                  </a:cubicBezTo>
                  <a:cubicBezTo>
                    <a:pt x="12176" y="21397"/>
                    <a:pt x="11842" y="19229"/>
                    <a:pt x="11275" y="17094"/>
                  </a:cubicBezTo>
                  <a:cubicBezTo>
                    <a:pt x="11275" y="17060"/>
                    <a:pt x="11275" y="17027"/>
                    <a:pt x="11275" y="16994"/>
                  </a:cubicBezTo>
                  <a:close/>
                  <a:moveTo>
                    <a:pt x="11209" y="17127"/>
                  </a:moveTo>
                  <a:cubicBezTo>
                    <a:pt x="11209" y="17161"/>
                    <a:pt x="11209" y="17227"/>
                    <a:pt x="11209" y="17261"/>
                  </a:cubicBezTo>
                  <a:cubicBezTo>
                    <a:pt x="10842" y="19362"/>
                    <a:pt x="10675" y="21497"/>
                    <a:pt x="10742" y="23632"/>
                  </a:cubicBezTo>
                  <a:cubicBezTo>
                    <a:pt x="10942" y="25700"/>
                    <a:pt x="11342" y="27735"/>
                    <a:pt x="11909" y="29736"/>
                  </a:cubicBezTo>
                  <a:lnTo>
                    <a:pt x="11842" y="29803"/>
                  </a:lnTo>
                  <a:cubicBezTo>
                    <a:pt x="11008" y="27435"/>
                    <a:pt x="9908" y="25066"/>
                    <a:pt x="10074" y="22498"/>
                  </a:cubicBezTo>
                  <a:cubicBezTo>
                    <a:pt x="10174" y="20696"/>
                    <a:pt x="10808" y="18895"/>
                    <a:pt x="11209" y="17127"/>
                  </a:cubicBezTo>
                  <a:close/>
                  <a:moveTo>
                    <a:pt x="30556" y="18261"/>
                  </a:moveTo>
                  <a:cubicBezTo>
                    <a:pt x="30556" y="18261"/>
                    <a:pt x="32724" y="23365"/>
                    <a:pt x="32691" y="26000"/>
                  </a:cubicBezTo>
                  <a:cubicBezTo>
                    <a:pt x="32624" y="28802"/>
                    <a:pt x="30923" y="30103"/>
                    <a:pt x="29822" y="32405"/>
                  </a:cubicBezTo>
                  <a:lnTo>
                    <a:pt x="29822" y="32438"/>
                  </a:lnTo>
                  <a:cubicBezTo>
                    <a:pt x="29021" y="29970"/>
                    <a:pt x="28054" y="27134"/>
                    <a:pt x="28387" y="24566"/>
                  </a:cubicBezTo>
                  <a:cubicBezTo>
                    <a:pt x="28521" y="23532"/>
                    <a:pt x="30422" y="18328"/>
                    <a:pt x="30556" y="18261"/>
                  </a:cubicBezTo>
                  <a:close/>
                  <a:moveTo>
                    <a:pt x="8809" y="32252"/>
                  </a:moveTo>
                  <a:cubicBezTo>
                    <a:pt x="9243" y="32252"/>
                    <a:pt x="9686" y="32298"/>
                    <a:pt x="10141" y="32405"/>
                  </a:cubicBezTo>
                  <a:cubicBezTo>
                    <a:pt x="12109" y="32872"/>
                    <a:pt x="13610" y="34073"/>
                    <a:pt x="15245" y="35107"/>
                  </a:cubicBezTo>
                  <a:cubicBezTo>
                    <a:pt x="13781" y="35878"/>
                    <a:pt x="12360" y="36459"/>
                    <a:pt x="10744" y="36459"/>
                  </a:cubicBezTo>
                  <a:cubicBezTo>
                    <a:pt x="10334" y="36459"/>
                    <a:pt x="9912" y="36422"/>
                    <a:pt x="9474" y="36341"/>
                  </a:cubicBezTo>
                  <a:cubicBezTo>
                    <a:pt x="7306" y="35941"/>
                    <a:pt x="5538" y="34540"/>
                    <a:pt x="3770" y="33372"/>
                  </a:cubicBezTo>
                  <a:cubicBezTo>
                    <a:pt x="5476" y="32972"/>
                    <a:pt x="7077" y="32252"/>
                    <a:pt x="8809" y="32252"/>
                  </a:cubicBezTo>
                  <a:close/>
                  <a:moveTo>
                    <a:pt x="37060" y="33706"/>
                  </a:moveTo>
                  <a:lnTo>
                    <a:pt x="37060" y="33706"/>
                  </a:lnTo>
                  <a:cubicBezTo>
                    <a:pt x="36560" y="35841"/>
                    <a:pt x="36326" y="38109"/>
                    <a:pt x="35559" y="40177"/>
                  </a:cubicBezTo>
                  <a:cubicBezTo>
                    <a:pt x="34325" y="43379"/>
                    <a:pt x="31490" y="44280"/>
                    <a:pt x="28421" y="44947"/>
                  </a:cubicBezTo>
                  <a:cubicBezTo>
                    <a:pt x="29555" y="42946"/>
                    <a:pt x="30055" y="40777"/>
                    <a:pt x="31623" y="38943"/>
                  </a:cubicBezTo>
                  <a:cubicBezTo>
                    <a:pt x="33291" y="37041"/>
                    <a:pt x="35226" y="35407"/>
                    <a:pt x="37060" y="33706"/>
                  </a:cubicBezTo>
                  <a:close/>
                  <a:moveTo>
                    <a:pt x="9741" y="38176"/>
                  </a:moveTo>
                  <a:cubicBezTo>
                    <a:pt x="10775" y="39543"/>
                    <a:pt x="11809" y="40911"/>
                    <a:pt x="12710" y="42345"/>
                  </a:cubicBezTo>
                  <a:cubicBezTo>
                    <a:pt x="14044" y="44447"/>
                    <a:pt x="13977" y="46215"/>
                    <a:pt x="13810" y="48483"/>
                  </a:cubicBezTo>
                  <a:cubicBezTo>
                    <a:pt x="13744" y="48483"/>
                    <a:pt x="13710" y="48550"/>
                    <a:pt x="13710" y="48616"/>
                  </a:cubicBezTo>
                  <a:lnTo>
                    <a:pt x="13710" y="48650"/>
                  </a:lnTo>
                  <a:cubicBezTo>
                    <a:pt x="11809" y="47549"/>
                    <a:pt x="10008" y="46048"/>
                    <a:pt x="9607" y="43846"/>
                  </a:cubicBezTo>
                  <a:cubicBezTo>
                    <a:pt x="9274" y="41978"/>
                    <a:pt x="9674" y="40077"/>
                    <a:pt x="9741" y="38176"/>
                  </a:cubicBezTo>
                  <a:close/>
                  <a:moveTo>
                    <a:pt x="5871" y="51619"/>
                  </a:moveTo>
                  <a:cubicBezTo>
                    <a:pt x="8173" y="51752"/>
                    <a:pt x="10041" y="51452"/>
                    <a:pt x="12209" y="52919"/>
                  </a:cubicBezTo>
                  <a:cubicBezTo>
                    <a:pt x="13710" y="53920"/>
                    <a:pt x="14744" y="55321"/>
                    <a:pt x="15845" y="56722"/>
                  </a:cubicBezTo>
                  <a:cubicBezTo>
                    <a:pt x="15275" y="56731"/>
                    <a:pt x="14698" y="56750"/>
                    <a:pt x="14122" y="56750"/>
                  </a:cubicBezTo>
                  <a:cubicBezTo>
                    <a:pt x="12541" y="56750"/>
                    <a:pt x="10968" y="56611"/>
                    <a:pt x="9574" y="55755"/>
                  </a:cubicBezTo>
                  <a:cubicBezTo>
                    <a:pt x="7839" y="54654"/>
                    <a:pt x="7139" y="53253"/>
                    <a:pt x="5871" y="51619"/>
                  </a:cubicBezTo>
                  <a:close/>
                  <a:moveTo>
                    <a:pt x="8005" y="0"/>
                  </a:moveTo>
                  <a:cubicBezTo>
                    <a:pt x="7965" y="0"/>
                    <a:pt x="7906" y="15"/>
                    <a:pt x="7906" y="15"/>
                  </a:cubicBezTo>
                  <a:cubicBezTo>
                    <a:pt x="7606" y="2717"/>
                    <a:pt x="7072" y="6019"/>
                    <a:pt x="8240" y="8554"/>
                  </a:cubicBezTo>
                  <a:cubicBezTo>
                    <a:pt x="9307" y="10889"/>
                    <a:pt x="11909" y="12190"/>
                    <a:pt x="13810" y="13791"/>
                  </a:cubicBezTo>
                  <a:lnTo>
                    <a:pt x="13844" y="13791"/>
                  </a:lnTo>
                  <a:cubicBezTo>
                    <a:pt x="17380" y="22298"/>
                    <a:pt x="21116" y="30770"/>
                    <a:pt x="22517" y="39877"/>
                  </a:cubicBezTo>
                  <a:cubicBezTo>
                    <a:pt x="18514" y="37275"/>
                    <a:pt x="15011" y="34039"/>
                    <a:pt x="12109" y="30237"/>
                  </a:cubicBezTo>
                  <a:cubicBezTo>
                    <a:pt x="13710" y="28735"/>
                    <a:pt x="14778" y="27068"/>
                    <a:pt x="14678" y="24799"/>
                  </a:cubicBezTo>
                  <a:cubicBezTo>
                    <a:pt x="14444" y="21730"/>
                    <a:pt x="13277" y="18795"/>
                    <a:pt x="11342" y="16427"/>
                  </a:cubicBezTo>
                  <a:cubicBezTo>
                    <a:pt x="11309" y="16393"/>
                    <a:pt x="11275" y="16393"/>
                    <a:pt x="11275" y="16393"/>
                  </a:cubicBezTo>
                  <a:cubicBezTo>
                    <a:pt x="11258" y="16389"/>
                    <a:pt x="11241" y="16387"/>
                    <a:pt x="11225" y="16387"/>
                  </a:cubicBezTo>
                  <a:cubicBezTo>
                    <a:pt x="11118" y="16387"/>
                    <a:pt x="11046" y="16478"/>
                    <a:pt x="11075" y="16593"/>
                  </a:cubicBezTo>
                  <a:cubicBezTo>
                    <a:pt x="9174" y="20763"/>
                    <a:pt x="9207" y="24332"/>
                    <a:pt x="10641" y="28268"/>
                  </a:cubicBezTo>
                  <a:cubicBezTo>
                    <a:pt x="9074" y="26000"/>
                    <a:pt x="7673" y="23632"/>
                    <a:pt x="6405" y="21197"/>
                  </a:cubicBezTo>
                  <a:cubicBezTo>
                    <a:pt x="7673" y="16527"/>
                    <a:pt x="3470" y="14058"/>
                    <a:pt x="634" y="10989"/>
                  </a:cubicBezTo>
                  <a:cubicBezTo>
                    <a:pt x="616" y="10972"/>
                    <a:pt x="591" y="10963"/>
                    <a:pt x="566" y="10963"/>
                  </a:cubicBezTo>
                  <a:cubicBezTo>
                    <a:pt x="495" y="10963"/>
                    <a:pt x="419" y="11025"/>
                    <a:pt x="468" y="11123"/>
                  </a:cubicBezTo>
                  <a:cubicBezTo>
                    <a:pt x="501" y="11156"/>
                    <a:pt x="501" y="11190"/>
                    <a:pt x="534" y="11223"/>
                  </a:cubicBezTo>
                  <a:cubicBezTo>
                    <a:pt x="1" y="16093"/>
                    <a:pt x="1902" y="19896"/>
                    <a:pt x="6372" y="22164"/>
                  </a:cubicBezTo>
                  <a:cubicBezTo>
                    <a:pt x="6405" y="22197"/>
                    <a:pt x="6438" y="22197"/>
                    <a:pt x="6472" y="22197"/>
                  </a:cubicBezTo>
                  <a:cubicBezTo>
                    <a:pt x="8173" y="26400"/>
                    <a:pt x="10708" y="30237"/>
                    <a:pt x="13877" y="33506"/>
                  </a:cubicBezTo>
                  <a:cubicBezTo>
                    <a:pt x="12810" y="32738"/>
                    <a:pt x="11575" y="32171"/>
                    <a:pt x="10308" y="31838"/>
                  </a:cubicBezTo>
                  <a:cubicBezTo>
                    <a:pt x="9789" y="31715"/>
                    <a:pt x="9284" y="31662"/>
                    <a:pt x="8788" y="31662"/>
                  </a:cubicBezTo>
                  <a:cubicBezTo>
                    <a:pt x="6864" y="31662"/>
                    <a:pt x="5086" y="32462"/>
                    <a:pt x="3203" y="33072"/>
                  </a:cubicBezTo>
                  <a:lnTo>
                    <a:pt x="3103" y="33072"/>
                  </a:lnTo>
                  <a:cubicBezTo>
                    <a:pt x="2936" y="33105"/>
                    <a:pt x="2903" y="33372"/>
                    <a:pt x="3103" y="33439"/>
                  </a:cubicBezTo>
                  <a:cubicBezTo>
                    <a:pt x="5538" y="35025"/>
                    <a:pt x="8586" y="36970"/>
                    <a:pt x="11496" y="36970"/>
                  </a:cubicBezTo>
                  <a:cubicBezTo>
                    <a:pt x="12931" y="36970"/>
                    <a:pt x="14333" y="36497"/>
                    <a:pt x="15612" y="35274"/>
                  </a:cubicBezTo>
                  <a:lnTo>
                    <a:pt x="15879" y="35440"/>
                  </a:lnTo>
                  <a:cubicBezTo>
                    <a:pt x="17913" y="37308"/>
                    <a:pt x="20115" y="39010"/>
                    <a:pt x="22483" y="40511"/>
                  </a:cubicBezTo>
                  <a:cubicBezTo>
                    <a:pt x="22517" y="40544"/>
                    <a:pt x="22550" y="40544"/>
                    <a:pt x="22583" y="40544"/>
                  </a:cubicBezTo>
                  <a:cubicBezTo>
                    <a:pt x="22717" y="41345"/>
                    <a:pt x="22817" y="42145"/>
                    <a:pt x="22884" y="42979"/>
                  </a:cubicBezTo>
                  <a:cubicBezTo>
                    <a:pt x="23417" y="49617"/>
                    <a:pt x="22617" y="56322"/>
                    <a:pt x="20515" y="62660"/>
                  </a:cubicBezTo>
                  <a:cubicBezTo>
                    <a:pt x="17380" y="58257"/>
                    <a:pt x="15178" y="53987"/>
                    <a:pt x="14044" y="48616"/>
                  </a:cubicBezTo>
                  <a:cubicBezTo>
                    <a:pt x="15178" y="44280"/>
                    <a:pt x="12743" y="40944"/>
                    <a:pt x="9741" y="37875"/>
                  </a:cubicBezTo>
                  <a:cubicBezTo>
                    <a:pt x="9713" y="37833"/>
                    <a:pt x="9673" y="37815"/>
                    <a:pt x="9637" y="37815"/>
                  </a:cubicBezTo>
                  <a:cubicBezTo>
                    <a:pt x="9586" y="37815"/>
                    <a:pt x="9541" y="37851"/>
                    <a:pt x="9541" y="37909"/>
                  </a:cubicBezTo>
                  <a:cubicBezTo>
                    <a:pt x="9107" y="39977"/>
                    <a:pt x="8473" y="42712"/>
                    <a:pt x="9207" y="44747"/>
                  </a:cubicBezTo>
                  <a:cubicBezTo>
                    <a:pt x="9974" y="46815"/>
                    <a:pt x="11976" y="48149"/>
                    <a:pt x="13777" y="49183"/>
                  </a:cubicBezTo>
                  <a:lnTo>
                    <a:pt x="13810" y="49183"/>
                  </a:lnTo>
                  <a:cubicBezTo>
                    <a:pt x="14177" y="51552"/>
                    <a:pt x="14844" y="53887"/>
                    <a:pt x="15812" y="56122"/>
                  </a:cubicBezTo>
                  <a:cubicBezTo>
                    <a:pt x="14844" y="54521"/>
                    <a:pt x="13510" y="53186"/>
                    <a:pt x="11909" y="52219"/>
                  </a:cubicBezTo>
                  <a:cubicBezTo>
                    <a:pt x="10488" y="51381"/>
                    <a:pt x="9068" y="51160"/>
                    <a:pt x="7556" y="51160"/>
                  </a:cubicBezTo>
                  <a:cubicBezTo>
                    <a:pt x="6903" y="51160"/>
                    <a:pt x="6233" y="51201"/>
                    <a:pt x="5538" y="51252"/>
                  </a:cubicBezTo>
                  <a:cubicBezTo>
                    <a:pt x="5392" y="51252"/>
                    <a:pt x="7657" y="57391"/>
                    <a:pt x="13327" y="57391"/>
                  </a:cubicBezTo>
                  <a:cubicBezTo>
                    <a:pt x="14159" y="57391"/>
                    <a:pt x="15064" y="57259"/>
                    <a:pt x="16045" y="56956"/>
                  </a:cubicBezTo>
                  <a:lnTo>
                    <a:pt x="16312" y="57256"/>
                  </a:lnTo>
                  <a:cubicBezTo>
                    <a:pt x="17346" y="59457"/>
                    <a:pt x="18681" y="61492"/>
                    <a:pt x="20315" y="63294"/>
                  </a:cubicBezTo>
                  <a:cubicBezTo>
                    <a:pt x="19514" y="65662"/>
                    <a:pt x="18547" y="67997"/>
                    <a:pt x="17480" y="70232"/>
                  </a:cubicBezTo>
                  <a:cubicBezTo>
                    <a:pt x="17412" y="70368"/>
                    <a:pt x="17529" y="70489"/>
                    <a:pt x="17653" y="70489"/>
                  </a:cubicBezTo>
                  <a:cubicBezTo>
                    <a:pt x="17711" y="70489"/>
                    <a:pt x="17771" y="70462"/>
                    <a:pt x="17813" y="70399"/>
                  </a:cubicBezTo>
                  <a:cubicBezTo>
                    <a:pt x="20749" y="65362"/>
                    <a:pt x="22617" y="59758"/>
                    <a:pt x="23351" y="53954"/>
                  </a:cubicBezTo>
                  <a:cubicBezTo>
                    <a:pt x="25552" y="51485"/>
                    <a:pt x="27220" y="48550"/>
                    <a:pt x="28187" y="45381"/>
                  </a:cubicBezTo>
                  <a:lnTo>
                    <a:pt x="28221" y="45381"/>
                  </a:lnTo>
                  <a:cubicBezTo>
                    <a:pt x="30923" y="44980"/>
                    <a:pt x="33791" y="44280"/>
                    <a:pt x="35326" y="41778"/>
                  </a:cubicBezTo>
                  <a:cubicBezTo>
                    <a:pt x="36760" y="39477"/>
                    <a:pt x="36994" y="36174"/>
                    <a:pt x="37260" y="33539"/>
                  </a:cubicBezTo>
                  <a:lnTo>
                    <a:pt x="37294" y="33506"/>
                  </a:lnTo>
                  <a:cubicBezTo>
                    <a:pt x="37348" y="33424"/>
                    <a:pt x="37292" y="33321"/>
                    <a:pt x="37215" y="33321"/>
                  </a:cubicBezTo>
                  <a:cubicBezTo>
                    <a:pt x="37198" y="33321"/>
                    <a:pt x="37179" y="33326"/>
                    <a:pt x="37160" y="33339"/>
                  </a:cubicBezTo>
                  <a:cubicBezTo>
                    <a:pt x="35026" y="34907"/>
                    <a:pt x="33057" y="36708"/>
                    <a:pt x="31323" y="38709"/>
                  </a:cubicBezTo>
                  <a:cubicBezTo>
                    <a:pt x="29788" y="40477"/>
                    <a:pt x="29221" y="42512"/>
                    <a:pt x="28387" y="44580"/>
                  </a:cubicBezTo>
                  <a:cubicBezTo>
                    <a:pt x="29422" y="40811"/>
                    <a:pt x="29922" y="36875"/>
                    <a:pt x="29889" y="32972"/>
                  </a:cubicBezTo>
                  <a:cubicBezTo>
                    <a:pt x="29922" y="32938"/>
                    <a:pt x="29955" y="32872"/>
                    <a:pt x="29922" y="32805"/>
                  </a:cubicBezTo>
                  <a:lnTo>
                    <a:pt x="29889" y="32705"/>
                  </a:lnTo>
                  <a:lnTo>
                    <a:pt x="29889" y="32572"/>
                  </a:lnTo>
                  <a:lnTo>
                    <a:pt x="29889" y="32538"/>
                  </a:lnTo>
                  <a:cubicBezTo>
                    <a:pt x="31656" y="30603"/>
                    <a:pt x="33124" y="29169"/>
                    <a:pt x="33291" y="26467"/>
                  </a:cubicBezTo>
                  <a:cubicBezTo>
                    <a:pt x="33458" y="23131"/>
                    <a:pt x="31990" y="20463"/>
                    <a:pt x="30689" y="17527"/>
                  </a:cubicBezTo>
                  <a:cubicBezTo>
                    <a:pt x="30656" y="17477"/>
                    <a:pt x="30597" y="17452"/>
                    <a:pt x="30543" y="17452"/>
                  </a:cubicBezTo>
                  <a:cubicBezTo>
                    <a:pt x="30489" y="17452"/>
                    <a:pt x="30439" y="17477"/>
                    <a:pt x="30422" y="17527"/>
                  </a:cubicBezTo>
                  <a:cubicBezTo>
                    <a:pt x="29321" y="19829"/>
                    <a:pt x="27954" y="22298"/>
                    <a:pt x="27787" y="24899"/>
                  </a:cubicBezTo>
                  <a:cubicBezTo>
                    <a:pt x="27587" y="27635"/>
                    <a:pt x="28621" y="30403"/>
                    <a:pt x="29622" y="32905"/>
                  </a:cubicBezTo>
                  <a:cubicBezTo>
                    <a:pt x="29622" y="32938"/>
                    <a:pt x="29655" y="32972"/>
                    <a:pt x="29688" y="32972"/>
                  </a:cubicBezTo>
                  <a:cubicBezTo>
                    <a:pt x="28955" y="40277"/>
                    <a:pt x="27320" y="47049"/>
                    <a:pt x="23417" y="53286"/>
                  </a:cubicBezTo>
                  <a:cubicBezTo>
                    <a:pt x="24685" y="42379"/>
                    <a:pt x="22016" y="31237"/>
                    <a:pt x="17513" y="20897"/>
                  </a:cubicBezTo>
                  <a:lnTo>
                    <a:pt x="17513" y="20863"/>
                  </a:lnTo>
                  <a:cubicBezTo>
                    <a:pt x="23884" y="18461"/>
                    <a:pt x="22183" y="12257"/>
                    <a:pt x="21349" y="6887"/>
                  </a:cubicBezTo>
                  <a:cubicBezTo>
                    <a:pt x="21316" y="6786"/>
                    <a:pt x="21316" y="6686"/>
                    <a:pt x="21282" y="6586"/>
                  </a:cubicBezTo>
                  <a:cubicBezTo>
                    <a:pt x="21282" y="6586"/>
                    <a:pt x="21282" y="6571"/>
                    <a:pt x="21272" y="6571"/>
                  </a:cubicBezTo>
                  <a:cubicBezTo>
                    <a:pt x="21268" y="6571"/>
                    <a:pt x="21260" y="6575"/>
                    <a:pt x="21249" y="6586"/>
                  </a:cubicBezTo>
                  <a:cubicBezTo>
                    <a:pt x="21216" y="6586"/>
                    <a:pt x="17880" y="11023"/>
                    <a:pt x="17213" y="13525"/>
                  </a:cubicBezTo>
                  <a:cubicBezTo>
                    <a:pt x="16679" y="15526"/>
                    <a:pt x="16913" y="17761"/>
                    <a:pt x="17046" y="19896"/>
                  </a:cubicBezTo>
                  <a:cubicBezTo>
                    <a:pt x="16145" y="17894"/>
                    <a:pt x="15178" y="15893"/>
                    <a:pt x="14177" y="13958"/>
                  </a:cubicBezTo>
                  <a:lnTo>
                    <a:pt x="14177" y="13591"/>
                  </a:lnTo>
                  <a:cubicBezTo>
                    <a:pt x="14211" y="13591"/>
                    <a:pt x="14211" y="13558"/>
                    <a:pt x="14177" y="13525"/>
                  </a:cubicBezTo>
                  <a:lnTo>
                    <a:pt x="14177" y="13491"/>
                  </a:lnTo>
                  <a:cubicBezTo>
                    <a:pt x="14277" y="11123"/>
                    <a:pt x="14344" y="8788"/>
                    <a:pt x="13343" y="6553"/>
                  </a:cubicBezTo>
                  <a:cubicBezTo>
                    <a:pt x="12209" y="3984"/>
                    <a:pt x="10041" y="1883"/>
                    <a:pt x="8040" y="15"/>
                  </a:cubicBezTo>
                  <a:cubicBezTo>
                    <a:pt x="8040" y="4"/>
                    <a:pt x="8025" y="0"/>
                    <a:pt x="80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p:cNvSpPr/>
            <p:nvPr/>
          </p:nvSpPr>
          <p:spPr>
            <a:xfrm>
              <a:off x="4824173" y="1943923"/>
              <a:ext cx="126122" cy="232575"/>
            </a:xfrm>
            <a:custGeom>
              <a:avLst/>
              <a:gdLst/>
              <a:ahLst/>
              <a:cxnLst/>
              <a:rect l="l" t="t" r="r" b="b"/>
              <a:pathLst>
                <a:path w="5572" h="10275" extrusionOk="0">
                  <a:moveTo>
                    <a:pt x="301" y="368"/>
                  </a:moveTo>
                  <a:lnTo>
                    <a:pt x="468" y="601"/>
                  </a:lnTo>
                  <a:cubicBezTo>
                    <a:pt x="2002" y="3570"/>
                    <a:pt x="3837" y="6372"/>
                    <a:pt x="5171" y="9474"/>
                  </a:cubicBezTo>
                  <a:cubicBezTo>
                    <a:pt x="4004" y="8240"/>
                    <a:pt x="2869" y="7006"/>
                    <a:pt x="2102" y="5471"/>
                  </a:cubicBezTo>
                  <a:cubicBezTo>
                    <a:pt x="1335" y="3837"/>
                    <a:pt x="735" y="2136"/>
                    <a:pt x="301" y="368"/>
                  </a:cubicBezTo>
                  <a:close/>
                  <a:moveTo>
                    <a:pt x="5498" y="9835"/>
                  </a:moveTo>
                  <a:cubicBezTo>
                    <a:pt x="5500" y="9848"/>
                    <a:pt x="5503" y="9861"/>
                    <a:pt x="5505" y="9875"/>
                  </a:cubicBezTo>
                  <a:cubicBezTo>
                    <a:pt x="5505" y="9875"/>
                    <a:pt x="5505" y="9875"/>
                    <a:pt x="5505" y="9875"/>
                  </a:cubicBezTo>
                  <a:lnTo>
                    <a:pt x="5505" y="9875"/>
                  </a:lnTo>
                  <a:cubicBezTo>
                    <a:pt x="5505" y="9864"/>
                    <a:pt x="5505" y="9853"/>
                    <a:pt x="5505" y="9841"/>
                  </a:cubicBezTo>
                  <a:lnTo>
                    <a:pt x="5498" y="9835"/>
                  </a:lnTo>
                  <a:close/>
                  <a:moveTo>
                    <a:pt x="1" y="1"/>
                  </a:moveTo>
                  <a:lnTo>
                    <a:pt x="134" y="201"/>
                  </a:lnTo>
                  <a:cubicBezTo>
                    <a:pt x="534" y="2069"/>
                    <a:pt x="1168" y="3870"/>
                    <a:pt x="2002" y="5571"/>
                  </a:cubicBezTo>
                  <a:cubicBezTo>
                    <a:pt x="2803" y="7106"/>
                    <a:pt x="4004" y="8273"/>
                    <a:pt x="5171" y="9508"/>
                  </a:cubicBezTo>
                  <a:cubicBezTo>
                    <a:pt x="5238" y="9674"/>
                    <a:pt x="5304" y="9808"/>
                    <a:pt x="5371" y="9975"/>
                  </a:cubicBezTo>
                  <a:cubicBezTo>
                    <a:pt x="5371" y="9991"/>
                    <a:pt x="5396" y="10000"/>
                    <a:pt x="5417" y="10000"/>
                  </a:cubicBezTo>
                  <a:cubicBezTo>
                    <a:pt x="5438" y="10000"/>
                    <a:pt x="5455" y="9991"/>
                    <a:pt x="5438" y="9975"/>
                  </a:cubicBezTo>
                  <a:cubicBezTo>
                    <a:pt x="5438" y="9941"/>
                    <a:pt x="5405" y="9808"/>
                    <a:pt x="5371" y="9708"/>
                  </a:cubicBezTo>
                  <a:lnTo>
                    <a:pt x="5371" y="9708"/>
                  </a:lnTo>
                  <a:lnTo>
                    <a:pt x="5498" y="9835"/>
                  </a:lnTo>
                  <a:lnTo>
                    <a:pt x="5498" y="9835"/>
                  </a:lnTo>
                  <a:cubicBezTo>
                    <a:pt x="5496" y="9823"/>
                    <a:pt x="5495" y="9810"/>
                    <a:pt x="5493" y="9798"/>
                  </a:cubicBezTo>
                  <a:lnTo>
                    <a:pt x="5493" y="9798"/>
                  </a:lnTo>
                  <a:lnTo>
                    <a:pt x="5505" y="9808"/>
                  </a:lnTo>
                  <a:cubicBezTo>
                    <a:pt x="5295" y="8530"/>
                    <a:pt x="4908" y="7301"/>
                    <a:pt x="4366" y="6154"/>
                  </a:cubicBezTo>
                  <a:lnTo>
                    <a:pt x="4366" y="6154"/>
                  </a:lnTo>
                  <a:cubicBezTo>
                    <a:pt x="4894" y="7305"/>
                    <a:pt x="5287" y="8517"/>
                    <a:pt x="5493" y="9798"/>
                  </a:cubicBezTo>
                  <a:lnTo>
                    <a:pt x="5493" y="9798"/>
                  </a:lnTo>
                  <a:lnTo>
                    <a:pt x="5338" y="9674"/>
                  </a:lnTo>
                  <a:cubicBezTo>
                    <a:pt x="4837" y="8107"/>
                    <a:pt x="3970" y="6672"/>
                    <a:pt x="3170" y="5238"/>
                  </a:cubicBezTo>
                  <a:cubicBezTo>
                    <a:pt x="2436" y="3904"/>
                    <a:pt x="1669" y="2536"/>
                    <a:pt x="901" y="1202"/>
                  </a:cubicBezTo>
                  <a:lnTo>
                    <a:pt x="901" y="1202"/>
                  </a:lnTo>
                  <a:cubicBezTo>
                    <a:pt x="1802" y="2369"/>
                    <a:pt x="2769" y="3470"/>
                    <a:pt x="3570" y="4704"/>
                  </a:cubicBezTo>
                  <a:cubicBezTo>
                    <a:pt x="3863" y="5170"/>
                    <a:pt x="4129" y="5654"/>
                    <a:pt x="4366" y="6154"/>
                  </a:cubicBezTo>
                  <a:lnTo>
                    <a:pt x="4366" y="6154"/>
                  </a:lnTo>
                  <a:cubicBezTo>
                    <a:pt x="3395" y="4038"/>
                    <a:pt x="1967" y="2127"/>
                    <a:pt x="401" y="368"/>
                  </a:cubicBezTo>
                  <a:cubicBezTo>
                    <a:pt x="334" y="268"/>
                    <a:pt x="268" y="168"/>
                    <a:pt x="201" y="68"/>
                  </a:cubicBezTo>
                  <a:lnTo>
                    <a:pt x="167" y="68"/>
                  </a:lnTo>
                  <a:cubicBezTo>
                    <a:pt x="167" y="51"/>
                    <a:pt x="159" y="43"/>
                    <a:pt x="147" y="43"/>
                  </a:cubicBezTo>
                  <a:cubicBezTo>
                    <a:pt x="134" y="43"/>
                    <a:pt x="117" y="51"/>
                    <a:pt x="101" y="68"/>
                  </a:cubicBezTo>
                  <a:lnTo>
                    <a:pt x="34" y="1"/>
                  </a:lnTo>
                  <a:close/>
                  <a:moveTo>
                    <a:pt x="5505" y="9875"/>
                  </a:moveTo>
                  <a:lnTo>
                    <a:pt x="5505" y="9875"/>
                  </a:lnTo>
                  <a:cubicBezTo>
                    <a:pt x="5509" y="10026"/>
                    <a:pt x="5540" y="10151"/>
                    <a:pt x="5571" y="10275"/>
                  </a:cubicBezTo>
                  <a:cubicBezTo>
                    <a:pt x="5571" y="10141"/>
                    <a:pt x="5538" y="10008"/>
                    <a:pt x="5538" y="9908"/>
                  </a:cubicBezTo>
                  <a:lnTo>
                    <a:pt x="5538" y="9908"/>
                  </a:lnTo>
                  <a:cubicBezTo>
                    <a:pt x="5527" y="9897"/>
                    <a:pt x="5516" y="9886"/>
                    <a:pt x="5505" y="9875"/>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p:cNvSpPr/>
            <p:nvPr/>
          </p:nvSpPr>
          <p:spPr>
            <a:xfrm>
              <a:off x="4882322" y="2425596"/>
              <a:ext cx="278614" cy="72432"/>
            </a:xfrm>
            <a:custGeom>
              <a:avLst/>
              <a:gdLst/>
              <a:ahLst/>
              <a:cxnLst/>
              <a:rect l="l" t="t" r="r" b="b"/>
              <a:pathLst>
                <a:path w="12309" h="3200" extrusionOk="0">
                  <a:moveTo>
                    <a:pt x="4471" y="136"/>
                  </a:moveTo>
                  <a:cubicBezTo>
                    <a:pt x="5048" y="136"/>
                    <a:pt x="5626" y="169"/>
                    <a:pt x="6205" y="236"/>
                  </a:cubicBezTo>
                  <a:cubicBezTo>
                    <a:pt x="8073" y="503"/>
                    <a:pt x="9874" y="1337"/>
                    <a:pt x="11642" y="2104"/>
                  </a:cubicBezTo>
                  <a:cubicBezTo>
                    <a:pt x="8397" y="1065"/>
                    <a:pt x="5034" y="531"/>
                    <a:pt x="1635" y="531"/>
                  </a:cubicBezTo>
                  <a:cubicBezTo>
                    <a:pt x="1435" y="531"/>
                    <a:pt x="1235" y="533"/>
                    <a:pt x="1034" y="536"/>
                  </a:cubicBezTo>
                  <a:cubicBezTo>
                    <a:pt x="2168" y="270"/>
                    <a:pt x="3317" y="136"/>
                    <a:pt x="4471" y="136"/>
                  </a:cubicBezTo>
                  <a:close/>
                  <a:moveTo>
                    <a:pt x="4651" y="1"/>
                  </a:moveTo>
                  <a:cubicBezTo>
                    <a:pt x="3258" y="1"/>
                    <a:pt x="1870" y="234"/>
                    <a:pt x="501" y="503"/>
                  </a:cubicBezTo>
                  <a:lnTo>
                    <a:pt x="434" y="436"/>
                  </a:lnTo>
                  <a:lnTo>
                    <a:pt x="467" y="503"/>
                  </a:lnTo>
                  <a:lnTo>
                    <a:pt x="400" y="503"/>
                  </a:lnTo>
                  <a:lnTo>
                    <a:pt x="67" y="570"/>
                  </a:lnTo>
                  <a:cubicBezTo>
                    <a:pt x="0" y="670"/>
                    <a:pt x="67" y="737"/>
                    <a:pt x="100" y="737"/>
                  </a:cubicBezTo>
                  <a:lnTo>
                    <a:pt x="567" y="636"/>
                  </a:lnTo>
                  <a:cubicBezTo>
                    <a:pt x="1368" y="1304"/>
                    <a:pt x="2469" y="1771"/>
                    <a:pt x="3403" y="2171"/>
                  </a:cubicBezTo>
                  <a:cubicBezTo>
                    <a:pt x="4337" y="2605"/>
                    <a:pt x="5337" y="2905"/>
                    <a:pt x="6338" y="3105"/>
                  </a:cubicBezTo>
                  <a:cubicBezTo>
                    <a:pt x="6800" y="3169"/>
                    <a:pt x="7263" y="3200"/>
                    <a:pt x="7725" y="3200"/>
                  </a:cubicBezTo>
                  <a:cubicBezTo>
                    <a:pt x="9199" y="3200"/>
                    <a:pt x="10655" y="2881"/>
                    <a:pt x="11975" y="2271"/>
                  </a:cubicBezTo>
                  <a:lnTo>
                    <a:pt x="11975" y="2271"/>
                  </a:lnTo>
                  <a:cubicBezTo>
                    <a:pt x="10663" y="2837"/>
                    <a:pt x="9327" y="3092"/>
                    <a:pt x="8003" y="3092"/>
                  </a:cubicBezTo>
                  <a:cubicBezTo>
                    <a:pt x="5422" y="3092"/>
                    <a:pt x="2882" y="2124"/>
                    <a:pt x="634" y="603"/>
                  </a:cubicBezTo>
                  <a:lnTo>
                    <a:pt x="701" y="603"/>
                  </a:lnTo>
                  <a:cubicBezTo>
                    <a:pt x="806" y="602"/>
                    <a:pt x="912" y="602"/>
                    <a:pt x="1018" y="602"/>
                  </a:cubicBezTo>
                  <a:cubicBezTo>
                    <a:pt x="4715" y="602"/>
                    <a:pt x="8407" y="1168"/>
                    <a:pt x="11942" y="2271"/>
                  </a:cubicBezTo>
                  <a:lnTo>
                    <a:pt x="11975" y="2271"/>
                  </a:lnTo>
                  <a:lnTo>
                    <a:pt x="12209" y="2371"/>
                  </a:lnTo>
                  <a:lnTo>
                    <a:pt x="12209" y="2338"/>
                  </a:lnTo>
                  <a:lnTo>
                    <a:pt x="12209" y="2304"/>
                  </a:lnTo>
                  <a:lnTo>
                    <a:pt x="12075" y="2238"/>
                  </a:lnTo>
                  <a:lnTo>
                    <a:pt x="12042" y="2238"/>
                  </a:lnTo>
                  <a:lnTo>
                    <a:pt x="12309" y="2104"/>
                  </a:lnTo>
                  <a:lnTo>
                    <a:pt x="12009" y="2238"/>
                  </a:lnTo>
                  <a:cubicBezTo>
                    <a:pt x="10207" y="1204"/>
                    <a:pt x="8239" y="470"/>
                    <a:pt x="6171" y="103"/>
                  </a:cubicBezTo>
                  <a:cubicBezTo>
                    <a:pt x="5664" y="32"/>
                    <a:pt x="5157" y="1"/>
                    <a:pt x="4651"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p:cNvSpPr/>
            <p:nvPr/>
          </p:nvSpPr>
          <p:spPr>
            <a:xfrm>
              <a:off x="5028794" y="2547214"/>
              <a:ext cx="97421" cy="245975"/>
            </a:xfrm>
            <a:custGeom>
              <a:avLst/>
              <a:gdLst/>
              <a:ahLst/>
              <a:cxnLst/>
              <a:rect l="l" t="t" r="r" b="b"/>
              <a:pathLst>
                <a:path w="4304" h="10867" extrusionOk="0">
                  <a:moveTo>
                    <a:pt x="1868" y="4103"/>
                  </a:moveTo>
                  <a:cubicBezTo>
                    <a:pt x="1923" y="4248"/>
                    <a:pt x="1979" y="4392"/>
                    <a:pt x="2035" y="4537"/>
                  </a:cubicBezTo>
                  <a:cubicBezTo>
                    <a:pt x="1981" y="4392"/>
                    <a:pt x="1925" y="4247"/>
                    <a:pt x="1868" y="4103"/>
                  </a:cubicBezTo>
                  <a:close/>
                  <a:moveTo>
                    <a:pt x="134" y="267"/>
                  </a:moveTo>
                  <a:lnTo>
                    <a:pt x="367" y="601"/>
                  </a:lnTo>
                  <a:cubicBezTo>
                    <a:pt x="843" y="1760"/>
                    <a:pt x="1398" y="2920"/>
                    <a:pt x="1868" y="4103"/>
                  </a:cubicBezTo>
                  <a:lnTo>
                    <a:pt x="1868" y="4103"/>
                  </a:lnTo>
                  <a:cubicBezTo>
                    <a:pt x="1462" y="3048"/>
                    <a:pt x="1070" y="1999"/>
                    <a:pt x="601" y="1001"/>
                  </a:cubicBezTo>
                  <a:lnTo>
                    <a:pt x="601" y="1001"/>
                  </a:lnTo>
                  <a:cubicBezTo>
                    <a:pt x="1568" y="2302"/>
                    <a:pt x="2369" y="3703"/>
                    <a:pt x="3003" y="5237"/>
                  </a:cubicBezTo>
                  <a:cubicBezTo>
                    <a:pt x="3603" y="6872"/>
                    <a:pt x="3903" y="8606"/>
                    <a:pt x="3937" y="10374"/>
                  </a:cubicBezTo>
                  <a:lnTo>
                    <a:pt x="3903" y="10308"/>
                  </a:lnTo>
                  <a:cubicBezTo>
                    <a:pt x="3603" y="8807"/>
                    <a:pt x="3136" y="7307"/>
                    <a:pt x="2536" y="5906"/>
                  </a:cubicBezTo>
                  <a:lnTo>
                    <a:pt x="2536" y="5906"/>
                  </a:lnTo>
                  <a:cubicBezTo>
                    <a:pt x="3136" y="7307"/>
                    <a:pt x="3570" y="8774"/>
                    <a:pt x="3870" y="10274"/>
                  </a:cubicBezTo>
                  <a:cubicBezTo>
                    <a:pt x="2636" y="8873"/>
                    <a:pt x="1401" y="7439"/>
                    <a:pt x="834" y="5604"/>
                  </a:cubicBezTo>
                  <a:cubicBezTo>
                    <a:pt x="267" y="3903"/>
                    <a:pt x="201" y="2068"/>
                    <a:pt x="134" y="267"/>
                  </a:cubicBezTo>
                  <a:close/>
                  <a:moveTo>
                    <a:pt x="67" y="0"/>
                  </a:moveTo>
                  <a:cubicBezTo>
                    <a:pt x="134" y="100"/>
                    <a:pt x="201" y="234"/>
                    <a:pt x="234" y="334"/>
                  </a:cubicBezTo>
                  <a:lnTo>
                    <a:pt x="101" y="167"/>
                  </a:lnTo>
                  <a:lnTo>
                    <a:pt x="101" y="134"/>
                  </a:lnTo>
                  <a:lnTo>
                    <a:pt x="34" y="67"/>
                  </a:lnTo>
                  <a:cubicBezTo>
                    <a:pt x="34" y="56"/>
                    <a:pt x="30" y="52"/>
                    <a:pt x="25" y="52"/>
                  </a:cubicBezTo>
                  <a:cubicBezTo>
                    <a:pt x="15" y="52"/>
                    <a:pt x="0" y="67"/>
                    <a:pt x="0" y="67"/>
                  </a:cubicBezTo>
                  <a:cubicBezTo>
                    <a:pt x="34" y="100"/>
                    <a:pt x="67" y="167"/>
                    <a:pt x="101" y="200"/>
                  </a:cubicBezTo>
                  <a:cubicBezTo>
                    <a:pt x="101" y="2168"/>
                    <a:pt x="134" y="4137"/>
                    <a:pt x="834" y="5971"/>
                  </a:cubicBezTo>
                  <a:cubicBezTo>
                    <a:pt x="1468" y="7672"/>
                    <a:pt x="2669" y="9107"/>
                    <a:pt x="3903" y="10408"/>
                  </a:cubicBezTo>
                  <a:lnTo>
                    <a:pt x="3903" y="10508"/>
                  </a:lnTo>
                  <a:cubicBezTo>
                    <a:pt x="3903" y="10519"/>
                    <a:pt x="3907" y="10523"/>
                    <a:pt x="3912" y="10523"/>
                  </a:cubicBezTo>
                  <a:cubicBezTo>
                    <a:pt x="3922" y="10523"/>
                    <a:pt x="3937" y="10508"/>
                    <a:pt x="3937" y="10508"/>
                  </a:cubicBezTo>
                  <a:cubicBezTo>
                    <a:pt x="3937" y="10637"/>
                    <a:pt x="3937" y="10727"/>
                    <a:pt x="3937" y="10841"/>
                  </a:cubicBezTo>
                  <a:cubicBezTo>
                    <a:pt x="3937" y="10858"/>
                    <a:pt x="3962" y="10866"/>
                    <a:pt x="3987" y="10866"/>
                  </a:cubicBezTo>
                  <a:cubicBezTo>
                    <a:pt x="4012" y="10866"/>
                    <a:pt x="4037" y="10858"/>
                    <a:pt x="4037" y="10841"/>
                  </a:cubicBezTo>
                  <a:cubicBezTo>
                    <a:pt x="4037" y="10775"/>
                    <a:pt x="4037" y="10641"/>
                    <a:pt x="4037" y="10574"/>
                  </a:cubicBezTo>
                  <a:lnTo>
                    <a:pt x="4237" y="10808"/>
                  </a:lnTo>
                  <a:cubicBezTo>
                    <a:pt x="4270" y="10808"/>
                    <a:pt x="4304" y="10775"/>
                    <a:pt x="4304" y="10741"/>
                  </a:cubicBezTo>
                  <a:lnTo>
                    <a:pt x="4037" y="10474"/>
                  </a:lnTo>
                  <a:cubicBezTo>
                    <a:pt x="4103" y="6772"/>
                    <a:pt x="2569" y="3503"/>
                    <a:pt x="434" y="601"/>
                  </a:cubicBezTo>
                  <a:cubicBezTo>
                    <a:pt x="334" y="401"/>
                    <a:pt x="234" y="200"/>
                    <a:pt x="101"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p:cNvSpPr/>
            <p:nvPr/>
          </p:nvSpPr>
          <p:spPr>
            <a:xfrm>
              <a:off x="4937439" y="2847716"/>
              <a:ext cx="235585" cy="119400"/>
            </a:xfrm>
            <a:custGeom>
              <a:avLst/>
              <a:gdLst/>
              <a:ahLst/>
              <a:cxnLst/>
              <a:rect l="l" t="t" r="r" b="b"/>
              <a:pathLst>
                <a:path w="10408" h="5275" extrusionOk="0">
                  <a:moveTo>
                    <a:pt x="1335" y="501"/>
                  </a:moveTo>
                  <a:lnTo>
                    <a:pt x="1335" y="501"/>
                  </a:lnTo>
                  <a:cubicBezTo>
                    <a:pt x="2736" y="701"/>
                    <a:pt x="4137" y="1068"/>
                    <a:pt x="5437" y="1635"/>
                  </a:cubicBezTo>
                  <a:cubicBezTo>
                    <a:pt x="6972" y="2302"/>
                    <a:pt x="8239" y="3403"/>
                    <a:pt x="9440" y="4537"/>
                  </a:cubicBezTo>
                  <a:cubicBezTo>
                    <a:pt x="6972" y="2802"/>
                    <a:pt x="4237" y="1435"/>
                    <a:pt x="1335" y="501"/>
                  </a:cubicBezTo>
                  <a:close/>
                  <a:moveTo>
                    <a:pt x="34" y="0"/>
                  </a:moveTo>
                  <a:cubicBezTo>
                    <a:pt x="34" y="0"/>
                    <a:pt x="0" y="0"/>
                    <a:pt x="0" y="34"/>
                  </a:cubicBezTo>
                  <a:cubicBezTo>
                    <a:pt x="34" y="67"/>
                    <a:pt x="67" y="100"/>
                    <a:pt x="67" y="100"/>
                  </a:cubicBezTo>
                  <a:cubicBezTo>
                    <a:pt x="67" y="134"/>
                    <a:pt x="67" y="167"/>
                    <a:pt x="67" y="167"/>
                  </a:cubicBezTo>
                  <a:cubicBezTo>
                    <a:pt x="67" y="201"/>
                    <a:pt x="67" y="267"/>
                    <a:pt x="134" y="267"/>
                  </a:cubicBezTo>
                  <a:lnTo>
                    <a:pt x="267" y="301"/>
                  </a:lnTo>
                  <a:cubicBezTo>
                    <a:pt x="2649" y="3106"/>
                    <a:pt x="6403" y="5274"/>
                    <a:pt x="10155" y="5274"/>
                  </a:cubicBezTo>
                  <a:cubicBezTo>
                    <a:pt x="10240" y="5274"/>
                    <a:pt x="10324" y="5273"/>
                    <a:pt x="10408" y="5271"/>
                  </a:cubicBezTo>
                  <a:lnTo>
                    <a:pt x="10408" y="5237"/>
                  </a:lnTo>
                  <a:cubicBezTo>
                    <a:pt x="8273" y="5004"/>
                    <a:pt x="6405" y="4604"/>
                    <a:pt x="4503" y="3570"/>
                  </a:cubicBezTo>
                  <a:cubicBezTo>
                    <a:pt x="2936" y="2702"/>
                    <a:pt x="1535" y="1602"/>
                    <a:pt x="367" y="301"/>
                  </a:cubicBezTo>
                  <a:lnTo>
                    <a:pt x="367" y="301"/>
                  </a:lnTo>
                  <a:lnTo>
                    <a:pt x="601" y="334"/>
                  </a:lnTo>
                  <a:cubicBezTo>
                    <a:pt x="3870" y="1501"/>
                    <a:pt x="6972" y="3003"/>
                    <a:pt x="9874" y="4871"/>
                  </a:cubicBezTo>
                  <a:lnTo>
                    <a:pt x="10041" y="5037"/>
                  </a:lnTo>
                  <a:lnTo>
                    <a:pt x="9941" y="4937"/>
                  </a:lnTo>
                  <a:lnTo>
                    <a:pt x="9941" y="4937"/>
                  </a:lnTo>
                  <a:cubicBezTo>
                    <a:pt x="10041" y="5004"/>
                    <a:pt x="10141" y="5071"/>
                    <a:pt x="10241" y="5137"/>
                  </a:cubicBezTo>
                  <a:cubicBezTo>
                    <a:pt x="10241" y="5137"/>
                    <a:pt x="10274" y="5137"/>
                    <a:pt x="10241" y="5104"/>
                  </a:cubicBezTo>
                  <a:cubicBezTo>
                    <a:pt x="10041" y="4937"/>
                    <a:pt x="9841" y="4804"/>
                    <a:pt x="9674" y="4670"/>
                  </a:cubicBezTo>
                  <a:cubicBezTo>
                    <a:pt x="8440" y="3436"/>
                    <a:pt x="7172" y="2235"/>
                    <a:pt x="5504" y="1501"/>
                  </a:cubicBezTo>
                  <a:cubicBezTo>
                    <a:pt x="3836" y="834"/>
                    <a:pt x="2135" y="401"/>
                    <a:pt x="367" y="201"/>
                  </a:cubicBezTo>
                  <a:lnTo>
                    <a:pt x="167" y="134"/>
                  </a:lnTo>
                  <a:lnTo>
                    <a:pt x="34"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p:cNvSpPr/>
            <p:nvPr/>
          </p:nvSpPr>
          <p:spPr>
            <a:xfrm>
              <a:off x="5480317" y="2088085"/>
              <a:ext cx="52106" cy="333617"/>
            </a:xfrm>
            <a:custGeom>
              <a:avLst/>
              <a:gdLst/>
              <a:ahLst/>
              <a:cxnLst/>
              <a:rect l="l" t="t" r="r" b="b"/>
              <a:pathLst>
                <a:path w="2302" h="14739" extrusionOk="0">
                  <a:moveTo>
                    <a:pt x="967" y="837"/>
                  </a:moveTo>
                  <a:lnTo>
                    <a:pt x="967" y="837"/>
                  </a:lnTo>
                  <a:cubicBezTo>
                    <a:pt x="1468" y="2972"/>
                    <a:pt x="2102" y="5107"/>
                    <a:pt x="2102" y="7308"/>
                  </a:cubicBezTo>
                  <a:cubicBezTo>
                    <a:pt x="2102" y="9710"/>
                    <a:pt x="1067" y="12178"/>
                    <a:pt x="100" y="14347"/>
                  </a:cubicBezTo>
                  <a:cubicBezTo>
                    <a:pt x="234" y="12145"/>
                    <a:pt x="667" y="10010"/>
                    <a:pt x="901" y="7809"/>
                  </a:cubicBezTo>
                  <a:cubicBezTo>
                    <a:pt x="1067" y="5507"/>
                    <a:pt x="1101" y="3172"/>
                    <a:pt x="967" y="837"/>
                  </a:cubicBezTo>
                  <a:close/>
                  <a:moveTo>
                    <a:pt x="844" y="0"/>
                  </a:moveTo>
                  <a:cubicBezTo>
                    <a:pt x="810" y="0"/>
                    <a:pt x="780" y="29"/>
                    <a:pt x="801" y="70"/>
                  </a:cubicBezTo>
                  <a:cubicBezTo>
                    <a:pt x="834" y="270"/>
                    <a:pt x="867" y="503"/>
                    <a:pt x="934" y="704"/>
                  </a:cubicBezTo>
                  <a:cubicBezTo>
                    <a:pt x="934" y="3072"/>
                    <a:pt x="1001" y="5474"/>
                    <a:pt x="767" y="7809"/>
                  </a:cubicBezTo>
                  <a:cubicBezTo>
                    <a:pt x="567" y="10010"/>
                    <a:pt x="167" y="12212"/>
                    <a:pt x="67" y="14447"/>
                  </a:cubicBezTo>
                  <a:lnTo>
                    <a:pt x="33" y="14513"/>
                  </a:lnTo>
                  <a:cubicBezTo>
                    <a:pt x="0" y="14547"/>
                    <a:pt x="0" y="14580"/>
                    <a:pt x="33" y="14613"/>
                  </a:cubicBezTo>
                  <a:lnTo>
                    <a:pt x="33" y="14714"/>
                  </a:lnTo>
                  <a:cubicBezTo>
                    <a:pt x="33" y="14730"/>
                    <a:pt x="50" y="14739"/>
                    <a:pt x="67" y="14739"/>
                  </a:cubicBezTo>
                  <a:cubicBezTo>
                    <a:pt x="83" y="14739"/>
                    <a:pt x="100" y="14730"/>
                    <a:pt x="100" y="14714"/>
                  </a:cubicBezTo>
                  <a:cubicBezTo>
                    <a:pt x="67" y="14680"/>
                    <a:pt x="67" y="14647"/>
                    <a:pt x="100" y="14613"/>
                  </a:cubicBezTo>
                  <a:lnTo>
                    <a:pt x="133" y="14613"/>
                  </a:lnTo>
                  <a:cubicBezTo>
                    <a:pt x="1168" y="12512"/>
                    <a:pt x="2135" y="10010"/>
                    <a:pt x="2268" y="7675"/>
                  </a:cubicBezTo>
                  <a:cubicBezTo>
                    <a:pt x="2302" y="6474"/>
                    <a:pt x="2168" y="5307"/>
                    <a:pt x="1901" y="4173"/>
                  </a:cubicBezTo>
                  <a:cubicBezTo>
                    <a:pt x="1635" y="2772"/>
                    <a:pt x="1301" y="1404"/>
                    <a:pt x="901" y="36"/>
                  </a:cubicBezTo>
                  <a:cubicBezTo>
                    <a:pt x="888" y="11"/>
                    <a:pt x="865" y="0"/>
                    <a:pt x="844"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p:cNvSpPr/>
            <p:nvPr/>
          </p:nvSpPr>
          <p:spPr>
            <a:xfrm>
              <a:off x="5456889" y="2128919"/>
              <a:ext cx="37778" cy="294300"/>
            </a:xfrm>
            <a:custGeom>
              <a:avLst/>
              <a:gdLst/>
              <a:ahLst/>
              <a:cxnLst/>
              <a:rect l="l" t="t" r="r" b="b"/>
              <a:pathLst>
                <a:path w="1669" h="13002" extrusionOk="0">
                  <a:moveTo>
                    <a:pt x="1635" y="0"/>
                  </a:moveTo>
                  <a:cubicBezTo>
                    <a:pt x="835" y="1935"/>
                    <a:pt x="368" y="3970"/>
                    <a:pt x="201" y="6038"/>
                  </a:cubicBezTo>
                  <a:cubicBezTo>
                    <a:pt x="1" y="8440"/>
                    <a:pt x="935" y="10608"/>
                    <a:pt x="1002" y="12976"/>
                  </a:cubicBezTo>
                  <a:cubicBezTo>
                    <a:pt x="1018" y="12993"/>
                    <a:pt x="1035" y="13001"/>
                    <a:pt x="1048" y="13001"/>
                  </a:cubicBezTo>
                  <a:cubicBezTo>
                    <a:pt x="1060" y="13001"/>
                    <a:pt x="1068" y="12993"/>
                    <a:pt x="1068" y="12976"/>
                  </a:cubicBezTo>
                  <a:cubicBezTo>
                    <a:pt x="1002" y="10808"/>
                    <a:pt x="168" y="8707"/>
                    <a:pt x="301" y="6505"/>
                  </a:cubicBezTo>
                  <a:cubicBezTo>
                    <a:pt x="368" y="4303"/>
                    <a:pt x="835" y="2102"/>
                    <a:pt x="1669" y="0"/>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p:cNvSpPr/>
            <p:nvPr/>
          </p:nvSpPr>
          <p:spPr>
            <a:xfrm>
              <a:off x="5433507" y="2442934"/>
              <a:ext cx="218971" cy="260031"/>
            </a:xfrm>
            <a:custGeom>
              <a:avLst/>
              <a:gdLst/>
              <a:ahLst/>
              <a:cxnLst/>
              <a:rect l="l" t="t" r="r" b="b"/>
              <a:pathLst>
                <a:path w="9674" h="11488" extrusionOk="0">
                  <a:moveTo>
                    <a:pt x="9073" y="1405"/>
                  </a:moveTo>
                  <a:lnTo>
                    <a:pt x="9073" y="1405"/>
                  </a:lnTo>
                  <a:cubicBezTo>
                    <a:pt x="8573" y="3140"/>
                    <a:pt x="8406" y="5008"/>
                    <a:pt x="7472" y="6575"/>
                  </a:cubicBezTo>
                  <a:cubicBezTo>
                    <a:pt x="6038" y="8877"/>
                    <a:pt x="3736" y="10511"/>
                    <a:pt x="1067" y="11145"/>
                  </a:cubicBezTo>
                  <a:lnTo>
                    <a:pt x="1101" y="11112"/>
                  </a:lnTo>
                  <a:cubicBezTo>
                    <a:pt x="4503" y="8844"/>
                    <a:pt x="7639" y="5274"/>
                    <a:pt x="9073" y="1405"/>
                  </a:cubicBezTo>
                  <a:close/>
                  <a:moveTo>
                    <a:pt x="9621" y="1"/>
                  </a:moveTo>
                  <a:cubicBezTo>
                    <a:pt x="9604" y="1"/>
                    <a:pt x="9586" y="12"/>
                    <a:pt x="9573" y="37"/>
                  </a:cubicBezTo>
                  <a:cubicBezTo>
                    <a:pt x="9507" y="204"/>
                    <a:pt x="9440" y="371"/>
                    <a:pt x="9373" y="538"/>
                  </a:cubicBezTo>
                  <a:cubicBezTo>
                    <a:pt x="9407" y="438"/>
                    <a:pt x="9440" y="337"/>
                    <a:pt x="9473" y="237"/>
                  </a:cubicBezTo>
                  <a:cubicBezTo>
                    <a:pt x="9473" y="237"/>
                    <a:pt x="9458" y="223"/>
                    <a:pt x="9449" y="223"/>
                  </a:cubicBezTo>
                  <a:cubicBezTo>
                    <a:pt x="9444" y="223"/>
                    <a:pt x="9440" y="226"/>
                    <a:pt x="9440" y="237"/>
                  </a:cubicBezTo>
                  <a:cubicBezTo>
                    <a:pt x="8439" y="2439"/>
                    <a:pt x="7439" y="4607"/>
                    <a:pt x="5937" y="6542"/>
                  </a:cubicBezTo>
                  <a:cubicBezTo>
                    <a:pt x="4603" y="8210"/>
                    <a:pt x="3002" y="9678"/>
                    <a:pt x="1267" y="10912"/>
                  </a:cubicBezTo>
                  <a:cubicBezTo>
                    <a:pt x="2502" y="9144"/>
                    <a:pt x="3602" y="7242"/>
                    <a:pt x="5003" y="5541"/>
                  </a:cubicBezTo>
                  <a:cubicBezTo>
                    <a:pt x="6471" y="3740"/>
                    <a:pt x="7972" y="1972"/>
                    <a:pt x="9440" y="204"/>
                  </a:cubicBezTo>
                  <a:lnTo>
                    <a:pt x="9407" y="171"/>
                  </a:lnTo>
                  <a:cubicBezTo>
                    <a:pt x="7705" y="1905"/>
                    <a:pt x="6204" y="3873"/>
                    <a:pt x="4670" y="5741"/>
                  </a:cubicBezTo>
                  <a:cubicBezTo>
                    <a:pt x="3302" y="7409"/>
                    <a:pt x="2235" y="9311"/>
                    <a:pt x="1001" y="11079"/>
                  </a:cubicBezTo>
                  <a:lnTo>
                    <a:pt x="834" y="11212"/>
                  </a:lnTo>
                  <a:cubicBezTo>
                    <a:pt x="600" y="11245"/>
                    <a:pt x="333" y="11279"/>
                    <a:pt x="100" y="11312"/>
                  </a:cubicBezTo>
                  <a:cubicBezTo>
                    <a:pt x="91" y="11309"/>
                    <a:pt x="83" y="11308"/>
                    <a:pt x="75" y="11308"/>
                  </a:cubicBezTo>
                  <a:cubicBezTo>
                    <a:pt x="1" y="11308"/>
                    <a:pt x="9" y="11445"/>
                    <a:pt x="100" y="11445"/>
                  </a:cubicBezTo>
                  <a:cubicBezTo>
                    <a:pt x="267" y="11445"/>
                    <a:pt x="434" y="11412"/>
                    <a:pt x="567" y="11379"/>
                  </a:cubicBezTo>
                  <a:cubicBezTo>
                    <a:pt x="567" y="11412"/>
                    <a:pt x="567" y="11412"/>
                    <a:pt x="634" y="11412"/>
                  </a:cubicBezTo>
                  <a:lnTo>
                    <a:pt x="700" y="11345"/>
                  </a:lnTo>
                  <a:lnTo>
                    <a:pt x="800" y="11345"/>
                  </a:lnTo>
                  <a:cubicBezTo>
                    <a:pt x="800" y="11379"/>
                    <a:pt x="800" y="11412"/>
                    <a:pt x="767" y="11412"/>
                  </a:cubicBezTo>
                  <a:cubicBezTo>
                    <a:pt x="767" y="11439"/>
                    <a:pt x="789" y="11488"/>
                    <a:pt x="833" y="11488"/>
                  </a:cubicBezTo>
                  <a:cubicBezTo>
                    <a:pt x="843" y="11488"/>
                    <a:pt x="854" y="11485"/>
                    <a:pt x="867" y="11479"/>
                  </a:cubicBezTo>
                  <a:cubicBezTo>
                    <a:pt x="901" y="11412"/>
                    <a:pt x="901" y="11379"/>
                    <a:pt x="934" y="11345"/>
                  </a:cubicBezTo>
                  <a:cubicBezTo>
                    <a:pt x="3402" y="10778"/>
                    <a:pt x="5604" y="9377"/>
                    <a:pt x="7105" y="7376"/>
                  </a:cubicBezTo>
                  <a:cubicBezTo>
                    <a:pt x="8706" y="5274"/>
                    <a:pt x="8873" y="2472"/>
                    <a:pt x="9673" y="71"/>
                  </a:cubicBezTo>
                  <a:cubicBezTo>
                    <a:pt x="9673" y="29"/>
                    <a:pt x="9648" y="1"/>
                    <a:pt x="9621" y="1"/>
                  </a:cubicBez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p:cNvSpPr/>
            <p:nvPr/>
          </p:nvSpPr>
          <p:spPr>
            <a:xfrm>
              <a:off x="5053715" y="3114990"/>
              <a:ext cx="395660" cy="579909"/>
            </a:xfrm>
            <a:custGeom>
              <a:avLst/>
              <a:gdLst/>
              <a:ahLst/>
              <a:cxnLst/>
              <a:rect l="l" t="t" r="r" b="b"/>
              <a:pathLst>
                <a:path w="17480" h="25620" extrusionOk="0">
                  <a:moveTo>
                    <a:pt x="0" y="1"/>
                  </a:moveTo>
                  <a:cubicBezTo>
                    <a:pt x="0" y="1"/>
                    <a:pt x="234" y="2169"/>
                    <a:pt x="567" y="5238"/>
                  </a:cubicBezTo>
                  <a:cubicBezTo>
                    <a:pt x="1368" y="12510"/>
                    <a:pt x="2702" y="24852"/>
                    <a:pt x="2702" y="25619"/>
                  </a:cubicBezTo>
                  <a:lnTo>
                    <a:pt x="14777" y="25619"/>
                  </a:lnTo>
                  <a:cubicBezTo>
                    <a:pt x="14777" y="24852"/>
                    <a:pt x="16112" y="12510"/>
                    <a:pt x="16879" y="5238"/>
                  </a:cubicBezTo>
                  <a:cubicBezTo>
                    <a:pt x="17213" y="2169"/>
                    <a:pt x="17479" y="1"/>
                    <a:pt x="1747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a:off x="5053715" y="3114990"/>
              <a:ext cx="395660" cy="118562"/>
            </a:xfrm>
            <a:custGeom>
              <a:avLst/>
              <a:gdLst/>
              <a:ahLst/>
              <a:cxnLst/>
              <a:rect l="l" t="t" r="r" b="b"/>
              <a:pathLst>
                <a:path w="17480" h="5238" extrusionOk="0">
                  <a:moveTo>
                    <a:pt x="0" y="1"/>
                  </a:moveTo>
                  <a:cubicBezTo>
                    <a:pt x="0" y="1"/>
                    <a:pt x="234" y="2169"/>
                    <a:pt x="567" y="5238"/>
                  </a:cubicBezTo>
                  <a:lnTo>
                    <a:pt x="16912" y="5238"/>
                  </a:lnTo>
                  <a:cubicBezTo>
                    <a:pt x="17246" y="2169"/>
                    <a:pt x="17479" y="1"/>
                    <a:pt x="1747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p:cNvSpPr/>
            <p:nvPr/>
          </p:nvSpPr>
          <p:spPr>
            <a:xfrm>
              <a:off x="5028794" y="3095365"/>
              <a:ext cx="445502" cy="86850"/>
            </a:xfrm>
            <a:custGeom>
              <a:avLst/>
              <a:gdLst/>
              <a:ahLst/>
              <a:cxnLst/>
              <a:rect l="l" t="t" r="r" b="b"/>
              <a:pathLst>
                <a:path w="19682" h="3837" extrusionOk="0">
                  <a:moveTo>
                    <a:pt x="0" y="1"/>
                  </a:moveTo>
                  <a:lnTo>
                    <a:pt x="0" y="3837"/>
                  </a:lnTo>
                  <a:lnTo>
                    <a:pt x="19681" y="3837"/>
                  </a:lnTo>
                  <a:lnTo>
                    <a:pt x="1968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p:cNvSpPr/>
            <p:nvPr/>
          </p:nvSpPr>
          <p:spPr>
            <a:xfrm>
              <a:off x="5752118" y="682248"/>
              <a:ext cx="619158" cy="618411"/>
            </a:xfrm>
            <a:custGeom>
              <a:avLst/>
              <a:gdLst/>
              <a:ahLst/>
              <a:cxnLst/>
              <a:rect l="l" t="t" r="r" b="b"/>
              <a:pathLst>
                <a:path w="27354" h="27321" extrusionOk="0">
                  <a:moveTo>
                    <a:pt x="13677" y="1"/>
                  </a:moveTo>
                  <a:cubicBezTo>
                    <a:pt x="6138" y="1"/>
                    <a:pt x="1" y="6105"/>
                    <a:pt x="1" y="13644"/>
                  </a:cubicBezTo>
                  <a:cubicBezTo>
                    <a:pt x="1" y="21216"/>
                    <a:pt x="6138" y="27320"/>
                    <a:pt x="13677" y="27320"/>
                  </a:cubicBezTo>
                  <a:cubicBezTo>
                    <a:pt x="21216" y="27320"/>
                    <a:pt x="27353" y="21216"/>
                    <a:pt x="27353" y="13644"/>
                  </a:cubicBezTo>
                  <a:cubicBezTo>
                    <a:pt x="27353" y="6105"/>
                    <a:pt x="21216" y="1"/>
                    <a:pt x="1367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p:cNvSpPr/>
            <p:nvPr/>
          </p:nvSpPr>
          <p:spPr>
            <a:xfrm>
              <a:off x="5751371" y="702823"/>
              <a:ext cx="648606" cy="590841"/>
            </a:xfrm>
            <a:custGeom>
              <a:avLst/>
              <a:gdLst/>
              <a:ahLst/>
              <a:cxnLst/>
              <a:rect l="l" t="t" r="r" b="b"/>
              <a:pathLst>
                <a:path w="28655" h="26103" extrusionOk="0">
                  <a:moveTo>
                    <a:pt x="14340" y="1"/>
                  </a:moveTo>
                  <a:cubicBezTo>
                    <a:pt x="11000" y="1"/>
                    <a:pt x="7656" y="1277"/>
                    <a:pt x="5104" y="3829"/>
                  </a:cubicBezTo>
                  <a:cubicBezTo>
                    <a:pt x="0" y="8932"/>
                    <a:pt x="0" y="17172"/>
                    <a:pt x="5104" y="22275"/>
                  </a:cubicBezTo>
                  <a:cubicBezTo>
                    <a:pt x="7656" y="24827"/>
                    <a:pt x="11000" y="26103"/>
                    <a:pt x="14340" y="26103"/>
                  </a:cubicBezTo>
                  <a:cubicBezTo>
                    <a:pt x="17680" y="26103"/>
                    <a:pt x="21015" y="24827"/>
                    <a:pt x="23550" y="22275"/>
                  </a:cubicBezTo>
                  <a:cubicBezTo>
                    <a:pt x="28654" y="17172"/>
                    <a:pt x="28654" y="8932"/>
                    <a:pt x="23550" y="3829"/>
                  </a:cubicBezTo>
                  <a:cubicBezTo>
                    <a:pt x="21015" y="1277"/>
                    <a:pt x="17680" y="1"/>
                    <a:pt x="1434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p:cNvSpPr/>
            <p:nvPr/>
          </p:nvSpPr>
          <p:spPr>
            <a:xfrm>
              <a:off x="5761941" y="721542"/>
              <a:ext cx="627465" cy="553426"/>
            </a:xfrm>
            <a:custGeom>
              <a:avLst/>
              <a:gdLst/>
              <a:ahLst/>
              <a:cxnLst/>
              <a:rect l="l" t="t" r="r" b="b"/>
              <a:pathLst>
                <a:path w="27721" h="24450" extrusionOk="0">
                  <a:moveTo>
                    <a:pt x="13859" y="0"/>
                  </a:moveTo>
                  <a:cubicBezTo>
                    <a:pt x="12330" y="0"/>
                    <a:pt x="10776" y="290"/>
                    <a:pt x="9274" y="900"/>
                  </a:cubicBezTo>
                  <a:cubicBezTo>
                    <a:pt x="3002" y="3435"/>
                    <a:pt x="0" y="10574"/>
                    <a:pt x="2535" y="16812"/>
                  </a:cubicBezTo>
                  <a:cubicBezTo>
                    <a:pt x="4460" y="21573"/>
                    <a:pt x="9038" y="24450"/>
                    <a:pt x="13861" y="24450"/>
                  </a:cubicBezTo>
                  <a:cubicBezTo>
                    <a:pt x="15391" y="24450"/>
                    <a:pt x="16945" y="24160"/>
                    <a:pt x="18447" y="23550"/>
                  </a:cubicBezTo>
                  <a:cubicBezTo>
                    <a:pt x="24718" y="21015"/>
                    <a:pt x="27720" y="13876"/>
                    <a:pt x="25185" y="7638"/>
                  </a:cubicBezTo>
                  <a:cubicBezTo>
                    <a:pt x="23260" y="2877"/>
                    <a:pt x="18682" y="0"/>
                    <a:pt x="1385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34"/>
            <p:cNvSpPr/>
            <p:nvPr/>
          </p:nvSpPr>
          <p:spPr>
            <a:xfrm>
              <a:off x="6072267" y="741914"/>
              <a:ext cx="7560" cy="41535"/>
            </a:xfrm>
            <a:custGeom>
              <a:avLst/>
              <a:gdLst/>
              <a:ahLst/>
              <a:cxnLst/>
              <a:rect l="l" t="t" r="r" b="b"/>
              <a:pathLst>
                <a:path w="334" h="1835" extrusionOk="0">
                  <a:moveTo>
                    <a:pt x="0" y="0"/>
                  </a:moveTo>
                  <a:lnTo>
                    <a:pt x="0" y="1835"/>
                  </a:lnTo>
                  <a:lnTo>
                    <a:pt x="334" y="1835"/>
                  </a:lnTo>
                  <a:lnTo>
                    <a:pt x="334"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34"/>
            <p:cNvSpPr/>
            <p:nvPr/>
          </p:nvSpPr>
          <p:spPr>
            <a:xfrm>
              <a:off x="5944651" y="774373"/>
              <a:ext cx="27207" cy="40041"/>
            </a:xfrm>
            <a:custGeom>
              <a:avLst/>
              <a:gdLst/>
              <a:ahLst/>
              <a:cxnLst/>
              <a:rect l="l" t="t" r="r" b="b"/>
              <a:pathLst>
                <a:path w="1202" h="1769" extrusionOk="0">
                  <a:moveTo>
                    <a:pt x="268" y="0"/>
                  </a:moveTo>
                  <a:lnTo>
                    <a:pt x="1" y="167"/>
                  </a:lnTo>
                  <a:lnTo>
                    <a:pt x="901" y="1768"/>
                  </a:lnTo>
                  <a:lnTo>
                    <a:pt x="1202" y="1602"/>
                  </a:lnTo>
                  <a:lnTo>
                    <a:pt x="26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p:cNvSpPr/>
            <p:nvPr/>
          </p:nvSpPr>
          <p:spPr>
            <a:xfrm>
              <a:off x="5851780" y="866497"/>
              <a:ext cx="40041" cy="27185"/>
            </a:xfrm>
            <a:custGeom>
              <a:avLst/>
              <a:gdLst/>
              <a:ahLst/>
              <a:cxnLst/>
              <a:rect l="l" t="t" r="r" b="b"/>
              <a:pathLst>
                <a:path w="1769" h="1201" extrusionOk="0">
                  <a:moveTo>
                    <a:pt x="168" y="0"/>
                  </a:moveTo>
                  <a:lnTo>
                    <a:pt x="1" y="300"/>
                  </a:lnTo>
                  <a:lnTo>
                    <a:pt x="1602" y="1201"/>
                  </a:lnTo>
                  <a:lnTo>
                    <a:pt x="1769" y="934"/>
                  </a:lnTo>
                  <a:lnTo>
                    <a:pt x="16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p:cNvSpPr/>
            <p:nvPr/>
          </p:nvSpPr>
          <p:spPr>
            <a:xfrm>
              <a:off x="5819321" y="994837"/>
              <a:ext cx="41558" cy="6836"/>
            </a:xfrm>
            <a:custGeom>
              <a:avLst/>
              <a:gdLst/>
              <a:ahLst/>
              <a:cxnLst/>
              <a:rect l="l" t="t" r="r" b="b"/>
              <a:pathLst>
                <a:path w="1836" h="302" extrusionOk="0">
                  <a:moveTo>
                    <a:pt x="0" y="1"/>
                  </a:moveTo>
                  <a:lnTo>
                    <a:pt x="0" y="301"/>
                  </a:lnTo>
                  <a:lnTo>
                    <a:pt x="1835" y="301"/>
                  </a:lnTo>
                  <a:lnTo>
                    <a:pt x="1835"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p:cNvSpPr/>
            <p:nvPr/>
          </p:nvSpPr>
          <p:spPr>
            <a:xfrm>
              <a:off x="5857823" y="1106586"/>
              <a:ext cx="40041" cy="27207"/>
            </a:xfrm>
            <a:custGeom>
              <a:avLst/>
              <a:gdLst/>
              <a:ahLst/>
              <a:cxnLst/>
              <a:rect l="l" t="t" r="r" b="b"/>
              <a:pathLst>
                <a:path w="1769" h="1202" extrusionOk="0">
                  <a:moveTo>
                    <a:pt x="1602" y="1"/>
                  </a:moveTo>
                  <a:lnTo>
                    <a:pt x="1" y="935"/>
                  </a:lnTo>
                  <a:lnTo>
                    <a:pt x="134" y="1202"/>
                  </a:lnTo>
                  <a:lnTo>
                    <a:pt x="1769" y="268"/>
                  </a:lnTo>
                  <a:lnTo>
                    <a:pt x="160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p:cNvSpPr/>
            <p:nvPr/>
          </p:nvSpPr>
          <p:spPr>
            <a:xfrm>
              <a:off x="5944651" y="1182844"/>
              <a:ext cx="27207" cy="40041"/>
            </a:xfrm>
            <a:custGeom>
              <a:avLst/>
              <a:gdLst/>
              <a:ahLst/>
              <a:cxnLst/>
              <a:rect l="l" t="t" r="r" b="b"/>
              <a:pathLst>
                <a:path w="1202" h="1769" extrusionOk="0">
                  <a:moveTo>
                    <a:pt x="901" y="1"/>
                  </a:moveTo>
                  <a:lnTo>
                    <a:pt x="1" y="1602"/>
                  </a:lnTo>
                  <a:lnTo>
                    <a:pt x="268" y="1769"/>
                  </a:lnTo>
                  <a:lnTo>
                    <a:pt x="1202" y="168"/>
                  </a:lnTo>
                  <a:lnTo>
                    <a:pt x="90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p:cNvSpPr/>
            <p:nvPr/>
          </p:nvSpPr>
          <p:spPr>
            <a:xfrm>
              <a:off x="6072267" y="1213061"/>
              <a:ext cx="7560" cy="42305"/>
            </a:xfrm>
            <a:custGeom>
              <a:avLst/>
              <a:gdLst/>
              <a:ahLst/>
              <a:cxnLst/>
              <a:rect l="l" t="t" r="r" b="b"/>
              <a:pathLst>
                <a:path w="334" h="1869" extrusionOk="0">
                  <a:moveTo>
                    <a:pt x="0" y="0"/>
                  </a:moveTo>
                  <a:lnTo>
                    <a:pt x="0" y="1868"/>
                  </a:lnTo>
                  <a:lnTo>
                    <a:pt x="334" y="1868"/>
                  </a:lnTo>
                  <a:lnTo>
                    <a:pt x="334" y="0"/>
                  </a:lnTo>
                  <a:close/>
                </a:path>
              </a:pathLst>
            </a:custGeom>
            <a:solidFill>
              <a:srgbClr val="EBEBE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4"/>
            <p:cNvSpPr/>
            <p:nvPr/>
          </p:nvSpPr>
          <p:spPr>
            <a:xfrm>
              <a:off x="6180236" y="1182844"/>
              <a:ext cx="27185" cy="40041"/>
            </a:xfrm>
            <a:custGeom>
              <a:avLst/>
              <a:gdLst/>
              <a:ahLst/>
              <a:cxnLst/>
              <a:rect l="l" t="t" r="r" b="b"/>
              <a:pathLst>
                <a:path w="1201" h="1769" extrusionOk="0">
                  <a:moveTo>
                    <a:pt x="267" y="1"/>
                  </a:moveTo>
                  <a:lnTo>
                    <a:pt x="0" y="134"/>
                  </a:lnTo>
                  <a:lnTo>
                    <a:pt x="934" y="1769"/>
                  </a:lnTo>
                  <a:lnTo>
                    <a:pt x="1201" y="1602"/>
                  </a:lnTo>
                  <a:lnTo>
                    <a:pt x="26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34"/>
            <p:cNvSpPr/>
            <p:nvPr/>
          </p:nvSpPr>
          <p:spPr>
            <a:xfrm>
              <a:off x="6260251" y="1102806"/>
              <a:ext cx="39294" cy="27207"/>
            </a:xfrm>
            <a:custGeom>
              <a:avLst/>
              <a:gdLst/>
              <a:ahLst/>
              <a:cxnLst/>
              <a:rect l="l" t="t" r="r" b="b"/>
              <a:pathLst>
                <a:path w="1736" h="1202" extrusionOk="0">
                  <a:moveTo>
                    <a:pt x="134" y="1"/>
                  </a:moveTo>
                  <a:lnTo>
                    <a:pt x="1" y="268"/>
                  </a:lnTo>
                  <a:lnTo>
                    <a:pt x="1602" y="1202"/>
                  </a:lnTo>
                  <a:lnTo>
                    <a:pt x="1736" y="935"/>
                  </a:lnTo>
                  <a:lnTo>
                    <a:pt x="134"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4"/>
            <p:cNvSpPr/>
            <p:nvPr/>
          </p:nvSpPr>
          <p:spPr>
            <a:xfrm>
              <a:off x="6290468" y="994837"/>
              <a:ext cx="42305" cy="6836"/>
            </a:xfrm>
            <a:custGeom>
              <a:avLst/>
              <a:gdLst/>
              <a:ahLst/>
              <a:cxnLst/>
              <a:rect l="l" t="t" r="r" b="b"/>
              <a:pathLst>
                <a:path w="1869" h="302" extrusionOk="0">
                  <a:moveTo>
                    <a:pt x="0" y="1"/>
                  </a:moveTo>
                  <a:lnTo>
                    <a:pt x="0" y="301"/>
                  </a:lnTo>
                  <a:lnTo>
                    <a:pt x="1868" y="301"/>
                  </a:lnTo>
                  <a:lnTo>
                    <a:pt x="1868"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4"/>
            <p:cNvSpPr/>
            <p:nvPr/>
          </p:nvSpPr>
          <p:spPr>
            <a:xfrm>
              <a:off x="6267811" y="870254"/>
              <a:ext cx="40041" cy="27207"/>
            </a:xfrm>
            <a:custGeom>
              <a:avLst/>
              <a:gdLst/>
              <a:ahLst/>
              <a:cxnLst/>
              <a:rect l="l" t="t" r="r" b="b"/>
              <a:pathLst>
                <a:path w="1769" h="1202" extrusionOk="0">
                  <a:moveTo>
                    <a:pt x="1602" y="1"/>
                  </a:moveTo>
                  <a:lnTo>
                    <a:pt x="1" y="901"/>
                  </a:lnTo>
                  <a:lnTo>
                    <a:pt x="134" y="1202"/>
                  </a:lnTo>
                  <a:lnTo>
                    <a:pt x="1768" y="268"/>
                  </a:lnTo>
                  <a:lnTo>
                    <a:pt x="160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4"/>
            <p:cNvSpPr/>
            <p:nvPr/>
          </p:nvSpPr>
          <p:spPr>
            <a:xfrm>
              <a:off x="6180236" y="774373"/>
              <a:ext cx="27185" cy="40041"/>
            </a:xfrm>
            <a:custGeom>
              <a:avLst/>
              <a:gdLst/>
              <a:ahLst/>
              <a:cxnLst/>
              <a:rect l="l" t="t" r="r" b="b"/>
              <a:pathLst>
                <a:path w="1201" h="1769" extrusionOk="0">
                  <a:moveTo>
                    <a:pt x="934" y="0"/>
                  </a:moveTo>
                  <a:lnTo>
                    <a:pt x="0" y="1602"/>
                  </a:lnTo>
                  <a:lnTo>
                    <a:pt x="267" y="1768"/>
                  </a:lnTo>
                  <a:lnTo>
                    <a:pt x="1201" y="167"/>
                  </a:lnTo>
                  <a:lnTo>
                    <a:pt x="934"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4"/>
            <p:cNvSpPr/>
            <p:nvPr/>
          </p:nvSpPr>
          <p:spPr>
            <a:xfrm>
              <a:off x="5995240" y="909526"/>
              <a:ext cx="127616" cy="241629"/>
            </a:xfrm>
            <a:custGeom>
              <a:avLst/>
              <a:gdLst/>
              <a:ahLst/>
              <a:cxnLst/>
              <a:rect l="l" t="t" r="r" b="b"/>
              <a:pathLst>
                <a:path w="5638" h="10675" extrusionOk="0">
                  <a:moveTo>
                    <a:pt x="5371" y="0"/>
                  </a:moveTo>
                  <a:lnTo>
                    <a:pt x="1" y="10541"/>
                  </a:lnTo>
                  <a:lnTo>
                    <a:pt x="301" y="10675"/>
                  </a:lnTo>
                  <a:lnTo>
                    <a:pt x="5638" y="134"/>
                  </a:lnTo>
                  <a:lnTo>
                    <a:pt x="537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4"/>
            <p:cNvSpPr/>
            <p:nvPr/>
          </p:nvSpPr>
          <p:spPr>
            <a:xfrm>
              <a:off x="6052620" y="903483"/>
              <a:ext cx="61182" cy="259759"/>
            </a:xfrm>
            <a:custGeom>
              <a:avLst/>
              <a:gdLst/>
              <a:ahLst/>
              <a:cxnLst/>
              <a:rect l="l" t="t" r="r" b="b"/>
              <a:pathLst>
                <a:path w="2703" h="11476" extrusionOk="0">
                  <a:moveTo>
                    <a:pt x="401" y="1"/>
                  </a:moveTo>
                  <a:lnTo>
                    <a:pt x="1" y="67"/>
                  </a:lnTo>
                  <a:lnTo>
                    <a:pt x="2269" y="11475"/>
                  </a:lnTo>
                  <a:lnTo>
                    <a:pt x="2703" y="11409"/>
                  </a:lnTo>
                  <a:lnTo>
                    <a:pt x="40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4"/>
            <p:cNvSpPr/>
            <p:nvPr/>
          </p:nvSpPr>
          <p:spPr>
            <a:xfrm>
              <a:off x="7268233" y="788723"/>
              <a:ext cx="261276" cy="324676"/>
            </a:xfrm>
            <a:custGeom>
              <a:avLst/>
              <a:gdLst/>
              <a:ahLst/>
              <a:cxnLst/>
              <a:rect l="l" t="t" r="r" b="b"/>
              <a:pathLst>
                <a:path w="11543" h="14344" extrusionOk="0">
                  <a:moveTo>
                    <a:pt x="1302" y="14144"/>
                  </a:moveTo>
                  <a:cubicBezTo>
                    <a:pt x="935" y="13944"/>
                    <a:pt x="635" y="13610"/>
                    <a:pt x="168" y="13643"/>
                  </a:cubicBezTo>
                  <a:cubicBezTo>
                    <a:pt x="1" y="13643"/>
                    <a:pt x="34" y="13543"/>
                    <a:pt x="34" y="13443"/>
                  </a:cubicBezTo>
                  <a:lnTo>
                    <a:pt x="34" y="8173"/>
                  </a:lnTo>
                  <a:cubicBezTo>
                    <a:pt x="34" y="8039"/>
                    <a:pt x="34" y="7939"/>
                    <a:pt x="201" y="7873"/>
                  </a:cubicBezTo>
                  <a:cubicBezTo>
                    <a:pt x="1535" y="7205"/>
                    <a:pt x="2102" y="5871"/>
                    <a:pt x="2936" y="4737"/>
                  </a:cubicBezTo>
                  <a:cubicBezTo>
                    <a:pt x="3770" y="3603"/>
                    <a:pt x="4104" y="2168"/>
                    <a:pt x="3904" y="767"/>
                  </a:cubicBezTo>
                  <a:cubicBezTo>
                    <a:pt x="3837" y="367"/>
                    <a:pt x="4004" y="200"/>
                    <a:pt x="4371" y="100"/>
                  </a:cubicBezTo>
                  <a:cubicBezTo>
                    <a:pt x="4737" y="0"/>
                    <a:pt x="5138" y="100"/>
                    <a:pt x="5371" y="434"/>
                  </a:cubicBezTo>
                  <a:cubicBezTo>
                    <a:pt x="5738" y="1134"/>
                    <a:pt x="6005" y="1935"/>
                    <a:pt x="6138" y="2736"/>
                  </a:cubicBezTo>
                  <a:cubicBezTo>
                    <a:pt x="6205" y="3403"/>
                    <a:pt x="5972" y="4036"/>
                    <a:pt x="5905" y="4704"/>
                  </a:cubicBezTo>
                  <a:cubicBezTo>
                    <a:pt x="5838" y="5171"/>
                    <a:pt x="5705" y="5638"/>
                    <a:pt x="5638" y="6138"/>
                  </a:cubicBezTo>
                  <a:cubicBezTo>
                    <a:pt x="5738" y="6205"/>
                    <a:pt x="5872" y="6171"/>
                    <a:pt x="6005" y="6171"/>
                  </a:cubicBezTo>
                  <a:lnTo>
                    <a:pt x="10442" y="6171"/>
                  </a:lnTo>
                  <a:cubicBezTo>
                    <a:pt x="11075" y="6171"/>
                    <a:pt x="11376" y="6372"/>
                    <a:pt x="11442" y="6772"/>
                  </a:cubicBezTo>
                  <a:cubicBezTo>
                    <a:pt x="11542" y="7306"/>
                    <a:pt x="11275" y="7806"/>
                    <a:pt x="10808" y="8039"/>
                  </a:cubicBezTo>
                  <a:cubicBezTo>
                    <a:pt x="10708" y="8106"/>
                    <a:pt x="10508" y="8039"/>
                    <a:pt x="10475" y="8240"/>
                  </a:cubicBezTo>
                  <a:cubicBezTo>
                    <a:pt x="10475" y="8406"/>
                    <a:pt x="10675" y="8406"/>
                    <a:pt x="10775" y="8473"/>
                  </a:cubicBezTo>
                  <a:cubicBezTo>
                    <a:pt x="11309" y="8840"/>
                    <a:pt x="11209" y="9574"/>
                    <a:pt x="10608" y="10007"/>
                  </a:cubicBezTo>
                  <a:cubicBezTo>
                    <a:pt x="10442" y="10141"/>
                    <a:pt x="10175" y="10074"/>
                    <a:pt x="10141" y="10308"/>
                  </a:cubicBezTo>
                  <a:cubicBezTo>
                    <a:pt x="10141" y="10508"/>
                    <a:pt x="10408" y="10474"/>
                    <a:pt x="10542" y="10575"/>
                  </a:cubicBezTo>
                  <a:cubicBezTo>
                    <a:pt x="10975" y="11008"/>
                    <a:pt x="10775" y="11809"/>
                    <a:pt x="10141" y="12142"/>
                  </a:cubicBezTo>
                  <a:cubicBezTo>
                    <a:pt x="10041" y="12176"/>
                    <a:pt x="9941" y="12209"/>
                    <a:pt x="9874" y="12242"/>
                  </a:cubicBezTo>
                  <a:cubicBezTo>
                    <a:pt x="9808" y="12276"/>
                    <a:pt x="9708" y="12342"/>
                    <a:pt x="9874" y="12443"/>
                  </a:cubicBezTo>
                  <a:cubicBezTo>
                    <a:pt x="10508" y="12910"/>
                    <a:pt x="10508" y="13543"/>
                    <a:pt x="9874" y="14010"/>
                  </a:cubicBezTo>
                  <a:lnTo>
                    <a:pt x="9674" y="14144"/>
                  </a:lnTo>
                  <a:cubicBezTo>
                    <a:pt x="9441" y="14277"/>
                    <a:pt x="9174" y="14344"/>
                    <a:pt x="8907" y="14311"/>
                  </a:cubicBezTo>
                  <a:lnTo>
                    <a:pt x="1902" y="14311"/>
                  </a:lnTo>
                  <a:cubicBezTo>
                    <a:pt x="1702" y="14344"/>
                    <a:pt x="1468" y="14277"/>
                    <a:pt x="1302" y="141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4"/>
            <p:cNvSpPr/>
            <p:nvPr/>
          </p:nvSpPr>
          <p:spPr>
            <a:xfrm>
              <a:off x="7148177" y="956335"/>
              <a:ext cx="106498" cy="167635"/>
            </a:xfrm>
            <a:custGeom>
              <a:avLst/>
              <a:gdLst/>
              <a:ahLst/>
              <a:cxnLst/>
              <a:rect l="l" t="t" r="r" b="b"/>
              <a:pathLst>
                <a:path w="4705" h="7406" extrusionOk="0">
                  <a:moveTo>
                    <a:pt x="34" y="3670"/>
                  </a:moveTo>
                  <a:lnTo>
                    <a:pt x="34" y="334"/>
                  </a:lnTo>
                  <a:cubicBezTo>
                    <a:pt x="34" y="101"/>
                    <a:pt x="34" y="1"/>
                    <a:pt x="335" y="1"/>
                  </a:cubicBezTo>
                  <a:cubicBezTo>
                    <a:pt x="1669" y="1"/>
                    <a:pt x="3036" y="1"/>
                    <a:pt x="4371" y="1"/>
                  </a:cubicBezTo>
                  <a:cubicBezTo>
                    <a:pt x="4638" y="1"/>
                    <a:pt x="4704" y="67"/>
                    <a:pt x="4704" y="301"/>
                  </a:cubicBezTo>
                  <a:lnTo>
                    <a:pt x="4704" y="7039"/>
                  </a:lnTo>
                  <a:cubicBezTo>
                    <a:pt x="4704" y="7306"/>
                    <a:pt x="4604" y="7406"/>
                    <a:pt x="4337" y="7406"/>
                  </a:cubicBezTo>
                  <a:lnTo>
                    <a:pt x="401" y="7406"/>
                  </a:lnTo>
                  <a:cubicBezTo>
                    <a:pt x="68" y="7406"/>
                    <a:pt x="1" y="7272"/>
                    <a:pt x="1" y="6972"/>
                  </a:cubicBezTo>
                  <a:cubicBezTo>
                    <a:pt x="34" y="5871"/>
                    <a:pt x="34" y="4771"/>
                    <a:pt x="34" y="367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4"/>
            <p:cNvSpPr/>
            <p:nvPr/>
          </p:nvSpPr>
          <p:spPr>
            <a:xfrm>
              <a:off x="8041399" y="1838218"/>
              <a:ext cx="119309" cy="113288"/>
            </a:xfrm>
            <a:custGeom>
              <a:avLst/>
              <a:gdLst/>
              <a:ahLst/>
              <a:cxnLst/>
              <a:rect l="l" t="t" r="r" b="b"/>
              <a:pathLst>
                <a:path w="5271" h="5005" extrusionOk="0">
                  <a:moveTo>
                    <a:pt x="2636" y="1"/>
                  </a:moveTo>
                  <a:lnTo>
                    <a:pt x="1835" y="1635"/>
                  </a:lnTo>
                  <a:lnTo>
                    <a:pt x="0" y="1902"/>
                  </a:lnTo>
                  <a:lnTo>
                    <a:pt x="1335" y="3203"/>
                  </a:lnTo>
                  <a:lnTo>
                    <a:pt x="1001" y="5004"/>
                  </a:lnTo>
                  <a:lnTo>
                    <a:pt x="2636" y="4137"/>
                  </a:lnTo>
                  <a:lnTo>
                    <a:pt x="4270" y="5004"/>
                  </a:lnTo>
                  <a:lnTo>
                    <a:pt x="3937" y="3203"/>
                  </a:lnTo>
                  <a:lnTo>
                    <a:pt x="5271" y="1902"/>
                  </a:lnTo>
                  <a:lnTo>
                    <a:pt x="3436" y="1635"/>
                  </a:lnTo>
                  <a:lnTo>
                    <a:pt x="263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4"/>
            <p:cNvSpPr/>
            <p:nvPr/>
          </p:nvSpPr>
          <p:spPr>
            <a:xfrm>
              <a:off x="5143553" y="1632850"/>
              <a:ext cx="118562" cy="112519"/>
            </a:xfrm>
            <a:custGeom>
              <a:avLst/>
              <a:gdLst/>
              <a:ahLst/>
              <a:cxnLst/>
              <a:rect l="l" t="t" r="r" b="b"/>
              <a:pathLst>
                <a:path w="5238" h="4971" extrusionOk="0">
                  <a:moveTo>
                    <a:pt x="2636" y="1"/>
                  </a:moveTo>
                  <a:lnTo>
                    <a:pt x="1802" y="1635"/>
                  </a:lnTo>
                  <a:lnTo>
                    <a:pt x="1" y="1902"/>
                  </a:lnTo>
                  <a:lnTo>
                    <a:pt x="1302" y="3170"/>
                  </a:lnTo>
                  <a:lnTo>
                    <a:pt x="1001" y="4971"/>
                  </a:lnTo>
                  <a:lnTo>
                    <a:pt x="2636" y="4137"/>
                  </a:lnTo>
                  <a:lnTo>
                    <a:pt x="4237" y="4971"/>
                  </a:lnTo>
                  <a:lnTo>
                    <a:pt x="3937" y="3170"/>
                  </a:lnTo>
                  <a:lnTo>
                    <a:pt x="5238" y="1902"/>
                  </a:lnTo>
                  <a:lnTo>
                    <a:pt x="3437" y="1635"/>
                  </a:lnTo>
                  <a:lnTo>
                    <a:pt x="2636"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4"/>
            <p:cNvSpPr/>
            <p:nvPr/>
          </p:nvSpPr>
          <p:spPr>
            <a:xfrm>
              <a:off x="8355505" y="1647201"/>
              <a:ext cx="74016" cy="69489"/>
            </a:xfrm>
            <a:custGeom>
              <a:avLst/>
              <a:gdLst/>
              <a:ahLst/>
              <a:cxnLst/>
              <a:rect l="l" t="t" r="r" b="b"/>
              <a:pathLst>
                <a:path w="3270" h="3070" extrusionOk="0">
                  <a:moveTo>
                    <a:pt x="1635" y="0"/>
                  </a:moveTo>
                  <a:lnTo>
                    <a:pt x="1134" y="1001"/>
                  </a:lnTo>
                  <a:lnTo>
                    <a:pt x="0" y="1168"/>
                  </a:lnTo>
                  <a:lnTo>
                    <a:pt x="834" y="1969"/>
                  </a:lnTo>
                  <a:lnTo>
                    <a:pt x="634" y="3069"/>
                  </a:lnTo>
                  <a:lnTo>
                    <a:pt x="634" y="3069"/>
                  </a:lnTo>
                  <a:lnTo>
                    <a:pt x="1635" y="2536"/>
                  </a:lnTo>
                  <a:lnTo>
                    <a:pt x="2635" y="3069"/>
                  </a:lnTo>
                  <a:lnTo>
                    <a:pt x="2635" y="3069"/>
                  </a:lnTo>
                  <a:lnTo>
                    <a:pt x="2435" y="1969"/>
                  </a:lnTo>
                  <a:lnTo>
                    <a:pt x="3269" y="1168"/>
                  </a:lnTo>
                  <a:lnTo>
                    <a:pt x="2135" y="1001"/>
                  </a:lnTo>
                  <a:lnTo>
                    <a:pt x="163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4"/>
            <p:cNvSpPr/>
            <p:nvPr/>
          </p:nvSpPr>
          <p:spPr>
            <a:xfrm>
              <a:off x="5576198" y="1454667"/>
              <a:ext cx="74016" cy="70236"/>
            </a:xfrm>
            <a:custGeom>
              <a:avLst/>
              <a:gdLst/>
              <a:ahLst/>
              <a:cxnLst/>
              <a:rect l="l" t="t" r="r" b="b"/>
              <a:pathLst>
                <a:path w="3270" h="3103" extrusionOk="0">
                  <a:moveTo>
                    <a:pt x="1635" y="0"/>
                  </a:moveTo>
                  <a:lnTo>
                    <a:pt x="1135" y="1034"/>
                  </a:lnTo>
                  <a:lnTo>
                    <a:pt x="0" y="1168"/>
                  </a:lnTo>
                  <a:lnTo>
                    <a:pt x="834" y="1968"/>
                  </a:lnTo>
                  <a:lnTo>
                    <a:pt x="634" y="3103"/>
                  </a:lnTo>
                  <a:lnTo>
                    <a:pt x="1635" y="2569"/>
                  </a:lnTo>
                  <a:lnTo>
                    <a:pt x="2636" y="3103"/>
                  </a:lnTo>
                  <a:lnTo>
                    <a:pt x="2435" y="1968"/>
                  </a:lnTo>
                  <a:lnTo>
                    <a:pt x="3269" y="1168"/>
                  </a:lnTo>
                  <a:lnTo>
                    <a:pt x="2135" y="1034"/>
                  </a:lnTo>
                  <a:lnTo>
                    <a:pt x="163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4"/>
            <p:cNvSpPr/>
            <p:nvPr/>
          </p:nvSpPr>
          <p:spPr>
            <a:xfrm>
              <a:off x="8258084" y="1450887"/>
              <a:ext cx="45338" cy="43052"/>
            </a:xfrm>
            <a:custGeom>
              <a:avLst/>
              <a:gdLst/>
              <a:ahLst/>
              <a:cxnLst/>
              <a:rect l="l" t="t" r="r" b="b"/>
              <a:pathLst>
                <a:path w="2003" h="1902" extrusionOk="0">
                  <a:moveTo>
                    <a:pt x="1002" y="1"/>
                  </a:moveTo>
                  <a:lnTo>
                    <a:pt x="701" y="634"/>
                  </a:lnTo>
                  <a:lnTo>
                    <a:pt x="1" y="734"/>
                  </a:lnTo>
                  <a:lnTo>
                    <a:pt x="501" y="1235"/>
                  </a:lnTo>
                  <a:lnTo>
                    <a:pt x="368" y="1902"/>
                  </a:lnTo>
                  <a:lnTo>
                    <a:pt x="1002" y="1602"/>
                  </a:lnTo>
                  <a:lnTo>
                    <a:pt x="1635" y="1902"/>
                  </a:lnTo>
                  <a:lnTo>
                    <a:pt x="1502" y="1235"/>
                  </a:lnTo>
                  <a:lnTo>
                    <a:pt x="2002" y="734"/>
                  </a:lnTo>
                  <a:lnTo>
                    <a:pt x="1302" y="634"/>
                  </a:lnTo>
                  <a:lnTo>
                    <a:pt x="100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4"/>
            <p:cNvSpPr/>
            <p:nvPr/>
          </p:nvSpPr>
          <p:spPr>
            <a:xfrm>
              <a:off x="5357997" y="1043163"/>
              <a:ext cx="45315" cy="43821"/>
            </a:xfrm>
            <a:custGeom>
              <a:avLst/>
              <a:gdLst/>
              <a:ahLst/>
              <a:cxnLst/>
              <a:rect l="l" t="t" r="r" b="b"/>
              <a:pathLst>
                <a:path w="2002" h="1936" extrusionOk="0">
                  <a:moveTo>
                    <a:pt x="1001" y="1"/>
                  </a:moveTo>
                  <a:lnTo>
                    <a:pt x="701" y="634"/>
                  </a:lnTo>
                  <a:lnTo>
                    <a:pt x="0" y="735"/>
                  </a:lnTo>
                  <a:lnTo>
                    <a:pt x="501" y="1235"/>
                  </a:lnTo>
                  <a:lnTo>
                    <a:pt x="400" y="1935"/>
                  </a:lnTo>
                  <a:lnTo>
                    <a:pt x="1001" y="1602"/>
                  </a:lnTo>
                  <a:lnTo>
                    <a:pt x="1635" y="1935"/>
                  </a:lnTo>
                  <a:lnTo>
                    <a:pt x="1635" y="1935"/>
                  </a:lnTo>
                  <a:lnTo>
                    <a:pt x="1501" y="1235"/>
                  </a:lnTo>
                  <a:lnTo>
                    <a:pt x="2002" y="735"/>
                  </a:lnTo>
                  <a:lnTo>
                    <a:pt x="1334" y="634"/>
                  </a:lnTo>
                  <a:lnTo>
                    <a:pt x="100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4"/>
            <p:cNvSpPr/>
            <p:nvPr/>
          </p:nvSpPr>
          <p:spPr>
            <a:xfrm>
              <a:off x="7536276" y="2399226"/>
              <a:ext cx="783760" cy="1294903"/>
            </a:xfrm>
            <a:custGeom>
              <a:avLst/>
              <a:gdLst/>
              <a:ahLst/>
              <a:cxnLst/>
              <a:rect l="l" t="t" r="r" b="b"/>
              <a:pathLst>
                <a:path w="34626" h="57208" extrusionOk="0">
                  <a:moveTo>
                    <a:pt x="31456" y="2769"/>
                  </a:moveTo>
                  <a:lnTo>
                    <a:pt x="31490" y="17646"/>
                  </a:lnTo>
                  <a:lnTo>
                    <a:pt x="3169" y="17646"/>
                  </a:lnTo>
                  <a:lnTo>
                    <a:pt x="3169" y="2769"/>
                  </a:lnTo>
                  <a:close/>
                  <a:moveTo>
                    <a:pt x="31456" y="21215"/>
                  </a:moveTo>
                  <a:lnTo>
                    <a:pt x="31490" y="36093"/>
                  </a:lnTo>
                  <a:lnTo>
                    <a:pt x="3169" y="36093"/>
                  </a:lnTo>
                  <a:lnTo>
                    <a:pt x="3169" y="21215"/>
                  </a:lnTo>
                  <a:close/>
                  <a:moveTo>
                    <a:pt x="1" y="0"/>
                  </a:moveTo>
                  <a:lnTo>
                    <a:pt x="1" y="57208"/>
                  </a:lnTo>
                  <a:lnTo>
                    <a:pt x="34625" y="57208"/>
                  </a:lnTo>
                  <a:lnTo>
                    <a:pt x="3462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4"/>
            <p:cNvSpPr/>
            <p:nvPr/>
          </p:nvSpPr>
          <p:spPr>
            <a:xfrm>
              <a:off x="8320013" y="2398456"/>
              <a:ext cx="312612" cy="1295673"/>
            </a:xfrm>
            <a:custGeom>
              <a:avLst/>
              <a:gdLst/>
              <a:ahLst/>
              <a:cxnLst/>
              <a:rect l="l" t="t" r="r" b="b"/>
              <a:pathLst>
                <a:path w="13811" h="57242" extrusionOk="0">
                  <a:moveTo>
                    <a:pt x="0" y="1"/>
                  </a:moveTo>
                  <a:lnTo>
                    <a:pt x="0" y="57242"/>
                  </a:lnTo>
                  <a:lnTo>
                    <a:pt x="13810" y="57242"/>
                  </a:lnTo>
                  <a:lnTo>
                    <a:pt x="1381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4"/>
            <p:cNvSpPr/>
            <p:nvPr/>
          </p:nvSpPr>
          <p:spPr>
            <a:xfrm>
              <a:off x="7608007" y="2461133"/>
              <a:ext cx="151790" cy="337533"/>
            </a:xfrm>
            <a:custGeom>
              <a:avLst/>
              <a:gdLst/>
              <a:ahLst/>
              <a:cxnLst/>
              <a:rect l="l" t="t" r="r" b="b"/>
              <a:pathLst>
                <a:path w="6706" h="14912" extrusionOk="0">
                  <a:moveTo>
                    <a:pt x="0" y="1"/>
                  </a:moveTo>
                  <a:lnTo>
                    <a:pt x="0" y="14911"/>
                  </a:lnTo>
                  <a:lnTo>
                    <a:pt x="6705" y="14911"/>
                  </a:lnTo>
                  <a:lnTo>
                    <a:pt x="6705" y="1"/>
                  </a:lnTo>
                  <a:close/>
                </a:path>
              </a:pathLst>
            </a:custGeom>
            <a:solidFill>
              <a:srgbClr val="DBDBD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4"/>
            <p:cNvSpPr/>
            <p:nvPr/>
          </p:nvSpPr>
          <p:spPr>
            <a:xfrm>
              <a:off x="7607260" y="3287152"/>
              <a:ext cx="646320" cy="330720"/>
            </a:xfrm>
            <a:custGeom>
              <a:avLst/>
              <a:gdLst/>
              <a:ahLst/>
              <a:cxnLst/>
              <a:rect l="l" t="t" r="r" b="b"/>
              <a:pathLst>
                <a:path w="28554" h="14611" extrusionOk="0">
                  <a:moveTo>
                    <a:pt x="28120" y="401"/>
                  </a:moveTo>
                  <a:lnTo>
                    <a:pt x="28120" y="14210"/>
                  </a:lnTo>
                  <a:lnTo>
                    <a:pt x="400" y="14210"/>
                  </a:lnTo>
                  <a:lnTo>
                    <a:pt x="400" y="401"/>
                  </a:lnTo>
                  <a:close/>
                  <a:moveTo>
                    <a:pt x="0" y="0"/>
                  </a:moveTo>
                  <a:lnTo>
                    <a:pt x="0" y="14611"/>
                  </a:lnTo>
                  <a:lnTo>
                    <a:pt x="28554" y="14611"/>
                  </a:lnTo>
                  <a:lnTo>
                    <a:pt x="28554"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4"/>
            <p:cNvSpPr/>
            <p:nvPr/>
          </p:nvSpPr>
          <p:spPr>
            <a:xfrm>
              <a:off x="7839812" y="3382287"/>
              <a:ext cx="126869" cy="63446"/>
            </a:xfrm>
            <a:custGeom>
              <a:avLst/>
              <a:gdLst/>
              <a:ahLst/>
              <a:cxnLst/>
              <a:rect l="l" t="t" r="r" b="b"/>
              <a:pathLst>
                <a:path w="5605" h="2803" extrusionOk="0">
                  <a:moveTo>
                    <a:pt x="0" y="0"/>
                  </a:moveTo>
                  <a:lnTo>
                    <a:pt x="0" y="2802"/>
                  </a:lnTo>
                  <a:lnTo>
                    <a:pt x="5604" y="2802"/>
                  </a:lnTo>
                  <a:lnTo>
                    <a:pt x="5604"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4"/>
            <p:cNvSpPr/>
            <p:nvPr/>
          </p:nvSpPr>
          <p:spPr>
            <a:xfrm>
              <a:off x="7873017" y="3382287"/>
              <a:ext cx="135946" cy="63446"/>
            </a:xfrm>
            <a:custGeom>
              <a:avLst/>
              <a:gdLst/>
              <a:ahLst/>
              <a:cxnLst/>
              <a:rect l="l" t="t" r="r" b="b"/>
              <a:pathLst>
                <a:path w="6006" h="2803" extrusionOk="0">
                  <a:moveTo>
                    <a:pt x="5571" y="401"/>
                  </a:moveTo>
                  <a:lnTo>
                    <a:pt x="5571" y="2402"/>
                  </a:lnTo>
                  <a:lnTo>
                    <a:pt x="401" y="2402"/>
                  </a:lnTo>
                  <a:lnTo>
                    <a:pt x="401" y="401"/>
                  </a:lnTo>
                  <a:close/>
                  <a:moveTo>
                    <a:pt x="1" y="0"/>
                  </a:moveTo>
                  <a:lnTo>
                    <a:pt x="1" y="2802"/>
                  </a:lnTo>
                  <a:lnTo>
                    <a:pt x="6005" y="2802"/>
                  </a:lnTo>
                  <a:lnTo>
                    <a:pt x="600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4"/>
            <p:cNvSpPr/>
            <p:nvPr/>
          </p:nvSpPr>
          <p:spPr>
            <a:xfrm>
              <a:off x="7608007" y="2879428"/>
              <a:ext cx="151790" cy="336764"/>
            </a:xfrm>
            <a:custGeom>
              <a:avLst/>
              <a:gdLst/>
              <a:ahLst/>
              <a:cxnLst/>
              <a:rect l="l" t="t" r="r" b="b"/>
              <a:pathLst>
                <a:path w="6706" h="14878" extrusionOk="0">
                  <a:moveTo>
                    <a:pt x="0" y="0"/>
                  </a:moveTo>
                  <a:lnTo>
                    <a:pt x="0" y="14878"/>
                  </a:lnTo>
                  <a:lnTo>
                    <a:pt x="6705" y="14878"/>
                  </a:lnTo>
                  <a:lnTo>
                    <a:pt x="670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34"/>
            <p:cNvSpPr/>
            <p:nvPr/>
          </p:nvSpPr>
          <p:spPr>
            <a:xfrm>
              <a:off x="5586022" y="4039924"/>
              <a:ext cx="2206980" cy="348851"/>
            </a:xfrm>
            <a:custGeom>
              <a:avLst/>
              <a:gdLst/>
              <a:ahLst/>
              <a:cxnLst/>
              <a:rect l="l" t="t" r="r" b="b"/>
              <a:pathLst>
                <a:path w="97503" h="15412" extrusionOk="0">
                  <a:moveTo>
                    <a:pt x="48735" y="0"/>
                  </a:moveTo>
                  <a:cubicBezTo>
                    <a:pt x="21816" y="0"/>
                    <a:pt x="0" y="3436"/>
                    <a:pt x="0" y="7706"/>
                  </a:cubicBezTo>
                  <a:cubicBezTo>
                    <a:pt x="0" y="11942"/>
                    <a:pt x="21816" y="15411"/>
                    <a:pt x="48735" y="15411"/>
                  </a:cubicBezTo>
                  <a:cubicBezTo>
                    <a:pt x="75654" y="15411"/>
                    <a:pt x="97503" y="11942"/>
                    <a:pt x="97503" y="7706"/>
                  </a:cubicBezTo>
                  <a:cubicBezTo>
                    <a:pt x="97503" y="3436"/>
                    <a:pt x="75654" y="0"/>
                    <a:pt x="4873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34"/>
            <p:cNvSpPr/>
            <p:nvPr/>
          </p:nvSpPr>
          <p:spPr>
            <a:xfrm>
              <a:off x="4587094" y="4135806"/>
              <a:ext cx="2062026" cy="325446"/>
            </a:xfrm>
            <a:custGeom>
              <a:avLst/>
              <a:gdLst/>
              <a:ahLst/>
              <a:cxnLst/>
              <a:rect l="l" t="t" r="r" b="b"/>
              <a:pathLst>
                <a:path w="91099" h="14378" extrusionOk="0">
                  <a:moveTo>
                    <a:pt x="45533" y="1"/>
                  </a:moveTo>
                  <a:cubicBezTo>
                    <a:pt x="20382" y="1"/>
                    <a:pt x="1" y="3203"/>
                    <a:pt x="1" y="7206"/>
                  </a:cubicBezTo>
                  <a:cubicBezTo>
                    <a:pt x="1" y="11175"/>
                    <a:pt x="20382" y="14378"/>
                    <a:pt x="45533" y="14378"/>
                  </a:cubicBezTo>
                  <a:cubicBezTo>
                    <a:pt x="70718" y="14378"/>
                    <a:pt x="91099" y="11175"/>
                    <a:pt x="91099" y="7206"/>
                  </a:cubicBezTo>
                  <a:cubicBezTo>
                    <a:pt x="91099" y="3203"/>
                    <a:pt x="70718" y="1"/>
                    <a:pt x="4553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4"/>
            <p:cNvSpPr/>
            <p:nvPr/>
          </p:nvSpPr>
          <p:spPr>
            <a:xfrm>
              <a:off x="6874112" y="4135806"/>
              <a:ext cx="2062026" cy="325446"/>
            </a:xfrm>
            <a:custGeom>
              <a:avLst/>
              <a:gdLst/>
              <a:ahLst/>
              <a:cxnLst/>
              <a:rect l="l" t="t" r="r" b="b"/>
              <a:pathLst>
                <a:path w="91099" h="14378" extrusionOk="0">
                  <a:moveTo>
                    <a:pt x="45566" y="1"/>
                  </a:moveTo>
                  <a:cubicBezTo>
                    <a:pt x="20382" y="1"/>
                    <a:pt x="0" y="3203"/>
                    <a:pt x="0" y="7206"/>
                  </a:cubicBezTo>
                  <a:cubicBezTo>
                    <a:pt x="0" y="11175"/>
                    <a:pt x="20382" y="14378"/>
                    <a:pt x="45566" y="14378"/>
                  </a:cubicBezTo>
                  <a:cubicBezTo>
                    <a:pt x="70717" y="14378"/>
                    <a:pt x="91099" y="11175"/>
                    <a:pt x="91099" y="7206"/>
                  </a:cubicBezTo>
                  <a:cubicBezTo>
                    <a:pt x="91099" y="3203"/>
                    <a:pt x="70717" y="1"/>
                    <a:pt x="4556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4"/>
            <p:cNvSpPr/>
            <p:nvPr/>
          </p:nvSpPr>
          <p:spPr>
            <a:xfrm>
              <a:off x="4571997" y="3689579"/>
              <a:ext cx="4379239" cy="9846"/>
            </a:xfrm>
            <a:custGeom>
              <a:avLst/>
              <a:gdLst/>
              <a:ahLst/>
              <a:cxnLst/>
              <a:rect l="l" t="t" r="r" b="b"/>
              <a:pathLst>
                <a:path w="193472" h="435" extrusionOk="0">
                  <a:moveTo>
                    <a:pt x="96736" y="1"/>
                  </a:moveTo>
                  <a:lnTo>
                    <a:pt x="48368" y="67"/>
                  </a:lnTo>
                  <a:lnTo>
                    <a:pt x="24184" y="101"/>
                  </a:lnTo>
                  <a:lnTo>
                    <a:pt x="0" y="234"/>
                  </a:lnTo>
                  <a:lnTo>
                    <a:pt x="24184" y="334"/>
                  </a:lnTo>
                  <a:lnTo>
                    <a:pt x="48368" y="368"/>
                  </a:lnTo>
                  <a:lnTo>
                    <a:pt x="96736" y="434"/>
                  </a:lnTo>
                  <a:lnTo>
                    <a:pt x="145104" y="368"/>
                  </a:lnTo>
                  <a:lnTo>
                    <a:pt x="169288" y="334"/>
                  </a:lnTo>
                  <a:lnTo>
                    <a:pt x="193472" y="234"/>
                  </a:lnTo>
                  <a:lnTo>
                    <a:pt x="169288" y="101"/>
                  </a:lnTo>
                  <a:lnTo>
                    <a:pt x="145104" y="67"/>
                  </a:lnTo>
                  <a:lnTo>
                    <a:pt x="96736"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4"/>
            <p:cNvSpPr/>
            <p:nvPr/>
          </p:nvSpPr>
          <p:spPr>
            <a:xfrm>
              <a:off x="7025110" y="2415071"/>
              <a:ext cx="343577" cy="371531"/>
            </a:xfrm>
            <a:custGeom>
              <a:avLst/>
              <a:gdLst/>
              <a:ahLst/>
              <a:cxnLst/>
              <a:rect l="l" t="t" r="r" b="b"/>
              <a:pathLst>
                <a:path w="15179" h="16414" extrusionOk="0">
                  <a:moveTo>
                    <a:pt x="9841" y="1"/>
                  </a:moveTo>
                  <a:lnTo>
                    <a:pt x="201" y="3637"/>
                  </a:lnTo>
                  <a:cubicBezTo>
                    <a:pt x="201" y="3637"/>
                    <a:pt x="1" y="6772"/>
                    <a:pt x="101" y="8373"/>
                  </a:cubicBezTo>
                  <a:cubicBezTo>
                    <a:pt x="165" y="9925"/>
                    <a:pt x="1859" y="14860"/>
                    <a:pt x="3148" y="14860"/>
                  </a:cubicBezTo>
                  <a:cubicBezTo>
                    <a:pt x="3189" y="14860"/>
                    <a:pt x="3230" y="14855"/>
                    <a:pt x="3270" y="14845"/>
                  </a:cubicBezTo>
                  <a:cubicBezTo>
                    <a:pt x="4604" y="14478"/>
                    <a:pt x="3270" y="10842"/>
                    <a:pt x="3170" y="9874"/>
                  </a:cubicBezTo>
                  <a:cubicBezTo>
                    <a:pt x="3079" y="9216"/>
                    <a:pt x="3143" y="8913"/>
                    <a:pt x="3319" y="8913"/>
                  </a:cubicBezTo>
                  <a:cubicBezTo>
                    <a:pt x="3402" y="8913"/>
                    <a:pt x="3509" y="8979"/>
                    <a:pt x="3637" y="9107"/>
                  </a:cubicBezTo>
                  <a:cubicBezTo>
                    <a:pt x="3904" y="9374"/>
                    <a:pt x="4904" y="11609"/>
                    <a:pt x="5138" y="12310"/>
                  </a:cubicBezTo>
                  <a:cubicBezTo>
                    <a:pt x="5698" y="13890"/>
                    <a:pt x="5120" y="16414"/>
                    <a:pt x="6292" y="16414"/>
                  </a:cubicBezTo>
                  <a:cubicBezTo>
                    <a:pt x="6307" y="16414"/>
                    <a:pt x="6323" y="16413"/>
                    <a:pt x="6339" y="16412"/>
                  </a:cubicBezTo>
                  <a:cubicBezTo>
                    <a:pt x="7473" y="16379"/>
                    <a:pt x="7706" y="14578"/>
                    <a:pt x="7706" y="14578"/>
                  </a:cubicBezTo>
                  <a:cubicBezTo>
                    <a:pt x="7706" y="14578"/>
                    <a:pt x="8041" y="16362"/>
                    <a:pt x="8991" y="16362"/>
                  </a:cubicBezTo>
                  <a:cubicBezTo>
                    <a:pt x="9080" y="16362"/>
                    <a:pt x="9174" y="16347"/>
                    <a:pt x="9274" y="16312"/>
                  </a:cubicBezTo>
                  <a:cubicBezTo>
                    <a:pt x="10475" y="15946"/>
                    <a:pt x="10342" y="13912"/>
                    <a:pt x="10341" y="13911"/>
                  </a:cubicBezTo>
                  <a:lnTo>
                    <a:pt x="10341" y="13911"/>
                  </a:lnTo>
                  <a:cubicBezTo>
                    <a:pt x="10342" y="13911"/>
                    <a:pt x="10527" y="15313"/>
                    <a:pt x="11392" y="15313"/>
                  </a:cubicBezTo>
                  <a:cubicBezTo>
                    <a:pt x="11499" y="15313"/>
                    <a:pt x="11615" y="15292"/>
                    <a:pt x="11742" y="15245"/>
                  </a:cubicBezTo>
                  <a:cubicBezTo>
                    <a:pt x="12910" y="14778"/>
                    <a:pt x="13110" y="13010"/>
                    <a:pt x="13110" y="13010"/>
                  </a:cubicBezTo>
                  <a:cubicBezTo>
                    <a:pt x="13110" y="13010"/>
                    <a:pt x="13241" y="13163"/>
                    <a:pt x="13484" y="13163"/>
                  </a:cubicBezTo>
                  <a:cubicBezTo>
                    <a:pt x="13666" y="13163"/>
                    <a:pt x="13911" y="13077"/>
                    <a:pt x="14211" y="12777"/>
                  </a:cubicBezTo>
                  <a:cubicBezTo>
                    <a:pt x="15178" y="11776"/>
                    <a:pt x="14745" y="8807"/>
                    <a:pt x="14178" y="7306"/>
                  </a:cubicBezTo>
                  <a:cubicBezTo>
                    <a:pt x="13577" y="5805"/>
                    <a:pt x="10341" y="768"/>
                    <a:pt x="9841" y="1"/>
                  </a:cubicBezTo>
                  <a:close/>
                </a:path>
              </a:pathLst>
            </a:custGeom>
            <a:solidFill>
              <a:srgbClr val="AD6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34"/>
            <p:cNvSpPr/>
            <p:nvPr/>
          </p:nvSpPr>
          <p:spPr>
            <a:xfrm>
              <a:off x="7166533" y="2608464"/>
              <a:ext cx="48122" cy="137078"/>
            </a:xfrm>
            <a:custGeom>
              <a:avLst/>
              <a:gdLst/>
              <a:ahLst/>
              <a:cxnLst/>
              <a:rect l="l" t="t" r="r" b="b"/>
              <a:pathLst>
                <a:path w="2126" h="6056" extrusionOk="0">
                  <a:moveTo>
                    <a:pt x="54" y="1"/>
                  </a:moveTo>
                  <a:cubicBezTo>
                    <a:pt x="26" y="1"/>
                    <a:pt x="1" y="40"/>
                    <a:pt x="24" y="63"/>
                  </a:cubicBezTo>
                  <a:cubicBezTo>
                    <a:pt x="1225" y="2264"/>
                    <a:pt x="1592" y="3399"/>
                    <a:pt x="1425" y="5967"/>
                  </a:cubicBezTo>
                  <a:cubicBezTo>
                    <a:pt x="1425" y="6021"/>
                    <a:pt x="1454" y="6055"/>
                    <a:pt x="1485" y="6055"/>
                  </a:cubicBezTo>
                  <a:cubicBezTo>
                    <a:pt x="1513" y="6055"/>
                    <a:pt x="1543" y="6029"/>
                    <a:pt x="1558" y="5967"/>
                  </a:cubicBezTo>
                  <a:cubicBezTo>
                    <a:pt x="2125" y="3432"/>
                    <a:pt x="1458" y="2064"/>
                    <a:pt x="91" y="30"/>
                  </a:cubicBezTo>
                  <a:cubicBezTo>
                    <a:pt x="80" y="9"/>
                    <a:pt x="67"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34"/>
            <p:cNvSpPr/>
            <p:nvPr/>
          </p:nvSpPr>
          <p:spPr>
            <a:xfrm>
              <a:off x="7223687" y="2589179"/>
              <a:ext cx="44568" cy="145158"/>
            </a:xfrm>
            <a:custGeom>
              <a:avLst/>
              <a:gdLst/>
              <a:ahLst/>
              <a:cxnLst/>
              <a:rect l="l" t="t" r="r" b="b"/>
              <a:pathLst>
                <a:path w="1969" h="6413" extrusionOk="0">
                  <a:moveTo>
                    <a:pt x="39" y="0"/>
                  </a:moveTo>
                  <a:cubicBezTo>
                    <a:pt x="17" y="0"/>
                    <a:pt x="1" y="24"/>
                    <a:pt x="1" y="48"/>
                  </a:cubicBezTo>
                  <a:cubicBezTo>
                    <a:pt x="1101" y="2449"/>
                    <a:pt x="1468" y="3684"/>
                    <a:pt x="1535" y="6352"/>
                  </a:cubicBezTo>
                  <a:cubicBezTo>
                    <a:pt x="1535" y="6394"/>
                    <a:pt x="1559" y="6413"/>
                    <a:pt x="1586" y="6413"/>
                  </a:cubicBezTo>
                  <a:cubicBezTo>
                    <a:pt x="1623" y="6413"/>
                    <a:pt x="1669" y="6377"/>
                    <a:pt x="1669" y="6319"/>
                  </a:cubicBezTo>
                  <a:cubicBezTo>
                    <a:pt x="1969" y="3650"/>
                    <a:pt x="1302" y="2283"/>
                    <a:pt x="67" y="14"/>
                  </a:cubicBezTo>
                  <a:cubicBezTo>
                    <a:pt x="58" y="4"/>
                    <a:pt x="48" y="0"/>
                    <a:pt x="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34"/>
            <p:cNvSpPr/>
            <p:nvPr/>
          </p:nvSpPr>
          <p:spPr>
            <a:xfrm>
              <a:off x="7276019" y="2568468"/>
              <a:ext cx="49616" cy="143280"/>
            </a:xfrm>
            <a:custGeom>
              <a:avLst/>
              <a:gdLst/>
              <a:ahLst/>
              <a:cxnLst/>
              <a:rect l="l" t="t" r="r" b="b"/>
              <a:pathLst>
                <a:path w="2192" h="6330" extrusionOk="0">
                  <a:moveTo>
                    <a:pt x="54" y="0"/>
                  </a:moveTo>
                  <a:cubicBezTo>
                    <a:pt x="25" y="0"/>
                    <a:pt x="1" y="39"/>
                    <a:pt x="24" y="62"/>
                  </a:cubicBezTo>
                  <a:cubicBezTo>
                    <a:pt x="1391" y="2264"/>
                    <a:pt x="1758" y="3631"/>
                    <a:pt x="1992" y="6233"/>
                  </a:cubicBezTo>
                  <a:cubicBezTo>
                    <a:pt x="2008" y="6296"/>
                    <a:pt x="2023" y="6329"/>
                    <a:pt x="2039" y="6329"/>
                  </a:cubicBezTo>
                  <a:cubicBezTo>
                    <a:pt x="2057" y="6329"/>
                    <a:pt x="2074" y="6288"/>
                    <a:pt x="2092" y="6200"/>
                  </a:cubicBezTo>
                  <a:cubicBezTo>
                    <a:pt x="2192" y="3831"/>
                    <a:pt x="1725" y="2097"/>
                    <a:pt x="90" y="29"/>
                  </a:cubicBezTo>
                  <a:cubicBezTo>
                    <a:pt x="80" y="8"/>
                    <a:pt x="67" y="0"/>
                    <a:pt x="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4"/>
            <p:cNvSpPr/>
            <p:nvPr/>
          </p:nvSpPr>
          <p:spPr>
            <a:xfrm>
              <a:off x="6831988" y="1713272"/>
              <a:ext cx="434796" cy="821356"/>
            </a:xfrm>
            <a:custGeom>
              <a:avLst/>
              <a:gdLst/>
              <a:ahLst/>
              <a:cxnLst/>
              <a:rect l="l" t="t" r="r" b="b"/>
              <a:pathLst>
                <a:path w="19209" h="36287" extrusionOk="0">
                  <a:moveTo>
                    <a:pt x="1019" y="1"/>
                  </a:moveTo>
                  <a:cubicBezTo>
                    <a:pt x="328" y="1"/>
                    <a:pt x="0" y="1272"/>
                    <a:pt x="560" y="4320"/>
                  </a:cubicBezTo>
                  <a:cubicBezTo>
                    <a:pt x="2095" y="12426"/>
                    <a:pt x="8633" y="34241"/>
                    <a:pt x="9000" y="36009"/>
                  </a:cubicBezTo>
                  <a:cubicBezTo>
                    <a:pt x="9042" y="36201"/>
                    <a:pt x="9275" y="36287"/>
                    <a:pt x="9643" y="36287"/>
                  </a:cubicBezTo>
                  <a:cubicBezTo>
                    <a:pt x="11897" y="36287"/>
                    <a:pt x="19209" y="33074"/>
                    <a:pt x="18607" y="31439"/>
                  </a:cubicBezTo>
                  <a:cubicBezTo>
                    <a:pt x="17539" y="28637"/>
                    <a:pt x="8733" y="8890"/>
                    <a:pt x="2228" y="851"/>
                  </a:cubicBezTo>
                  <a:cubicBezTo>
                    <a:pt x="1780" y="304"/>
                    <a:pt x="1356" y="1"/>
                    <a:pt x="1019" y="1"/>
                  </a:cubicBezTo>
                  <a:close/>
                </a:path>
              </a:pathLst>
            </a:custGeom>
            <a:solidFill>
              <a:srgbClr val="AD63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34"/>
            <p:cNvSpPr/>
            <p:nvPr/>
          </p:nvSpPr>
          <p:spPr>
            <a:xfrm>
              <a:off x="6829747" y="1706278"/>
              <a:ext cx="440024" cy="786589"/>
            </a:xfrm>
            <a:custGeom>
              <a:avLst/>
              <a:gdLst/>
              <a:ahLst/>
              <a:cxnLst/>
              <a:rect l="l" t="t" r="r" b="b"/>
              <a:pathLst>
                <a:path w="19440" h="34751" extrusionOk="0">
                  <a:moveTo>
                    <a:pt x="1097" y="1"/>
                  </a:moveTo>
                  <a:cubicBezTo>
                    <a:pt x="43" y="1"/>
                    <a:pt x="0" y="2657"/>
                    <a:pt x="559" y="6664"/>
                  </a:cubicBezTo>
                  <a:cubicBezTo>
                    <a:pt x="1627" y="14102"/>
                    <a:pt x="8031" y="34751"/>
                    <a:pt x="8031" y="34751"/>
                  </a:cubicBezTo>
                  <a:lnTo>
                    <a:pt x="15637" y="31882"/>
                  </a:lnTo>
                  <a:lnTo>
                    <a:pt x="19439" y="30414"/>
                  </a:lnTo>
                  <a:cubicBezTo>
                    <a:pt x="19439" y="30414"/>
                    <a:pt x="8598" y="9799"/>
                    <a:pt x="4062" y="2961"/>
                  </a:cubicBezTo>
                  <a:cubicBezTo>
                    <a:pt x="3695" y="2427"/>
                    <a:pt x="3361" y="1994"/>
                    <a:pt x="3061" y="1593"/>
                  </a:cubicBezTo>
                  <a:cubicBezTo>
                    <a:pt x="2196" y="497"/>
                    <a:pt x="1552" y="1"/>
                    <a:pt x="109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4"/>
            <p:cNvSpPr/>
            <p:nvPr/>
          </p:nvSpPr>
          <p:spPr>
            <a:xfrm>
              <a:off x="7181405" y="2310135"/>
              <a:ext cx="6066" cy="36261"/>
            </a:xfrm>
            <a:custGeom>
              <a:avLst/>
              <a:gdLst/>
              <a:ahLst/>
              <a:cxnLst/>
              <a:rect l="l" t="t" r="r" b="b"/>
              <a:pathLst>
                <a:path w="268" h="1602" extrusionOk="0">
                  <a:moveTo>
                    <a:pt x="134" y="0"/>
                  </a:moveTo>
                  <a:cubicBezTo>
                    <a:pt x="1" y="534"/>
                    <a:pt x="1" y="1067"/>
                    <a:pt x="134" y="1601"/>
                  </a:cubicBezTo>
                  <a:cubicBezTo>
                    <a:pt x="268" y="1067"/>
                    <a:pt x="268" y="534"/>
                    <a:pt x="1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4"/>
            <p:cNvSpPr/>
            <p:nvPr/>
          </p:nvSpPr>
          <p:spPr>
            <a:xfrm>
              <a:off x="6870332" y="1720448"/>
              <a:ext cx="4550" cy="37008"/>
            </a:xfrm>
            <a:custGeom>
              <a:avLst/>
              <a:gdLst/>
              <a:ahLst/>
              <a:cxnLst/>
              <a:rect l="l" t="t" r="r" b="b"/>
              <a:pathLst>
                <a:path w="201" h="1635" extrusionOk="0">
                  <a:moveTo>
                    <a:pt x="101" y="0"/>
                  </a:moveTo>
                  <a:cubicBezTo>
                    <a:pt x="34" y="267"/>
                    <a:pt x="1" y="534"/>
                    <a:pt x="1" y="801"/>
                  </a:cubicBezTo>
                  <a:cubicBezTo>
                    <a:pt x="1" y="1101"/>
                    <a:pt x="34" y="1368"/>
                    <a:pt x="101" y="1635"/>
                  </a:cubicBezTo>
                  <a:cubicBezTo>
                    <a:pt x="167" y="1368"/>
                    <a:pt x="201" y="1101"/>
                    <a:pt x="201" y="801"/>
                  </a:cubicBezTo>
                  <a:cubicBezTo>
                    <a:pt x="201" y="534"/>
                    <a:pt x="167" y="267"/>
                    <a:pt x="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4"/>
            <p:cNvSpPr/>
            <p:nvPr/>
          </p:nvSpPr>
          <p:spPr>
            <a:xfrm>
              <a:off x="7064382" y="2250673"/>
              <a:ext cx="37008" cy="5116"/>
            </a:xfrm>
            <a:custGeom>
              <a:avLst/>
              <a:gdLst/>
              <a:ahLst/>
              <a:cxnLst/>
              <a:rect l="l" t="t" r="r" b="b"/>
              <a:pathLst>
                <a:path w="1635" h="226" extrusionOk="0">
                  <a:moveTo>
                    <a:pt x="818" y="0"/>
                  </a:moveTo>
                  <a:cubicBezTo>
                    <a:pt x="542" y="0"/>
                    <a:pt x="267" y="42"/>
                    <a:pt x="0" y="125"/>
                  </a:cubicBezTo>
                  <a:cubicBezTo>
                    <a:pt x="267" y="192"/>
                    <a:pt x="542" y="225"/>
                    <a:pt x="818" y="225"/>
                  </a:cubicBezTo>
                  <a:cubicBezTo>
                    <a:pt x="1093" y="225"/>
                    <a:pt x="1368" y="192"/>
                    <a:pt x="1635" y="125"/>
                  </a:cubicBezTo>
                  <a:cubicBezTo>
                    <a:pt x="1368" y="42"/>
                    <a:pt x="1093" y="0"/>
                    <a:pt x="81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34"/>
            <p:cNvSpPr/>
            <p:nvPr/>
          </p:nvSpPr>
          <p:spPr>
            <a:xfrm>
              <a:off x="6975290" y="2017917"/>
              <a:ext cx="37008" cy="4550"/>
            </a:xfrm>
            <a:custGeom>
              <a:avLst/>
              <a:gdLst/>
              <a:ahLst/>
              <a:cxnLst/>
              <a:rect l="l" t="t" r="r" b="b"/>
              <a:pathLst>
                <a:path w="1635" h="201" extrusionOk="0">
                  <a:moveTo>
                    <a:pt x="817" y="1"/>
                  </a:moveTo>
                  <a:cubicBezTo>
                    <a:pt x="542" y="1"/>
                    <a:pt x="267" y="34"/>
                    <a:pt x="0" y="101"/>
                  </a:cubicBezTo>
                  <a:cubicBezTo>
                    <a:pt x="267" y="168"/>
                    <a:pt x="534" y="201"/>
                    <a:pt x="834" y="201"/>
                  </a:cubicBezTo>
                  <a:cubicBezTo>
                    <a:pt x="1101" y="201"/>
                    <a:pt x="1368" y="168"/>
                    <a:pt x="1635" y="101"/>
                  </a:cubicBezTo>
                  <a:cubicBezTo>
                    <a:pt x="1368" y="34"/>
                    <a:pt x="1093" y="1"/>
                    <a:pt x="81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34"/>
            <p:cNvSpPr/>
            <p:nvPr/>
          </p:nvSpPr>
          <p:spPr>
            <a:xfrm>
              <a:off x="7087786" y="2128149"/>
              <a:ext cx="26438" cy="25713"/>
            </a:xfrm>
            <a:custGeom>
              <a:avLst/>
              <a:gdLst/>
              <a:ahLst/>
              <a:cxnLst/>
              <a:rect l="l" t="t" r="r" b="b"/>
              <a:pathLst>
                <a:path w="1168" h="1136" extrusionOk="0">
                  <a:moveTo>
                    <a:pt x="0" y="1"/>
                  </a:moveTo>
                  <a:cubicBezTo>
                    <a:pt x="134" y="234"/>
                    <a:pt x="334" y="435"/>
                    <a:pt x="501" y="635"/>
                  </a:cubicBezTo>
                  <a:cubicBezTo>
                    <a:pt x="701" y="835"/>
                    <a:pt x="934" y="1002"/>
                    <a:pt x="1168" y="1135"/>
                  </a:cubicBezTo>
                  <a:cubicBezTo>
                    <a:pt x="868" y="668"/>
                    <a:pt x="501" y="268"/>
                    <a:pt x="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34"/>
            <p:cNvSpPr/>
            <p:nvPr/>
          </p:nvSpPr>
          <p:spPr>
            <a:xfrm>
              <a:off x="6907340" y="1841998"/>
              <a:ext cx="25691" cy="25691"/>
            </a:xfrm>
            <a:custGeom>
              <a:avLst/>
              <a:gdLst/>
              <a:ahLst/>
              <a:cxnLst/>
              <a:rect l="l" t="t" r="r" b="b"/>
              <a:pathLst>
                <a:path w="1135" h="1135" extrusionOk="0">
                  <a:moveTo>
                    <a:pt x="0" y="1"/>
                  </a:moveTo>
                  <a:lnTo>
                    <a:pt x="0" y="1"/>
                  </a:lnTo>
                  <a:cubicBezTo>
                    <a:pt x="133" y="234"/>
                    <a:pt x="300" y="434"/>
                    <a:pt x="500" y="634"/>
                  </a:cubicBezTo>
                  <a:cubicBezTo>
                    <a:pt x="701" y="835"/>
                    <a:pt x="901" y="1001"/>
                    <a:pt x="1134" y="1135"/>
                  </a:cubicBezTo>
                  <a:cubicBezTo>
                    <a:pt x="1001" y="901"/>
                    <a:pt x="834" y="668"/>
                    <a:pt x="634" y="501"/>
                  </a:cubicBezTo>
                  <a:cubicBezTo>
                    <a:pt x="467" y="301"/>
                    <a:pt x="234" y="134"/>
                    <a:pt x="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34"/>
            <p:cNvSpPr/>
            <p:nvPr/>
          </p:nvSpPr>
          <p:spPr>
            <a:xfrm>
              <a:off x="6961687" y="2313145"/>
              <a:ext cx="25691" cy="25691"/>
            </a:xfrm>
            <a:custGeom>
              <a:avLst/>
              <a:gdLst/>
              <a:ahLst/>
              <a:cxnLst/>
              <a:rect l="l" t="t" r="r" b="b"/>
              <a:pathLst>
                <a:path w="1135" h="1135" extrusionOk="0">
                  <a:moveTo>
                    <a:pt x="1" y="0"/>
                  </a:moveTo>
                  <a:cubicBezTo>
                    <a:pt x="268" y="467"/>
                    <a:pt x="668" y="868"/>
                    <a:pt x="1135" y="1135"/>
                  </a:cubicBezTo>
                  <a:cubicBezTo>
                    <a:pt x="1001" y="901"/>
                    <a:pt x="835" y="668"/>
                    <a:pt x="635" y="501"/>
                  </a:cubicBezTo>
                  <a:cubicBezTo>
                    <a:pt x="434" y="301"/>
                    <a:pt x="234" y="134"/>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34"/>
            <p:cNvSpPr/>
            <p:nvPr/>
          </p:nvSpPr>
          <p:spPr>
            <a:xfrm>
              <a:off x="6967730" y="2146280"/>
              <a:ext cx="26460" cy="25691"/>
            </a:xfrm>
            <a:custGeom>
              <a:avLst/>
              <a:gdLst/>
              <a:ahLst/>
              <a:cxnLst/>
              <a:rect l="l" t="t" r="r" b="b"/>
              <a:pathLst>
                <a:path w="1169" h="1135" extrusionOk="0">
                  <a:moveTo>
                    <a:pt x="1168" y="1"/>
                  </a:moveTo>
                  <a:cubicBezTo>
                    <a:pt x="668" y="267"/>
                    <a:pt x="267" y="668"/>
                    <a:pt x="1" y="1135"/>
                  </a:cubicBezTo>
                  <a:cubicBezTo>
                    <a:pt x="234" y="1001"/>
                    <a:pt x="468" y="834"/>
                    <a:pt x="668" y="634"/>
                  </a:cubicBezTo>
                  <a:cubicBezTo>
                    <a:pt x="835" y="468"/>
                    <a:pt x="1001" y="234"/>
                    <a:pt x="116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34"/>
            <p:cNvSpPr/>
            <p:nvPr/>
          </p:nvSpPr>
          <p:spPr>
            <a:xfrm>
              <a:off x="7081743" y="2401490"/>
              <a:ext cx="25691" cy="25691"/>
            </a:xfrm>
            <a:custGeom>
              <a:avLst/>
              <a:gdLst/>
              <a:ahLst/>
              <a:cxnLst/>
              <a:rect l="l" t="t" r="r" b="b"/>
              <a:pathLst>
                <a:path w="1135" h="1135" extrusionOk="0">
                  <a:moveTo>
                    <a:pt x="1135" y="0"/>
                  </a:moveTo>
                  <a:cubicBezTo>
                    <a:pt x="901" y="134"/>
                    <a:pt x="668" y="300"/>
                    <a:pt x="501" y="467"/>
                  </a:cubicBezTo>
                  <a:cubicBezTo>
                    <a:pt x="301" y="667"/>
                    <a:pt x="134" y="901"/>
                    <a:pt x="1" y="1134"/>
                  </a:cubicBezTo>
                  <a:cubicBezTo>
                    <a:pt x="468" y="834"/>
                    <a:pt x="868" y="467"/>
                    <a:pt x="11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34"/>
            <p:cNvSpPr/>
            <p:nvPr/>
          </p:nvSpPr>
          <p:spPr>
            <a:xfrm>
              <a:off x="6894483" y="1932606"/>
              <a:ext cx="25713" cy="25691"/>
            </a:xfrm>
            <a:custGeom>
              <a:avLst/>
              <a:gdLst/>
              <a:ahLst/>
              <a:cxnLst/>
              <a:rect l="l" t="t" r="r" b="b"/>
              <a:pathLst>
                <a:path w="1136" h="1135" extrusionOk="0">
                  <a:moveTo>
                    <a:pt x="1135" y="0"/>
                  </a:moveTo>
                  <a:lnTo>
                    <a:pt x="1135" y="0"/>
                  </a:lnTo>
                  <a:cubicBezTo>
                    <a:pt x="668" y="267"/>
                    <a:pt x="268" y="668"/>
                    <a:pt x="1" y="1135"/>
                  </a:cubicBezTo>
                  <a:cubicBezTo>
                    <a:pt x="468" y="834"/>
                    <a:pt x="868" y="467"/>
                    <a:pt x="11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34"/>
            <p:cNvSpPr/>
            <p:nvPr/>
          </p:nvSpPr>
          <p:spPr>
            <a:xfrm>
              <a:off x="7001253" y="2352191"/>
              <a:ext cx="238165" cy="91808"/>
            </a:xfrm>
            <a:custGeom>
              <a:avLst/>
              <a:gdLst/>
              <a:ahLst/>
              <a:cxnLst/>
              <a:rect l="l" t="t" r="r" b="b"/>
              <a:pathLst>
                <a:path w="10522" h="4056" extrusionOk="0">
                  <a:moveTo>
                    <a:pt x="10481" y="1"/>
                  </a:moveTo>
                  <a:cubicBezTo>
                    <a:pt x="10475" y="1"/>
                    <a:pt x="10468" y="3"/>
                    <a:pt x="10461" y="10"/>
                  </a:cubicBezTo>
                  <a:cubicBezTo>
                    <a:pt x="9594" y="344"/>
                    <a:pt x="4557" y="1878"/>
                    <a:pt x="54" y="3980"/>
                  </a:cubicBezTo>
                  <a:cubicBezTo>
                    <a:pt x="0" y="4007"/>
                    <a:pt x="12" y="4055"/>
                    <a:pt x="36" y="4055"/>
                  </a:cubicBezTo>
                  <a:cubicBezTo>
                    <a:pt x="41" y="4055"/>
                    <a:pt x="48" y="4053"/>
                    <a:pt x="54" y="4046"/>
                  </a:cubicBezTo>
                  <a:cubicBezTo>
                    <a:pt x="4057" y="2745"/>
                    <a:pt x="9628" y="344"/>
                    <a:pt x="10495" y="43"/>
                  </a:cubicBezTo>
                  <a:cubicBezTo>
                    <a:pt x="10522" y="43"/>
                    <a:pt x="10506" y="1"/>
                    <a:pt x="104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34"/>
            <p:cNvSpPr/>
            <p:nvPr/>
          </p:nvSpPr>
          <p:spPr>
            <a:xfrm>
              <a:off x="6830313" y="1706844"/>
              <a:ext cx="336017" cy="786023"/>
            </a:xfrm>
            <a:custGeom>
              <a:avLst/>
              <a:gdLst/>
              <a:ahLst/>
              <a:cxnLst/>
              <a:rect l="l" t="t" r="r" b="b"/>
              <a:pathLst>
                <a:path w="14845" h="34726" extrusionOk="0">
                  <a:moveTo>
                    <a:pt x="901" y="1"/>
                  </a:moveTo>
                  <a:cubicBezTo>
                    <a:pt x="1" y="301"/>
                    <a:pt x="1" y="2903"/>
                    <a:pt x="534" y="6639"/>
                  </a:cubicBezTo>
                  <a:cubicBezTo>
                    <a:pt x="1602" y="14077"/>
                    <a:pt x="8006" y="34726"/>
                    <a:pt x="8006" y="34726"/>
                  </a:cubicBezTo>
                  <a:lnTo>
                    <a:pt x="14845" y="32124"/>
                  </a:lnTo>
                  <a:lnTo>
                    <a:pt x="901"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34"/>
            <p:cNvSpPr/>
            <p:nvPr/>
          </p:nvSpPr>
          <p:spPr>
            <a:xfrm>
              <a:off x="6720081" y="3724324"/>
              <a:ext cx="598017" cy="552136"/>
            </a:xfrm>
            <a:custGeom>
              <a:avLst/>
              <a:gdLst/>
              <a:ahLst/>
              <a:cxnLst/>
              <a:rect l="l" t="t" r="r" b="b"/>
              <a:pathLst>
                <a:path w="26420" h="24393" extrusionOk="0">
                  <a:moveTo>
                    <a:pt x="0" y="0"/>
                  </a:moveTo>
                  <a:lnTo>
                    <a:pt x="0" y="15411"/>
                  </a:lnTo>
                  <a:cubicBezTo>
                    <a:pt x="0" y="18347"/>
                    <a:pt x="0" y="20915"/>
                    <a:pt x="167" y="22249"/>
                  </a:cubicBezTo>
                  <a:cubicBezTo>
                    <a:pt x="134" y="22249"/>
                    <a:pt x="134" y="22283"/>
                    <a:pt x="167" y="22283"/>
                  </a:cubicBezTo>
                  <a:cubicBezTo>
                    <a:pt x="167" y="22583"/>
                    <a:pt x="234" y="22917"/>
                    <a:pt x="367" y="23183"/>
                  </a:cubicBezTo>
                  <a:cubicBezTo>
                    <a:pt x="1129" y="23711"/>
                    <a:pt x="19361" y="24392"/>
                    <a:pt x="24354" y="24392"/>
                  </a:cubicBezTo>
                  <a:cubicBezTo>
                    <a:pt x="25046" y="24392"/>
                    <a:pt x="25484" y="24379"/>
                    <a:pt x="25585" y="24351"/>
                  </a:cubicBezTo>
                  <a:cubicBezTo>
                    <a:pt x="26419" y="24084"/>
                    <a:pt x="25752" y="21716"/>
                    <a:pt x="24885" y="20948"/>
                  </a:cubicBezTo>
                  <a:cubicBezTo>
                    <a:pt x="23984" y="20215"/>
                    <a:pt x="15111" y="15878"/>
                    <a:pt x="15111" y="15878"/>
                  </a:cubicBezTo>
                  <a:lnTo>
                    <a:pt x="14978" y="500"/>
                  </a:lnTo>
                  <a:lnTo>
                    <a:pt x="0" y="0"/>
                  </a:lnTo>
                  <a:close/>
                </a:path>
              </a:pathLst>
            </a:custGeom>
            <a:solidFill>
              <a:srgbClr val="DD6A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34"/>
            <p:cNvSpPr/>
            <p:nvPr/>
          </p:nvSpPr>
          <p:spPr>
            <a:xfrm>
              <a:off x="6720081" y="4001422"/>
              <a:ext cx="598017" cy="275038"/>
            </a:xfrm>
            <a:custGeom>
              <a:avLst/>
              <a:gdLst/>
              <a:ahLst/>
              <a:cxnLst/>
              <a:rect l="l" t="t" r="r" b="b"/>
              <a:pathLst>
                <a:path w="26420" h="12151" extrusionOk="0">
                  <a:moveTo>
                    <a:pt x="0" y="0"/>
                  </a:moveTo>
                  <a:lnTo>
                    <a:pt x="0" y="3169"/>
                  </a:lnTo>
                  <a:cubicBezTo>
                    <a:pt x="0" y="6105"/>
                    <a:pt x="0" y="8673"/>
                    <a:pt x="167" y="10007"/>
                  </a:cubicBezTo>
                  <a:cubicBezTo>
                    <a:pt x="167" y="10007"/>
                    <a:pt x="167" y="10041"/>
                    <a:pt x="167" y="10041"/>
                  </a:cubicBezTo>
                  <a:cubicBezTo>
                    <a:pt x="201" y="10341"/>
                    <a:pt x="267" y="10641"/>
                    <a:pt x="367" y="10941"/>
                  </a:cubicBezTo>
                  <a:cubicBezTo>
                    <a:pt x="1129" y="11469"/>
                    <a:pt x="19361" y="12150"/>
                    <a:pt x="24354" y="12150"/>
                  </a:cubicBezTo>
                  <a:cubicBezTo>
                    <a:pt x="25046" y="12150"/>
                    <a:pt x="25484" y="12137"/>
                    <a:pt x="25585" y="12109"/>
                  </a:cubicBezTo>
                  <a:cubicBezTo>
                    <a:pt x="26419" y="11842"/>
                    <a:pt x="25752" y="9474"/>
                    <a:pt x="24885" y="8706"/>
                  </a:cubicBezTo>
                  <a:cubicBezTo>
                    <a:pt x="23984" y="7973"/>
                    <a:pt x="15111" y="3636"/>
                    <a:pt x="15111" y="3636"/>
                  </a:cubicBezTo>
                  <a:lnTo>
                    <a:pt x="15178" y="434"/>
                  </a:lnTo>
                  <a:lnTo>
                    <a:pt x="0" y="0"/>
                  </a:ln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34"/>
            <p:cNvSpPr/>
            <p:nvPr/>
          </p:nvSpPr>
          <p:spPr>
            <a:xfrm>
              <a:off x="6719334" y="4070119"/>
              <a:ext cx="599511" cy="206590"/>
            </a:xfrm>
            <a:custGeom>
              <a:avLst/>
              <a:gdLst/>
              <a:ahLst/>
              <a:cxnLst/>
              <a:rect l="l" t="t" r="r" b="b"/>
              <a:pathLst>
                <a:path w="26486" h="9127" extrusionOk="0">
                  <a:moveTo>
                    <a:pt x="0" y="1"/>
                  </a:moveTo>
                  <a:lnTo>
                    <a:pt x="0" y="134"/>
                  </a:lnTo>
                  <a:cubicBezTo>
                    <a:pt x="0" y="4270"/>
                    <a:pt x="100" y="7706"/>
                    <a:pt x="434" y="7940"/>
                  </a:cubicBezTo>
                  <a:cubicBezTo>
                    <a:pt x="1183" y="8459"/>
                    <a:pt x="18841" y="9127"/>
                    <a:pt x="24167" y="9127"/>
                  </a:cubicBezTo>
                  <a:cubicBezTo>
                    <a:pt x="25006" y="9127"/>
                    <a:pt x="25538" y="9110"/>
                    <a:pt x="25652" y="9074"/>
                  </a:cubicBezTo>
                  <a:cubicBezTo>
                    <a:pt x="26486" y="8840"/>
                    <a:pt x="25819" y="6472"/>
                    <a:pt x="24918" y="5705"/>
                  </a:cubicBezTo>
                  <a:cubicBezTo>
                    <a:pt x="24051" y="4938"/>
                    <a:pt x="15178" y="601"/>
                    <a:pt x="15178" y="601"/>
                  </a:cubicBezTo>
                  <a:lnTo>
                    <a:pt x="15178" y="334"/>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34"/>
            <p:cNvSpPr/>
            <p:nvPr/>
          </p:nvSpPr>
          <p:spPr>
            <a:xfrm>
              <a:off x="6753309" y="4238365"/>
              <a:ext cx="542878" cy="18266"/>
            </a:xfrm>
            <a:custGeom>
              <a:avLst/>
              <a:gdLst/>
              <a:ahLst/>
              <a:cxnLst/>
              <a:rect l="l" t="t" r="r" b="b"/>
              <a:pathLst>
                <a:path w="23984" h="807" extrusionOk="0">
                  <a:moveTo>
                    <a:pt x="782" y="1"/>
                  </a:moveTo>
                  <a:cubicBezTo>
                    <a:pt x="499" y="1"/>
                    <a:pt x="248" y="3"/>
                    <a:pt x="34" y="6"/>
                  </a:cubicBezTo>
                  <a:cubicBezTo>
                    <a:pt x="0" y="6"/>
                    <a:pt x="0" y="40"/>
                    <a:pt x="34" y="40"/>
                  </a:cubicBezTo>
                  <a:cubicBezTo>
                    <a:pt x="3936" y="340"/>
                    <a:pt x="19948" y="774"/>
                    <a:pt x="23884" y="807"/>
                  </a:cubicBezTo>
                  <a:cubicBezTo>
                    <a:pt x="23984" y="807"/>
                    <a:pt x="23984" y="740"/>
                    <a:pt x="23884" y="740"/>
                  </a:cubicBezTo>
                  <a:cubicBezTo>
                    <a:pt x="20164" y="520"/>
                    <a:pt x="5659" y="1"/>
                    <a:pt x="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34"/>
            <p:cNvSpPr/>
            <p:nvPr/>
          </p:nvSpPr>
          <p:spPr>
            <a:xfrm>
              <a:off x="6984344" y="4082478"/>
              <a:ext cx="111002" cy="26166"/>
            </a:xfrm>
            <a:custGeom>
              <a:avLst/>
              <a:gdLst/>
              <a:ahLst/>
              <a:cxnLst/>
              <a:rect l="l" t="t" r="r" b="b"/>
              <a:pathLst>
                <a:path w="4904" h="1156" extrusionOk="0">
                  <a:moveTo>
                    <a:pt x="3307" y="1"/>
                  </a:moveTo>
                  <a:cubicBezTo>
                    <a:pt x="2129" y="1"/>
                    <a:pt x="934" y="306"/>
                    <a:pt x="67" y="1056"/>
                  </a:cubicBezTo>
                  <a:cubicBezTo>
                    <a:pt x="0" y="1089"/>
                    <a:pt x="67" y="1156"/>
                    <a:pt x="134" y="1156"/>
                  </a:cubicBezTo>
                  <a:cubicBezTo>
                    <a:pt x="1635" y="722"/>
                    <a:pt x="3169" y="455"/>
                    <a:pt x="4737" y="355"/>
                  </a:cubicBezTo>
                  <a:cubicBezTo>
                    <a:pt x="4871" y="355"/>
                    <a:pt x="4904" y="155"/>
                    <a:pt x="4771" y="155"/>
                  </a:cubicBezTo>
                  <a:cubicBezTo>
                    <a:pt x="4304" y="56"/>
                    <a:pt x="3807" y="1"/>
                    <a:pt x="33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4"/>
            <p:cNvSpPr/>
            <p:nvPr/>
          </p:nvSpPr>
          <p:spPr>
            <a:xfrm>
              <a:off x="7009537" y="4098345"/>
              <a:ext cx="109983" cy="26370"/>
            </a:xfrm>
            <a:custGeom>
              <a:avLst/>
              <a:gdLst/>
              <a:ahLst/>
              <a:cxnLst/>
              <a:rect l="l" t="t" r="r" b="b"/>
              <a:pathLst>
                <a:path w="4859" h="1165" extrusionOk="0">
                  <a:moveTo>
                    <a:pt x="3277" y="0"/>
                  </a:moveTo>
                  <a:cubicBezTo>
                    <a:pt x="2103" y="0"/>
                    <a:pt x="898" y="306"/>
                    <a:pt x="55" y="1055"/>
                  </a:cubicBezTo>
                  <a:cubicBezTo>
                    <a:pt x="1" y="1110"/>
                    <a:pt x="35" y="1164"/>
                    <a:pt x="68" y="1164"/>
                  </a:cubicBezTo>
                  <a:cubicBezTo>
                    <a:pt x="75" y="1164"/>
                    <a:pt x="82" y="1162"/>
                    <a:pt x="88" y="1155"/>
                  </a:cubicBezTo>
                  <a:cubicBezTo>
                    <a:pt x="1623" y="722"/>
                    <a:pt x="3157" y="455"/>
                    <a:pt x="4725" y="355"/>
                  </a:cubicBezTo>
                  <a:cubicBezTo>
                    <a:pt x="4858" y="355"/>
                    <a:pt x="4858" y="155"/>
                    <a:pt x="4725" y="155"/>
                  </a:cubicBezTo>
                  <a:cubicBezTo>
                    <a:pt x="4268" y="55"/>
                    <a:pt x="3775" y="0"/>
                    <a:pt x="32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4"/>
            <p:cNvSpPr/>
            <p:nvPr/>
          </p:nvSpPr>
          <p:spPr>
            <a:xfrm>
              <a:off x="7034187" y="4114959"/>
              <a:ext cx="110255" cy="26166"/>
            </a:xfrm>
            <a:custGeom>
              <a:avLst/>
              <a:gdLst/>
              <a:ahLst/>
              <a:cxnLst/>
              <a:rect l="l" t="t" r="r" b="b"/>
              <a:pathLst>
                <a:path w="4871" h="1156" extrusionOk="0">
                  <a:moveTo>
                    <a:pt x="3289" y="0"/>
                  </a:moveTo>
                  <a:cubicBezTo>
                    <a:pt x="2115" y="0"/>
                    <a:pt x="910" y="306"/>
                    <a:pt x="67" y="1055"/>
                  </a:cubicBezTo>
                  <a:cubicBezTo>
                    <a:pt x="0" y="1089"/>
                    <a:pt x="67" y="1155"/>
                    <a:pt x="133" y="1155"/>
                  </a:cubicBezTo>
                  <a:cubicBezTo>
                    <a:pt x="1635" y="722"/>
                    <a:pt x="3169" y="455"/>
                    <a:pt x="4737" y="355"/>
                  </a:cubicBezTo>
                  <a:cubicBezTo>
                    <a:pt x="4870" y="355"/>
                    <a:pt x="4870" y="155"/>
                    <a:pt x="4737" y="155"/>
                  </a:cubicBezTo>
                  <a:cubicBezTo>
                    <a:pt x="4280" y="55"/>
                    <a:pt x="3787" y="0"/>
                    <a:pt x="32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4"/>
            <p:cNvSpPr/>
            <p:nvPr/>
          </p:nvSpPr>
          <p:spPr>
            <a:xfrm>
              <a:off x="6689116" y="2221790"/>
              <a:ext cx="393396" cy="1865713"/>
            </a:xfrm>
            <a:custGeom>
              <a:avLst/>
              <a:gdLst/>
              <a:ahLst/>
              <a:cxnLst/>
              <a:rect l="l" t="t" r="r" b="b"/>
              <a:pathLst>
                <a:path w="17380" h="82426" extrusionOk="0">
                  <a:moveTo>
                    <a:pt x="134" y="0"/>
                  </a:moveTo>
                  <a:lnTo>
                    <a:pt x="1" y="9340"/>
                  </a:lnTo>
                  <a:lnTo>
                    <a:pt x="601" y="55340"/>
                  </a:lnTo>
                  <a:lnTo>
                    <a:pt x="935" y="82426"/>
                  </a:lnTo>
                  <a:lnTo>
                    <a:pt x="17380" y="82126"/>
                  </a:lnTo>
                  <a:lnTo>
                    <a:pt x="14178" y="8440"/>
                  </a:lnTo>
                  <a:lnTo>
                    <a:pt x="1401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4"/>
            <p:cNvSpPr/>
            <p:nvPr/>
          </p:nvSpPr>
          <p:spPr>
            <a:xfrm>
              <a:off x="6724608" y="4017266"/>
              <a:ext cx="344324" cy="8081"/>
            </a:xfrm>
            <a:custGeom>
              <a:avLst/>
              <a:gdLst/>
              <a:ahLst/>
              <a:cxnLst/>
              <a:rect l="l" t="t" r="r" b="b"/>
              <a:pathLst>
                <a:path w="15212" h="357" extrusionOk="0">
                  <a:moveTo>
                    <a:pt x="10742" y="1"/>
                  </a:moveTo>
                  <a:cubicBezTo>
                    <a:pt x="9474" y="1"/>
                    <a:pt x="1201" y="34"/>
                    <a:pt x="34" y="234"/>
                  </a:cubicBezTo>
                  <a:cubicBezTo>
                    <a:pt x="1" y="234"/>
                    <a:pt x="1" y="268"/>
                    <a:pt x="34" y="268"/>
                  </a:cubicBezTo>
                  <a:cubicBezTo>
                    <a:pt x="434" y="334"/>
                    <a:pt x="1617" y="357"/>
                    <a:pt x="3062" y="357"/>
                  </a:cubicBezTo>
                  <a:cubicBezTo>
                    <a:pt x="5953" y="357"/>
                    <a:pt x="9897" y="268"/>
                    <a:pt x="10742" y="268"/>
                  </a:cubicBezTo>
                  <a:cubicBezTo>
                    <a:pt x="13310" y="234"/>
                    <a:pt x="12576" y="201"/>
                    <a:pt x="15145" y="134"/>
                  </a:cubicBezTo>
                  <a:cubicBezTo>
                    <a:pt x="15178" y="134"/>
                    <a:pt x="15211" y="34"/>
                    <a:pt x="15145" y="34"/>
                  </a:cubicBezTo>
                  <a:cubicBezTo>
                    <a:pt x="12576" y="34"/>
                    <a:pt x="13310" y="1"/>
                    <a:pt x="107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34"/>
            <p:cNvSpPr/>
            <p:nvPr/>
          </p:nvSpPr>
          <p:spPr>
            <a:xfrm>
              <a:off x="6899780" y="2497552"/>
              <a:ext cx="51359" cy="1495381"/>
            </a:xfrm>
            <a:custGeom>
              <a:avLst/>
              <a:gdLst/>
              <a:ahLst/>
              <a:cxnLst/>
              <a:rect l="l" t="t" r="r" b="b"/>
              <a:pathLst>
                <a:path w="2269" h="66065" extrusionOk="0">
                  <a:moveTo>
                    <a:pt x="101" y="1"/>
                  </a:moveTo>
                  <a:cubicBezTo>
                    <a:pt x="84" y="1"/>
                    <a:pt x="67" y="9"/>
                    <a:pt x="67" y="26"/>
                  </a:cubicBezTo>
                  <a:cubicBezTo>
                    <a:pt x="67" y="4829"/>
                    <a:pt x="0" y="9666"/>
                    <a:pt x="34" y="14470"/>
                  </a:cubicBezTo>
                  <a:cubicBezTo>
                    <a:pt x="67" y="23076"/>
                    <a:pt x="334" y="31682"/>
                    <a:pt x="668" y="40288"/>
                  </a:cubicBezTo>
                  <a:cubicBezTo>
                    <a:pt x="1001" y="48894"/>
                    <a:pt x="1602" y="57467"/>
                    <a:pt x="2202" y="66040"/>
                  </a:cubicBezTo>
                  <a:cubicBezTo>
                    <a:pt x="2219" y="66057"/>
                    <a:pt x="2235" y="66065"/>
                    <a:pt x="2248" y="66065"/>
                  </a:cubicBezTo>
                  <a:cubicBezTo>
                    <a:pt x="2260" y="66065"/>
                    <a:pt x="2269" y="66057"/>
                    <a:pt x="2269" y="66040"/>
                  </a:cubicBezTo>
                  <a:cubicBezTo>
                    <a:pt x="2002" y="61236"/>
                    <a:pt x="1768" y="56433"/>
                    <a:pt x="1602" y="51596"/>
                  </a:cubicBezTo>
                  <a:cubicBezTo>
                    <a:pt x="1268" y="42990"/>
                    <a:pt x="934" y="34417"/>
                    <a:pt x="701" y="25811"/>
                  </a:cubicBezTo>
                  <a:cubicBezTo>
                    <a:pt x="601" y="21508"/>
                    <a:pt x="467" y="17205"/>
                    <a:pt x="367" y="12902"/>
                  </a:cubicBezTo>
                  <a:cubicBezTo>
                    <a:pt x="267" y="8599"/>
                    <a:pt x="134" y="4296"/>
                    <a:pt x="134" y="26"/>
                  </a:cubicBezTo>
                  <a:cubicBezTo>
                    <a:pt x="134" y="9"/>
                    <a:pt x="117" y="1"/>
                    <a:pt x="1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34"/>
            <p:cNvSpPr/>
            <p:nvPr/>
          </p:nvSpPr>
          <p:spPr>
            <a:xfrm>
              <a:off x="6689116" y="2221790"/>
              <a:ext cx="262792" cy="1252621"/>
            </a:xfrm>
            <a:custGeom>
              <a:avLst/>
              <a:gdLst/>
              <a:ahLst/>
              <a:cxnLst/>
              <a:rect l="l" t="t" r="r" b="b"/>
              <a:pathLst>
                <a:path w="11610" h="55340" extrusionOk="0">
                  <a:moveTo>
                    <a:pt x="134" y="0"/>
                  </a:moveTo>
                  <a:lnTo>
                    <a:pt x="1" y="9340"/>
                  </a:lnTo>
                  <a:lnTo>
                    <a:pt x="601" y="55340"/>
                  </a:lnTo>
                  <a:lnTo>
                    <a:pt x="1160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34"/>
            <p:cNvSpPr/>
            <p:nvPr/>
          </p:nvSpPr>
          <p:spPr>
            <a:xfrm>
              <a:off x="6001284" y="3726588"/>
              <a:ext cx="644079" cy="538441"/>
            </a:xfrm>
            <a:custGeom>
              <a:avLst/>
              <a:gdLst/>
              <a:ahLst/>
              <a:cxnLst/>
              <a:rect l="l" t="t" r="r" b="b"/>
              <a:pathLst>
                <a:path w="28455" h="23788" extrusionOk="0">
                  <a:moveTo>
                    <a:pt x="13844" y="0"/>
                  </a:moveTo>
                  <a:lnTo>
                    <a:pt x="11375" y="15345"/>
                  </a:lnTo>
                  <a:cubicBezTo>
                    <a:pt x="11375" y="15345"/>
                    <a:pt x="2436" y="19581"/>
                    <a:pt x="1568" y="20315"/>
                  </a:cubicBezTo>
                  <a:cubicBezTo>
                    <a:pt x="668" y="21082"/>
                    <a:pt x="0" y="23450"/>
                    <a:pt x="801" y="23717"/>
                  </a:cubicBezTo>
                  <a:cubicBezTo>
                    <a:pt x="953" y="23766"/>
                    <a:pt x="1854" y="23788"/>
                    <a:pt x="3233" y="23788"/>
                  </a:cubicBezTo>
                  <a:cubicBezTo>
                    <a:pt x="9439" y="23788"/>
                    <a:pt x="25316" y="23341"/>
                    <a:pt x="26052" y="22850"/>
                  </a:cubicBezTo>
                  <a:lnTo>
                    <a:pt x="26052" y="22817"/>
                  </a:lnTo>
                  <a:cubicBezTo>
                    <a:pt x="26186" y="22550"/>
                    <a:pt x="26253" y="22249"/>
                    <a:pt x="26253" y="21916"/>
                  </a:cubicBezTo>
                  <a:cubicBezTo>
                    <a:pt x="26419" y="20582"/>
                    <a:pt x="26519" y="17980"/>
                    <a:pt x="26519" y="15044"/>
                  </a:cubicBezTo>
                  <a:cubicBezTo>
                    <a:pt x="26519" y="15044"/>
                    <a:pt x="28454" y="367"/>
                    <a:pt x="28454" y="367"/>
                  </a:cubicBezTo>
                  <a:lnTo>
                    <a:pt x="13844" y="0"/>
                  </a:lnTo>
                  <a:close/>
                </a:path>
              </a:pathLst>
            </a:custGeom>
            <a:solidFill>
              <a:srgbClr val="DD6A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34"/>
            <p:cNvSpPr/>
            <p:nvPr/>
          </p:nvSpPr>
          <p:spPr>
            <a:xfrm>
              <a:off x="6000537" y="3996125"/>
              <a:ext cx="606301" cy="268904"/>
            </a:xfrm>
            <a:custGeom>
              <a:avLst/>
              <a:gdLst/>
              <a:ahLst/>
              <a:cxnLst/>
              <a:rect l="l" t="t" r="r" b="b"/>
              <a:pathLst>
                <a:path w="26786" h="11880" extrusionOk="0">
                  <a:moveTo>
                    <a:pt x="26786" y="1"/>
                  </a:moveTo>
                  <a:lnTo>
                    <a:pt x="11675" y="201"/>
                  </a:lnTo>
                  <a:lnTo>
                    <a:pt x="11375" y="3470"/>
                  </a:lnTo>
                  <a:cubicBezTo>
                    <a:pt x="11375" y="3470"/>
                    <a:pt x="2469" y="7673"/>
                    <a:pt x="1568" y="8440"/>
                  </a:cubicBezTo>
                  <a:cubicBezTo>
                    <a:pt x="667" y="9174"/>
                    <a:pt x="0" y="11542"/>
                    <a:pt x="834" y="11809"/>
                  </a:cubicBezTo>
                  <a:cubicBezTo>
                    <a:pt x="986" y="11858"/>
                    <a:pt x="1887" y="11880"/>
                    <a:pt x="3266" y="11880"/>
                  </a:cubicBezTo>
                  <a:cubicBezTo>
                    <a:pt x="9471" y="11880"/>
                    <a:pt x="25342" y="11433"/>
                    <a:pt x="26052" y="10942"/>
                  </a:cubicBezTo>
                  <a:cubicBezTo>
                    <a:pt x="26185" y="10642"/>
                    <a:pt x="26252" y="10341"/>
                    <a:pt x="26286" y="10041"/>
                  </a:cubicBezTo>
                  <a:cubicBezTo>
                    <a:pt x="26286" y="10008"/>
                    <a:pt x="26286" y="10008"/>
                    <a:pt x="26286" y="10008"/>
                  </a:cubicBezTo>
                  <a:cubicBezTo>
                    <a:pt x="26452" y="8674"/>
                    <a:pt x="26519" y="6105"/>
                    <a:pt x="26519" y="3136"/>
                  </a:cubicBezTo>
                  <a:cubicBezTo>
                    <a:pt x="26519" y="3136"/>
                    <a:pt x="26619" y="1835"/>
                    <a:pt x="26786"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34"/>
            <p:cNvSpPr/>
            <p:nvPr/>
          </p:nvSpPr>
          <p:spPr>
            <a:xfrm>
              <a:off x="6000537" y="4064076"/>
              <a:ext cx="600280" cy="200954"/>
            </a:xfrm>
            <a:custGeom>
              <a:avLst/>
              <a:gdLst/>
              <a:ahLst/>
              <a:cxnLst/>
              <a:rect l="l" t="t" r="r" b="b"/>
              <a:pathLst>
                <a:path w="26520" h="8878" extrusionOk="0">
                  <a:moveTo>
                    <a:pt x="26519" y="1"/>
                  </a:moveTo>
                  <a:lnTo>
                    <a:pt x="11342" y="168"/>
                  </a:lnTo>
                  <a:lnTo>
                    <a:pt x="11342" y="435"/>
                  </a:lnTo>
                  <a:cubicBezTo>
                    <a:pt x="11342" y="435"/>
                    <a:pt x="2435" y="4671"/>
                    <a:pt x="1535" y="5405"/>
                  </a:cubicBezTo>
                  <a:cubicBezTo>
                    <a:pt x="634" y="6172"/>
                    <a:pt x="0" y="8540"/>
                    <a:pt x="834" y="8807"/>
                  </a:cubicBezTo>
                  <a:cubicBezTo>
                    <a:pt x="986" y="8856"/>
                    <a:pt x="1886" y="8878"/>
                    <a:pt x="3263" y="8878"/>
                  </a:cubicBezTo>
                  <a:cubicBezTo>
                    <a:pt x="9461" y="8878"/>
                    <a:pt x="25315" y="8431"/>
                    <a:pt x="26052" y="7940"/>
                  </a:cubicBezTo>
                  <a:cubicBezTo>
                    <a:pt x="26386" y="7706"/>
                    <a:pt x="26486" y="4304"/>
                    <a:pt x="26519" y="134"/>
                  </a:cubicBezTo>
                  <a:lnTo>
                    <a:pt x="2651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34"/>
            <p:cNvSpPr/>
            <p:nvPr/>
          </p:nvSpPr>
          <p:spPr>
            <a:xfrm>
              <a:off x="6022425" y="4231846"/>
              <a:ext cx="542900" cy="12042"/>
            </a:xfrm>
            <a:custGeom>
              <a:avLst/>
              <a:gdLst/>
              <a:ahLst/>
              <a:cxnLst/>
              <a:rect l="l" t="t" r="r" b="b"/>
              <a:pathLst>
                <a:path w="23985" h="532" extrusionOk="0">
                  <a:moveTo>
                    <a:pt x="21712" y="1"/>
                  </a:moveTo>
                  <a:cubicBezTo>
                    <a:pt x="15842" y="1"/>
                    <a:pt x="3519" y="318"/>
                    <a:pt x="101" y="461"/>
                  </a:cubicBezTo>
                  <a:cubicBezTo>
                    <a:pt x="0" y="461"/>
                    <a:pt x="0" y="528"/>
                    <a:pt x="101" y="528"/>
                  </a:cubicBezTo>
                  <a:cubicBezTo>
                    <a:pt x="355" y="530"/>
                    <a:pt x="658" y="531"/>
                    <a:pt x="1005" y="531"/>
                  </a:cubicBezTo>
                  <a:cubicBezTo>
                    <a:pt x="6067" y="531"/>
                    <a:pt x="20300" y="309"/>
                    <a:pt x="23984" y="28"/>
                  </a:cubicBezTo>
                  <a:cubicBezTo>
                    <a:pt x="23438" y="9"/>
                    <a:pt x="22659" y="1"/>
                    <a:pt x="217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34"/>
            <p:cNvSpPr/>
            <p:nvPr/>
          </p:nvSpPr>
          <p:spPr>
            <a:xfrm>
              <a:off x="6216475" y="4066814"/>
              <a:ext cx="109961" cy="26936"/>
            </a:xfrm>
            <a:custGeom>
              <a:avLst/>
              <a:gdLst/>
              <a:ahLst/>
              <a:cxnLst/>
              <a:rect l="l" t="t" r="r" b="b"/>
              <a:pathLst>
                <a:path w="4858" h="1190" extrusionOk="0">
                  <a:moveTo>
                    <a:pt x="1515" y="0"/>
                  </a:moveTo>
                  <a:cubicBezTo>
                    <a:pt x="1040" y="0"/>
                    <a:pt x="570" y="52"/>
                    <a:pt x="134" y="147"/>
                  </a:cubicBezTo>
                  <a:cubicBezTo>
                    <a:pt x="0" y="147"/>
                    <a:pt x="0" y="347"/>
                    <a:pt x="134" y="347"/>
                  </a:cubicBezTo>
                  <a:cubicBezTo>
                    <a:pt x="1701" y="480"/>
                    <a:pt x="3236" y="747"/>
                    <a:pt x="4737" y="1181"/>
                  </a:cubicBezTo>
                  <a:cubicBezTo>
                    <a:pt x="4750" y="1187"/>
                    <a:pt x="4762" y="1190"/>
                    <a:pt x="4774" y="1190"/>
                  </a:cubicBezTo>
                  <a:cubicBezTo>
                    <a:pt x="4824" y="1190"/>
                    <a:pt x="4858" y="1141"/>
                    <a:pt x="4804" y="1114"/>
                  </a:cubicBezTo>
                  <a:cubicBezTo>
                    <a:pt x="3945" y="327"/>
                    <a:pt x="2710" y="0"/>
                    <a:pt x="151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34"/>
            <p:cNvSpPr/>
            <p:nvPr/>
          </p:nvSpPr>
          <p:spPr>
            <a:xfrm>
              <a:off x="6191056" y="4082636"/>
              <a:ext cx="109870" cy="26981"/>
            </a:xfrm>
            <a:custGeom>
              <a:avLst/>
              <a:gdLst/>
              <a:ahLst/>
              <a:cxnLst/>
              <a:rect l="l" t="t" r="r" b="b"/>
              <a:pathLst>
                <a:path w="4854" h="1192" extrusionOk="0">
                  <a:moveTo>
                    <a:pt x="1542" y="1"/>
                  </a:moveTo>
                  <a:cubicBezTo>
                    <a:pt x="1066" y="1"/>
                    <a:pt x="596" y="53"/>
                    <a:pt x="156" y="148"/>
                  </a:cubicBezTo>
                  <a:cubicBezTo>
                    <a:pt x="0" y="148"/>
                    <a:pt x="19" y="352"/>
                    <a:pt x="131" y="352"/>
                  </a:cubicBezTo>
                  <a:cubicBezTo>
                    <a:pt x="139" y="352"/>
                    <a:pt x="147" y="351"/>
                    <a:pt x="156" y="348"/>
                  </a:cubicBezTo>
                  <a:cubicBezTo>
                    <a:pt x="1724" y="482"/>
                    <a:pt x="3258" y="749"/>
                    <a:pt x="4759" y="1182"/>
                  </a:cubicBezTo>
                  <a:cubicBezTo>
                    <a:pt x="4771" y="1188"/>
                    <a:pt x="4783" y="1191"/>
                    <a:pt x="4792" y="1191"/>
                  </a:cubicBezTo>
                  <a:cubicBezTo>
                    <a:pt x="4836" y="1191"/>
                    <a:pt x="4853" y="1137"/>
                    <a:pt x="4826" y="1082"/>
                  </a:cubicBezTo>
                  <a:cubicBezTo>
                    <a:pt x="3946" y="321"/>
                    <a:pt x="2726" y="1"/>
                    <a:pt x="154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34"/>
            <p:cNvSpPr/>
            <p:nvPr/>
          </p:nvSpPr>
          <p:spPr>
            <a:xfrm>
              <a:off x="6165885" y="4098526"/>
              <a:ext cx="110255" cy="27502"/>
            </a:xfrm>
            <a:custGeom>
              <a:avLst/>
              <a:gdLst/>
              <a:ahLst/>
              <a:cxnLst/>
              <a:rect l="l" t="t" r="r" b="b"/>
              <a:pathLst>
                <a:path w="4871" h="1215" extrusionOk="0">
                  <a:moveTo>
                    <a:pt x="1531" y="0"/>
                  </a:moveTo>
                  <a:cubicBezTo>
                    <a:pt x="1053" y="0"/>
                    <a:pt x="580" y="52"/>
                    <a:pt x="134" y="147"/>
                  </a:cubicBezTo>
                  <a:cubicBezTo>
                    <a:pt x="0" y="147"/>
                    <a:pt x="0" y="380"/>
                    <a:pt x="134" y="380"/>
                  </a:cubicBezTo>
                  <a:cubicBezTo>
                    <a:pt x="1702" y="480"/>
                    <a:pt x="3269" y="747"/>
                    <a:pt x="4770" y="1214"/>
                  </a:cubicBezTo>
                  <a:cubicBezTo>
                    <a:pt x="4837" y="1214"/>
                    <a:pt x="4870" y="1147"/>
                    <a:pt x="4837" y="1114"/>
                  </a:cubicBezTo>
                  <a:cubicBezTo>
                    <a:pt x="3954" y="327"/>
                    <a:pt x="2730" y="0"/>
                    <a:pt x="1531"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34"/>
            <p:cNvSpPr/>
            <p:nvPr/>
          </p:nvSpPr>
          <p:spPr>
            <a:xfrm>
              <a:off x="6236099" y="2221790"/>
              <a:ext cx="738444" cy="1861955"/>
            </a:xfrm>
            <a:custGeom>
              <a:avLst/>
              <a:gdLst/>
              <a:ahLst/>
              <a:cxnLst/>
              <a:rect l="l" t="t" r="r" b="b"/>
              <a:pathLst>
                <a:path w="32624" h="82260" extrusionOk="0">
                  <a:moveTo>
                    <a:pt x="13177" y="0"/>
                  </a:moveTo>
                  <a:lnTo>
                    <a:pt x="1" y="81392"/>
                  </a:lnTo>
                  <a:lnTo>
                    <a:pt x="16446" y="82259"/>
                  </a:lnTo>
                  <a:lnTo>
                    <a:pt x="21316" y="50837"/>
                  </a:lnTo>
                  <a:lnTo>
                    <a:pt x="24985" y="15912"/>
                  </a:lnTo>
                  <a:cubicBezTo>
                    <a:pt x="25786" y="15578"/>
                    <a:pt x="28221" y="14511"/>
                    <a:pt x="28654" y="14244"/>
                  </a:cubicBezTo>
                  <a:cubicBezTo>
                    <a:pt x="29088" y="13977"/>
                    <a:pt x="29855" y="11509"/>
                    <a:pt x="30589" y="8673"/>
                  </a:cubicBezTo>
                  <a:cubicBezTo>
                    <a:pt x="31590" y="4804"/>
                    <a:pt x="32557" y="300"/>
                    <a:pt x="3262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34"/>
            <p:cNvSpPr/>
            <p:nvPr/>
          </p:nvSpPr>
          <p:spPr>
            <a:xfrm>
              <a:off x="6264031" y="4000086"/>
              <a:ext cx="342807" cy="17203"/>
            </a:xfrm>
            <a:custGeom>
              <a:avLst/>
              <a:gdLst/>
              <a:ahLst/>
              <a:cxnLst/>
              <a:rect l="l" t="t" r="r" b="b"/>
              <a:pathLst>
                <a:path w="15145" h="760" extrusionOk="0">
                  <a:moveTo>
                    <a:pt x="845" y="1"/>
                  </a:moveTo>
                  <a:cubicBezTo>
                    <a:pt x="474" y="1"/>
                    <a:pt x="193" y="8"/>
                    <a:pt x="34" y="26"/>
                  </a:cubicBezTo>
                  <a:cubicBezTo>
                    <a:pt x="1" y="26"/>
                    <a:pt x="1" y="93"/>
                    <a:pt x="34" y="93"/>
                  </a:cubicBezTo>
                  <a:cubicBezTo>
                    <a:pt x="1202" y="326"/>
                    <a:pt x="9441" y="626"/>
                    <a:pt x="10708" y="660"/>
                  </a:cubicBezTo>
                  <a:cubicBezTo>
                    <a:pt x="13277" y="760"/>
                    <a:pt x="12543" y="693"/>
                    <a:pt x="15112" y="760"/>
                  </a:cubicBezTo>
                  <a:cubicBezTo>
                    <a:pt x="15145" y="760"/>
                    <a:pt x="15145" y="693"/>
                    <a:pt x="15112" y="693"/>
                  </a:cubicBezTo>
                  <a:cubicBezTo>
                    <a:pt x="12543" y="526"/>
                    <a:pt x="13277" y="526"/>
                    <a:pt x="10708" y="393"/>
                  </a:cubicBezTo>
                  <a:cubicBezTo>
                    <a:pt x="9637" y="335"/>
                    <a:pt x="3288" y="1"/>
                    <a:pt x="845"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34"/>
            <p:cNvSpPr/>
            <p:nvPr/>
          </p:nvSpPr>
          <p:spPr>
            <a:xfrm>
              <a:off x="6368242" y="2526254"/>
              <a:ext cx="262770" cy="1443592"/>
            </a:xfrm>
            <a:custGeom>
              <a:avLst/>
              <a:gdLst/>
              <a:ahLst/>
              <a:cxnLst/>
              <a:rect l="l" t="t" r="r" b="b"/>
              <a:pathLst>
                <a:path w="11609" h="63777" extrusionOk="0">
                  <a:moveTo>
                    <a:pt x="11575" y="1"/>
                  </a:moveTo>
                  <a:cubicBezTo>
                    <a:pt x="11558" y="1"/>
                    <a:pt x="11542" y="9"/>
                    <a:pt x="11542" y="26"/>
                  </a:cubicBezTo>
                  <a:cubicBezTo>
                    <a:pt x="10741" y="5129"/>
                    <a:pt x="10774" y="4629"/>
                    <a:pt x="9840" y="9733"/>
                  </a:cubicBezTo>
                  <a:cubicBezTo>
                    <a:pt x="8173" y="18706"/>
                    <a:pt x="6505" y="27679"/>
                    <a:pt x="4837" y="36652"/>
                  </a:cubicBezTo>
                  <a:cubicBezTo>
                    <a:pt x="4003" y="41155"/>
                    <a:pt x="3169" y="45625"/>
                    <a:pt x="2335" y="50128"/>
                  </a:cubicBezTo>
                  <a:cubicBezTo>
                    <a:pt x="1935" y="52363"/>
                    <a:pt x="1534" y="54598"/>
                    <a:pt x="1134" y="56866"/>
                  </a:cubicBezTo>
                  <a:cubicBezTo>
                    <a:pt x="701" y="59135"/>
                    <a:pt x="367" y="61436"/>
                    <a:pt x="0" y="63738"/>
                  </a:cubicBezTo>
                  <a:cubicBezTo>
                    <a:pt x="0" y="63757"/>
                    <a:pt x="33" y="63776"/>
                    <a:pt x="62" y="63776"/>
                  </a:cubicBezTo>
                  <a:cubicBezTo>
                    <a:pt x="82" y="63776"/>
                    <a:pt x="100" y="63766"/>
                    <a:pt x="100" y="63738"/>
                  </a:cubicBezTo>
                  <a:cubicBezTo>
                    <a:pt x="634" y="61169"/>
                    <a:pt x="1201" y="58634"/>
                    <a:pt x="1701" y="56066"/>
                  </a:cubicBezTo>
                  <a:cubicBezTo>
                    <a:pt x="2202" y="53531"/>
                    <a:pt x="2669" y="51029"/>
                    <a:pt x="3169" y="48494"/>
                  </a:cubicBezTo>
                  <a:cubicBezTo>
                    <a:pt x="4870" y="39521"/>
                    <a:pt x="6538" y="30547"/>
                    <a:pt x="8173" y="21541"/>
                  </a:cubicBezTo>
                  <a:cubicBezTo>
                    <a:pt x="8973" y="17071"/>
                    <a:pt x="9740" y="12635"/>
                    <a:pt x="10474" y="8098"/>
                  </a:cubicBezTo>
                  <a:cubicBezTo>
                    <a:pt x="11175" y="3561"/>
                    <a:pt x="10808" y="4562"/>
                    <a:pt x="11608" y="26"/>
                  </a:cubicBezTo>
                  <a:cubicBezTo>
                    <a:pt x="11608" y="9"/>
                    <a:pt x="11592" y="1"/>
                    <a:pt x="115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34"/>
            <p:cNvSpPr/>
            <p:nvPr/>
          </p:nvSpPr>
          <p:spPr>
            <a:xfrm>
              <a:off x="6492056" y="2407194"/>
              <a:ext cx="152537" cy="130038"/>
            </a:xfrm>
            <a:custGeom>
              <a:avLst/>
              <a:gdLst/>
              <a:ahLst/>
              <a:cxnLst/>
              <a:rect l="l" t="t" r="r" b="b"/>
              <a:pathLst>
                <a:path w="6739" h="5745" extrusionOk="0">
                  <a:moveTo>
                    <a:pt x="6689" y="0"/>
                  </a:moveTo>
                  <a:cubicBezTo>
                    <a:pt x="6679" y="0"/>
                    <a:pt x="6672" y="4"/>
                    <a:pt x="6672" y="15"/>
                  </a:cubicBezTo>
                  <a:cubicBezTo>
                    <a:pt x="6572" y="249"/>
                    <a:pt x="6472" y="515"/>
                    <a:pt x="6338" y="716"/>
                  </a:cubicBezTo>
                  <a:cubicBezTo>
                    <a:pt x="6238" y="916"/>
                    <a:pt x="6172" y="1116"/>
                    <a:pt x="6072" y="1316"/>
                  </a:cubicBezTo>
                  <a:cubicBezTo>
                    <a:pt x="5905" y="1716"/>
                    <a:pt x="5705" y="2117"/>
                    <a:pt x="5538" y="2550"/>
                  </a:cubicBezTo>
                  <a:cubicBezTo>
                    <a:pt x="5304" y="3251"/>
                    <a:pt x="4871" y="3918"/>
                    <a:pt x="4337" y="4418"/>
                  </a:cubicBezTo>
                  <a:cubicBezTo>
                    <a:pt x="3770" y="4819"/>
                    <a:pt x="3136" y="5085"/>
                    <a:pt x="2469" y="5219"/>
                  </a:cubicBezTo>
                  <a:cubicBezTo>
                    <a:pt x="2102" y="5286"/>
                    <a:pt x="1769" y="5352"/>
                    <a:pt x="1402" y="5386"/>
                  </a:cubicBezTo>
                  <a:cubicBezTo>
                    <a:pt x="968" y="5452"/>
                    <a:pt x="501" y="5519"/>
                    <a:pt x="67" y="5619"/>
                  </a:cubicBezTo>
                  <a:cubicBezTo>
                    <a:pt x="1" y="5619"/>
                    <a:pt x="34" y="5719"/>
                    <a:pt x="101" y="5719"/>
                  </a:cubicBezTo>
                  <a:cubicBezTo>
                    <a:pt x="301" y="5736"/>
                    <a:pt x="509" y="5744"/>
                    <a:pt x="718" y="5744"/>
                  </a:cubicBezTo>
                  <a:cubicBezTo>
                    <a:pt x="926" y="5744"/>
                    <a:pt x="1135" y="5736"/>
                    <a:pt x="1335" y="5719"/>
                  </a:cubicBezTo>
                  <a:cubicBezTo>
                    <a:pt x="1702" y="5686"/>
                    <a:pt x="2035" y="5653"/>
                    <a:pt x="2369" y="5619"/>
                  </a:cubicBezTo>
                  <a:cubicBezTo>
                    <a:pt x="3503" y="5486"/>
                    <a:pt x="4671" y="5052"/>
                    <a:pt x="5304" y="4018"/>
                  </a:cubicBezTo>
                  <a:cubicBezTo>
                    <a:pt x="5638" y="3451"/>
                    <a:pt x="5905" y="2817"/>
                    <a:pt x="6072" y="2183"/>
                  </a:cubicBezTo>
                  <a:cubicBezTo>
                    <a:pt x="6172" y="1816"/>
                    <a:pt x="6305" y="1483"/>
                    <a:pt x="6405" y="1116"/>
                  </a:cubicBezTo>
                  <a:cubicBezTo>
                    <a:pt x="6472" y="949"/>
                    <a:pt x="6539" y="716"/>
                    <a:pt x="6572" y="549"/>
                  </a:cubicBezTo>
                  <a:cubicBezTo>
                    <a:pt x="6639" y="382"/>
                    <a:pt x="6672" y="182"/>
                    <a:pt x="6739" y="15"/>
                  </a:cubicBezTo>
                  <a:cubicBezTo>
                    <a:pt x="6739" y="15"/>
                    <a:pt x="6709" y="0"/>
                    <a:pt x="668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34"/>
            <p:cNvSpPr/>
            <p:nvPr/>
          </p:nvSpPr>
          <p:spPr>
            <a:xfrm>
              <a:off x="6800978" y="2529739"/>
              <a:ext cx="116751" cy="54641"/>
            </a:xfrm>
            <a:custGeom>
              <a:avLst/>
              <a:gdLst/>
              <a:ahLst/>
              <a:cxnLst/>
              <a:rect l="l" t="t" r="r" b="b"/>
              <a:pathLst>
                <a:path w="5158" h="2414" extrusionOk="0">
                  <a:moveTo>
                    <a:pt x="5000" y="1"/>
                  </a:moveTo>
                  <a:cubicBezTo>
                    <a:pt x="4989" y="1"/>
                    <a:pt x="4978" y="2"/>
                    <a:pt x="4966" y="5"/>
                  </a:cubicBezTo>
                  <a:cubicBezTo>
                    <a:pt x="3265" y="639"/>
                    <a:pt x="1630" y="1373"/>
                    <a:pt x="29" y="2307"/>
                  </a:cubicBezTo>
                  <a:cubicBezTo>
                    <a:pt x="0" y="2335"/>
                    <a:pt x="21" y="2413"/>
                    <a:pt x="70" y="2413"/>
                  </a:cubicBezTo>
                  <a:cubicBezTo>
                    <a:pt x="78" y="2413"/>
                    <a:pt x="86" y="2411"/>
                    <a:pt x="96" y="2407"/>
                  </a:cubicBezTo>
                  <a:cubicBezTo>
                    <a:pt x="1764" y="1673"/>
                    <a:pt x="3431" y="1006"/>
                    <a:pt x="5066" y="205"/>
                  </a:cubicBezTo>
                  <a:cubicBezTo>
                    <a:pt x="5157" y="144"/>
                    <a:pt x="5110" y="1"/>
                    <a:pt x="5000"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34"/>
            <p:cNvSpPr/>
            <p:nvPr/>
          </p:nvSpPr>
          <p:spPr>
            <a:xfrm>
              <a:off x="6837104" y="2271995"/>
              <a:ext cx="92894" cy="251294"/>
            </a:xfrm>
            <a:custGeom>
              <a:avLst/>
              <a:gdLst/>
              <a:ahLst/>
              <a:cxnLst/>
              <a:rect l="l" t="t" r="r" b="b"/>
              <a:pathLst>
                <a:path w="4104" h="11102" extrusionOk="0">
                  <a:moveTo>
                    <a:pt x="3820" y="1"/>
                  </a:moveTo>
                  <a:cubicBezTo>
                    <a:pt x="3795" y="1"/>
                    <a:pt x="3770" y="17"/>
                    <a:pt x="3770" y="51"/>
                  </a:cubicBezTo>
                  <a:cubicBezTo>
                    <a:pt x="3770" y="1885"/>
                    <a:pt x="3670" y="3753"/>
                    <a:pt x="3470" y="5588"/>
                  </a:cubicBezTo>
                  <a:cubicBezTo>
                    <a:pt x="3406" y="6391"/>
                    <a:pt x="2785" y="10812"/>
                    <a:pt x="1399" y="10812"/>
                  </a:cubicBezTo>
                  <a:cubicBezTo>
                    <a:pt x="1345" y="10812"/>
                    <a:pt x="1291" y="10805"/>
                    <a:pt x="1235" y="10792"/>
                  </a:cubicBezTo>
                  <a:cubicBezTo>
                    <a:pt x="1002" y="10758"/>
                    <a:pt x="868" y="10491"/>
                    <a:pt x="835" y="10124"/>
                  </a:cubicBezTo>
                  <a:cubicBezTo>
                    <a:pt x="835" y="9624"/>
                    <a:pt x="901" y="9157"/>
                    <a:pt x="1035" y="8690"/>
                  </a:cubicBezTo>
                  <a:cubicBezTo>
                    <a:pt x="1168" y="7689"/>
                    <a:pt x="1302" y="6689"/>
                    <a:pt x="1402" y="5721"/>
                  </a:cubicBezTo>
                  <a:cubicBezTo>
                    <a:pt x="1569" y="3853"/>
                    <a:pt x="1569" y="1985"/>
                    <a:pt x="1335" y="117"/>
                  </a:cubicBezTo>
                  <a:cubicBezTo>
                    <a:pt x="1335" y="101"/>
                    <a:pt x="1318" y="92"/>
                    <a:pt x="1298" y="92"/>
                  </a:cubicBezTo>
                  <a:cubicBezTo>
                    <a:pt x="1277" y="92"/>
                    <a:pt x="1252" y="101"/>
                    <a:pt x="1235" y="117"/>
                  </a:cubicBezTo>
                  <a:cubicBezTo>
                    <a:pt x="1302" y="2686"/>
                    <a:pt x="1135" y="5288"/>
                    <a:pt x="801" y="7823"/>
                  </a:cubicBezTo>
                  <a:cubicBezTo>
                    <a:pt x="601" y="9057"/>
                    <a:pt x="1" y="10892"/>
                    <a:pt x="1268" y="11092"/>
                  </a:cubicBezTo>
                  <a:cubicBezTo>
                    <a:pt x="1309" y="11098"/>
                    <a:pt x="1349" y="11101"/>
                    <a:pt x="1389" y="11101"/>
                  </a:cubicBezTo>
                  <a:cubicBezTo>
                    <a:pt x="2623" y="11101"/>
                    <a:pt x="3442" y="8164"/>
                    <a:pt x="3603" y="7356"/>
                  </a:cubicBezTo>
                  <a:cubicBezTo>
                    <a:pt x="4004" y="4921"/>
                    <a:pt x="4104" y="2486"/>
                    <a:pt x="3870" y="51"/>
                  </a:cubicBezTo>
                  <a:cubicBezTo>
                    <a:pt x="3870" y="17"/>
                    <a:pt x="3845" y="1"/>
                    <a:pt x="38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34"/>
            <p:cNvSpPr/>
            <p:nvPr/>
          </p:nvSpPr>
          <p:spPr>
            <a:xfrm>
              <a:off x="6855234" y="2517358"/>
              <a:ext cx="18629" cy="43074"/>
            </a:xfrm>
            <a:custGeom>
              <a:avLst/>
              <a:gdLst/>
              <a:ahLst/>
              <a:cxnLst/>
              <a:rect l="l" t="t" r="r" b="b"/>
              <a:pathLst>
                <a:path w="823" h="1903" extrusionOk="0">
                  <a:moveTo>
                    <a:pt x="614" y="1"/>
                  </a:moveTo>
                  <a:cubicBezTo>
                    <a:pt x="558" y="1"/>
                    <a:pt x="503" y="26"/>
                    <a:pt x="467" y="85"/>
                  </a:cubicBezTo>
                  <a:cubicBezTo>
                    <a:pt x="334" y="385"/>
                    <a:pt x="234" y="719"/>
                    <a:pt x="134" y="1052"/>
                  </a:cubicBezTo>
                  <a:cubicBezTo>
                    <a:pt x="67" y="1319"/>
                    <a:pt x="0" y="1586"/>
                    <a:pt x="0" y="1853"/>
                  </a:cubicBezTo>
                  <a:cubicBezTo>
                    <a:pt x="0" y="1886"/>
                    <a:pt x="25" y="1903"/>
                    <a:pt x="50" y="1903"/>
                  </a:cubicBezTo>
                  <a:cubicBezTo>
                    <a:pt x="75" y="1903"/>
                    <a:pt x="100" y="1886"/>
                    <a:pt x="100" y="1853"/>
                  </a:cubicBezTo>
                  <a:cubicBezTo>
                    <a:pt x="267" y="1619"/>
                    <a:pt x="367" y="1386"/>
                    <a:pt x="467" y="1119"/>
                  </a:cubicBezTo>
                  <a:cubicBezTo>
                    <a:pt x="567" y="819"/>
                    <a:pt x="668" y="519"/>
                    <a:pt x="801" y="218"/>
                  </a:cubicBezTo>
                  <a:cubicBezTo>
                    <a:pt x="823" y="89"/>
                    <a:pt x="718" y="1"/>
                    <a:pt x="61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34"/>
            <p:cNvSpPr/>
            <p:nvPr/>
          </p:nvSpPr>
          <p:spPr>
            <a:xfrm>
              <a:off x="6477705" y="1669383"/>
              <a:ext cx="576876" cy="729187"/>
            </a:xfrm>
            <a:custGeom>
              <a:avLst/>
              <a:gdLst/>
              <a:ahLst/>
              <a:cxnLst/>
              <a:rect l="l" t="t" r="r" b="b"/>
              <a:pathLst>
                <a:path w="25486" h="32215" extrusionOk="0">
                  <a:moveTo>
                    <a:pt x="12779" y="1"/>
                  </a:moveTo>
                  <a:cubicBezTo>
                    <a:pt x="11716" y="1"/>
                    <a:pt x="10666" y="282"/>
                    <a:pt x="10041" y="922"/>
                  </a:cubicBezTo>
                  <a:cubicBezTo>
                    <a:pt x="6038" y="5091"/>
                    <a:pt x="5305" y="8094"/>
                    <a:pt x="4337" y="10862"/>
                  </a:cubicBezTo>
                  <a:cubicBezTo>
                    <a:pt x="3637" y="12930"/>
                    <a:pt x="2803" y="16433"/>
                    <a:pt x="2102" y="20002"/>
                  </a:cubicBezTo>
                  <a:cubicBezTo>
                    <a:pt x="935" y="25906"/>
                    <a:pt x="1" y="31977"/>
                    <a:pt x="234" y="32211"/>
                  </a:cubicBezTo>
                  <a:cubicBezTo>
                    <a:pt x="236" y="32214"/>
                    <a:pt x="279" y="32215"/>
                    <a:pt x="362" y="32215"/>
                  </a:cubicBezTo>
                  <a:cubicBezTo>
                    <a:pt x="2271" y="32215"/>
                    <a:pt x="24994" y="31499"/>
                    <a:pt x="25185" y="31243"/>
                  </a:cubicBezTo>
                  <a:cubicBezTo>
                    <a:pt x="25486" y="30877"/>
                    <a:pt x="20182" y="6326"/>
                    <a:pt x="16012" y="1155"/>
                  </a:cubicBezTo>
                  <a:cubicBezTo>
                    <a:pt x="15439" y="435"/>
                    <a:pt x="14099" y="1"/>
                    <a:pt x="1277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34"/>
            <p:cNvSpPr/>
            <p:nvPr/>
          </p:nvSpPr>
          <p:spPr>
            <a:xfrm>
              <a:off x="6873342" y="2230097"/>
              <a:ext cx="5319" cy="36261"/>
            </a:xfrm>
            <a:custGeom>
              <a:avLst/>
              <a:gdLst/>
              <a:ahLst/>
              <a:cxnLst/>
              <a:rect l="l" t="t" r="r" b="b"/>
              <a:pathLst>
                <a:path w="235" h="1602" extrusionOk="0">
                  <a:moveTo>
                    <a:pt x="101" y="0"/>
                  </a:moveTo>
                  <a:cubicBezTo>
                    <a:pt x="34" y="267"/>
                    <a:pt x="1" y="534"/>
                    <a:pt x="1" y="801"/>
                  </a:cubicBezTo>
                  <a:cubicBezTo>
                    <a:pt x="1" y="1068"/>
                    <a:pt x="34" y="1334"/>
                    <a:pt x="101" y="1601"/>
                  </a:cubicBezTo>
                  <a:cubicBezTo>
                    <a:pt x="234" y="1068"/>
                    <a:pt x="234" y="534"/>
                    <a:pt x="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34"/>
            <p:cNvSpPr/>
            <p:nvPr/>
          </p:nvSpPr>
          <p:spPr>
            <a:xfrm>
              <a:off x="6808425" y="1974141"/>
              <a:ext cx="4550" cy="36261"/>
            </a:xfrm>
            <a:custGeom>
              <a:avLst/>
              <a:gdLst/>
              <a:ahLst/>
              <a:cxnLst/>
              <a:rect l="l" t="t" r="r" b="b"/>
              <a:pathLst>
                <a:path w="201" h="1602" extrusionOk="0">
                  <a:moveTo>
                    <a:pt x="100" y="0"/>
                  </a:moveTo>
                  <a:cubicBezTo>
                    <a:pt x="34" y="267"/>
                    <a:pt x="0" y="534"/>
                    <a:pt x="0" y="801"/>
                  </a:cubicBezTo>
                  <a:cubicBezTo>
                    <a:pt x="0" y="1068"/>
                    <a:pt x="34" y="1334"/>
                    <a:pt x="100" y="1601"/>
                  </a:cubicBezTo>
                  <a:cubicBezTo>
                    <a:pt x="167" y="1334"/>
                    <a:pt x="200" y="1068"/>
                    <a:pt x="200" y="801"/>
                  </a:cubicBezTo>
                  <a:cubicBezTo>
                    <a:pt x="200" y="534"/>
                    <a:pt x="167" y="267"/>
                    <a:pt x="10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34"/>
            <p:cNvSpPr/>
            <p:nvPr/>
          </p:nvSpPr>
          <p:spPr>
            <a:xfrm>
              <a:off x="6632506" y="1872962"/>
              <a:ext cx="5297" cy="36261"/>
            </a:xfrm>
            <a:custGeom>
              <a:avLst/>
              <a:gdLst/>
              <a:ahLst/>
              <a:cxnLst/>
              <a:rect l="l" t="t" r="r" b="b"/>
              <a:pathLst>
                <a:path w="234" h="1602" extrusionOk="0">
                  <a:moveTo>
                    <a:pt x="133" y="0"/>
                  </a:moveTo>
                  <a:cubicBezTo>
                    <a:pt x="33" y="234"/>
                    <a:pt x="0" y="534"/>
                    <a:pt x="33" y="801"/>
                  </a:cubicBezTo>
                  <a:cubicBezTo>
                    <a:pt x="0" y="1068"/>
                    <a:pt x="33" y="1335"/>
                    <a:pt x="133" y="1601"/>
                  </a:cubicBezTo>
                  <a:cubicBezTo>
                    <a:pt x="200" y="1335"/>
                    <a:pt x="234" y="1068"/>
                    <a:pt x="234" y="801"/>
                  </a:cubicBezTo>
                  <a:cubicBezTo>
                    <a:pt x="234" y="534"/>
                    <a:pt x="200" y="234"/>
                    <a:pt x="13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34"/>
            <p:cNvSpPr/>
            <p:nvPr/>
          </p:nvSpPr>
          <p:spPr>
            <a:xfrm>
              <a:off x="6634769" y="2180255"/>
              <a:ext cx="5297" cy="36261"/>
            </a:xfrm>
            <a:custGeom>
              <a:avLst/>
              <a:gdLst/>
              <a:ahLst/>
              <a:cxnLst/>
              <a:rect l="l" t="t" r="r" b="b"/>
              <a:pathLst>
                <a:path w="234" h="1602" extrusionOk="0">
                  <a:moveTo>
                    <a:pt x="134" y="1"/>
                  </a:moveTo>
                  <a:cubicBezTo>
                    <a:pt x="0" y="534"/>
                    <a:pt x="0" y="1068"/>
                    <a:pt x="134" y="1602"/>
                  </a:cubicBezTo>
                  <a:cubicBezTo>
                    <a:pt x="200" y="1335"/>
                    <a:pt x="234" y="1068"/>
                    <a:pt x="234" y="801"/>
                  </a:cubicBezTo>
                  <a:cubicBezTo>
                    <a:pt x="234" y="534"/>
                    <a:pt x="200" y="267"/>
                    <a:pt x="1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34"/>
            <p:cNvSpPr/>
            <p:nvPr/>
          </p:nvSpPr>
          <p:spPr>
            <a:xfrm>
              <a:off x="6740475" y="2164592"/>
              <a:ext cx="36261" cy="5116"/>
            </a:xfrm>
            <a:custGeom>
              <a:avLst/>
              <a:gdLst/>
              <a:ahLst/>
              <a:cxnLst/>
              <a:rect l="l" t="t" r="r" b="b"/>
              <a:pathLst>
                <a:path w="1602" h="226" extrusionOk="0">
                  <a:moveTo>
                    <a:pt x="801" y="0"/>
                  </a:moveTo>
                  <a:cubicBezTo>
                    <a:pt x="534" y="0"/>
                    <a:pt x="267" y="42"/>
                    <a:pt x="0" y="126"/>
                  </a:cubicBezTo>
                  <a:cubicBezTo>
                    <a:pt x="267" y="192"/>
                    <a:pt x="534" y="226"/>
                    <a:pt x="801" y="226"/>
                  </a:cubicBezTo>
                  <a:cubicBezTo>
                    <a:pt x="1068" y="226"/>
                    <a:pt x="1334" y="192"/>
                    <a:pt x="1601" y="126"/>
                  </a:cubicBezTo>
                  <a:cubicBezTo>
                    <a:pt x="1334" y="42"/>
                    <a:pt x="1068" y="0"/>
                    <a:pt x="8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34"/>
            <p:cNvSpPr/>
            <p:nvPr/>
          </p:nvSpPr>
          <p:spPr>
            <a:xfrm>
              <a:off x="6610595" y="2013390"/>
              <a:ext cx="36261" cy="4550"/>
            </a:xfrm>
            <a:custGeom>
              <a:avLst/>
              <a:gdLst/>
              <a:ahLst/>
              <a:cxnLst/>
              <a:rect l="l" t="t" r="r" b="b"/>
              <a:pathLst>
                <a:path w="1602" h="201" extrusionOk="0">
                  <a:moveTo>
                    <a:pt x="814" y="1"/>
                  </a:moveTo>
                  <a:cubicBezTo>
                    <a:pt x="543" y="1"/>
                    <a:pt x="268" y="34"/>
                    <a:pt x="1" y="101"/>
                  </a:cubicBezTo>
                  <a:cubicBezTo>
                    <a:pt x="268" y="167"/>
                    <a:pt x="543" y="201"/>
                    <a:pt x="814" y="201"/>
                  </a:cubicBezTo>
                  <a:cubicBezTo>
                    <a:pt x="1085" y="201"/>
                    <a:pt x="1352" y="167"/>
                    <a:pt x="1602" y="101"/>
                  </a:cubicBezTo>
                  <a:cubicBezTo>
                    <a:pt x="1352" y="34"/>
                    <a:pt x="1085" y="1"/>
                    <a:pt x="8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34"/>
            <p:cNvSpPr/>
            <p:nvPr/>
          </p:nvSpPr>
          <p:spPr>
            <a:xfrm>
              <a:off x="6792558" y="1841998"/>
              <a:ext cx="36261" cy="4550"/>
            </a:xfrm>
            <a:custGeom>
              <a:avLst/>
              <a:gdLst/>
              <a:ahLst/>
              <a:cxnLst/>
              <a:rect l="l" t="t" r="r" b="b"/>
              <a:pathLst>
                <a:path w="1602" h="201" extrusionOk="0">
                  <a:moveTo>
                    <a:pt x="801" y="1"/>
                  </a:moveTo>
                  <a:cubicBezTo>
                    <a:pt x="534" y="1"/>
                    <a:pt x="268" y="34"/>
                    <a:pt x="1" y="101"/>
                  </a:cubicBezTo>
                  <a:cubicBezTo>
                    <a:pt x="268" y="167"/>
                    <a:pt x="534" y="201"/>
                    <a:pt x="801" y="201"/>
                  </a:cubicBezTo>
                  <a:cubicBezTo>
                    <a:pt x="1068" y="201"/>
                    <a:pt x="1335" y="167"/>
                    <a:pt x="1602" y="101"/>
                  </a:cubicBezTo>
                  <a:cubicBezTo>
                    <a:pt x="1335" y="34"/>
                    <a:pt x="1068" y="1"/>
                    <a:pt x="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34"/>
            <p:cNvSpPr/>
            <p:nvPr/>
          </p:nvSpPr>
          <p:spPr>
            <a:xfrm>
              <a:off x="6597014" y="2328243"/>
              <a:ext cx="36261" cy="4550"/>
            </a:xfrm>
            <a:custGeom>
              <a:avLst/>
              <a:gdLst/>
              <a:ahLst/>
              <a:cxnLst/>
              <a:rect l="l" t="t" r="r" b="b"/>
              <a:pathLst>
                <a:path w="1602" h="201" extrusionOk="0">
                  <a:moveTo>
                    <a:pt x="788" y="1"/>
                  </a:moveTo>
                  <a:cubicBezTo>
                    <a:pt x="517" y="1"/>
                    <a:pt x="250" y="34"/>
                    <a:pt x="0" y="101"/>
                  </a:cubicBezTo>
                  <a:cubicBezTo>
                    <a:pt x="250" y="167"/>
                    <a:pt x="517" y="201"/>
                    <a:pt x="788" y="201"/>
                  </a:cubicBezTo>
                  <a:cubicBezTo>
                    <a:pt x="1059" y="201"/>
                    <a:pt x="1335" y="167"/>
                    <a:pt x="1601" y="101"/>
                  </a:cubicBezTo>
                  <a:cubicBezTo>
                    <a:pt x="1335" y="34"/>
                    <a:pt x="1059" y="1"/>
                    <a:pt x="78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34"/>
            <p:cNvSpPr/>
            <p:nvPr/>
          </p:nvSpPr>
          <p:spPr>
            <a:xfrm>
              <a:off x="6847674" y="2357691"/>
              <a:ext cx="36261" cy="4550"/>
            </a:xfrm>
            <a:custGeom>
              <a:avLst/>
              <a:gdLst/>
              <a:ahLst/>
              <a:cxnLst/>
              <a:rect l="l" t="t" r="r" b="b"/>
              <a:pathLst>
                <a:path w="1602" h="201" extrusionOk="0">
                  <a:moveTo>
                    <a:pt x="801" y="1"/>
                  </a:moveTo>
                  <a:cubicBezTo>
                    <a:pt x="535" y="1"/>
                    <a:pt x="268" y="34"/>
                    <a:pt x="1" y="101"/>
                  </a:cubicBezTo>
                  <a:cubicBezTo>
                    <a:pt x="268" y="167"/>
                    <a:pt x="535" y="201"/>
                    <a:pt x="801" y="201"/>
                  </a:cubicBezTo>
                  <a:cubicBezTo>
                    <a:pt x="1068" y="201"/>
                    <a:pt x="1368" y="167"/>
                    <a:pt x="1602" y="101"/>
                  </a:cubicBezTo>
                  <a:cubicBezTo>
                    <a:pt x="1368" y="34"/>
                    <a:pt x="1068" y="1"/>
                    <a:pt x="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34"/>
            <p:cNvSpPr/>
            <p:nvPr/>
          </p:nvSpPr>
          <p:spPr>
            <a:xfrm>
              <a:off x="6745749" y="2304838"/>
              <a:ext cx="25691" cy="25691"/>
            </a:xfrm>
            <a:custGeom>
              <a:avLst/>
              <a:gdLst/>
              <a:ahLst/>
              <a:cxnLst/>
              <a:rect l="l" t="t" r="r" b="b"/>
              <a:pathLst>
                <a:path w="1135" h="1135" extrusionOk="0">
                  <a:moveTo>
                    <a:pt x="1" y="1"/>
                  </a:moveTo>
                  <a:cubicBezTo>
                    <a:pt x="134" y="234"/>
                    <a:pt x="301" y="468"/>
                    <a:pt x="501" y="634"/>
                  </a:cubicBezTo>
                  <a:cubicBezTo>
                    <a:pt x="668" y="834"/>
                    <a:pt x="901" y="1001"/>
                    <a:pt x="1135" y="1135"/>
                  </a:cubicBezTo>
                  <a:cubicBezTo>
                    <a:pt x="1001" y="901"/>
                    <a:pt x="835" y="701"/>
                    <a:pt x="634" y="501"/>
                  </a:cubicBezTo>
                  <a:cubicBezTo>
                    <a:pt x="468" y="301"/>
                    <a:pt x="234" y="134"/>
                    <a:pt x="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34"/>
            <p:cNvSpPr/>
            <p:nvPr/>
          </p:nvSpPr>
          <p:spPr>
            <a:xfrm>
              <a:off x="6555479" y="2101734"/>
              <a:ext cx="25691" cy="25691"/>
            </a:xfrm>
            <a:custGeom>
              <a:avLst/>
              <a:gdLst/>
              <a:ahLst/>
              <a:cxnLst/>
              <a:rect l="l" t="t" r="r" b="b"/>
              <a:pathLst>
                <a:path w="1135" h="1135" extrusionOk="0">
                  <a:moveTo>
                    <a:pt x="1" y="0"/>
                  </a:moveTo>
                  <a:cubicBezTo>
                    <a:pt x="267" y="467"/>
                    <a:pt x="668" y="868"/>
                    <a:pt x="1135" y="1135"/>
                  </a:cubicBezTo>
                  <a:cubicBezTo>
                    <a:pt x="1001" y="901"/>
                    <a:pt x="835" y="668"/>
                    <a:pt x="668" y="501"/>
                  </a:cubicBezTo>
                  <a:cubicBezTo>
                    <a:pt x="468" y="301"/>
                    <a:pt x="234" y="134"/>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34"/>
            <p:cNvSpPr/>
            <p:nvPr/>
          </p:nvSpPr>
          <p:spPr>
            <a:xfrm>
              <a:off x="6859761" y="2079846"/>
              <a:ext cx="25691" cy="25691"/>
            </a:xfrm>
            <a:custGeom>
              <a:avLst/>
              <a:gdLst/>
              <a:ahLst/>
              <a:cxnLst/>
              <a:rect l="l" t="t" r="r" b="b"/>
              <a:pathLst>
                <a:path w="1135" h="1135" extrusionOk="0">
                  <a:moveTo>
                    <a:pt x="1" y="0"/>
                  </a:moveTo>
                  <a:lnTo>
                    <a:pt x="1" y="0"/>
                  </a:lnTo>
                  <a:cubicBezTo>
                    <a:pt x="267" y="467"/>
                    <a:pt x="668" y="867"/>
                    <a:pt x="1135" y="1134"/>
                  </a:cubicBezTo>
                  <a:cubicBezTo>
                    <a:pt x="1001" y="901"/>
                    <a:pt x="834" y="667"/>
                    <a:pt x="634" y="467"/>
                  </a:cubicBezTo>
                  <a:cubicBezTo>
                    <a:pt x="434" y="300"/>
                    <a:pt x="234" y="134"/>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34"/>
            <p:cNvSpPr/>
            <p:nvPr/>
          </p:nvSpPr>
          <p:spPr>
            <a:xfrm>
              <a:off x="6714784" y="1896367"/>
              <a:ext cx="25713" cy="25691"/>
            </a:xfrm>
            <a:custGeom>
              <a:avLst/>
              <a:gdLst/>
              <a:ahLst/>
              <a:cxnLst/>
              <a:rect l="l" t="t" r="r" b="b"/>
              <a:pathLst>
                <a:path w="1136" h="1135" extrusionOk="0">
                  <a:moveTo>
                    <a:pt x="1" y="0"/>
                  </a:moveTo>
                  <a:lnTo>
                    <a:pt x="1" y="0"/>
                  </a:lnTo>
                  <a:cubicBezTo>
                    <a:pt x="268" y="467"/>
                    <a:pt x="668" y="868"/>
                    <a:pt x="1135" y="1134"/>
                  </a:cubicBezTo>
                  <a:cubicBezTo>
                    <a:pt x="1002" y="901"/>
                    <a:pt x="835" y="701"/>
                    <a:pt x="635" y="501"/>
                  </a:cubicBezTo>
                  <a:cubicBezTo>
                    <a:pt x="435" y="301"/>
                    <a:pt x="234" y="134"/>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34"/>
            <p:cNvSpPr/>
            <p:nvPr/>
          </p:nvSpPr>
          <p:spPr>
            <a:xfrm>
              <a:off x="6961687" y="2313145"/>
              <a:ext cx="25691" cy="25691"/>
            </a:xfrm>
            <a:custGeom>
              <a:avLst/>
              <a:gdLst/>
              <a:ahLst/>
              <a:cxnLst/>
              <a:rect l="l" t="t" r="r" b="b"/>
              <a:pathLst>
                <a:path w="1135" h="1135" extrusionOk="0">
                  <a:moveTo>
                    <a:pt x="1" y="0"/>
                  </a:moveTo>
                  <a:cubicBezTo>
                    <a:pt x="268" y="467"/>
                    <a:pt x="668" y="868"/>
                    <a:pt x="1135" y="1135"/>
                  </a:cubicBezTo>
                  <a:cubicBezTo>
                    <a:pt x="1001" y="901"/>
                    <a:pt x="835" y="668"/>
                    <a:pt x="635" y="501"/>
                  </a:cubicBezTo>
                  <a:cubicBezTo>
                    <a:pt x="434" y="301"/>
                    <a:pt x="234" y="134"/>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34"/>
            <p:cNvSpPr/>
            <p:nvPr/>
          </p:nvSpPr>
          <p:spPr>
            <a:xfrm>
              <a:off x="6967730" y="2146280"/>
              <a:ext cx="26460" cy="25691"/>
            </a:xfrm>
            <a:custGeom>
              <a:avLst/>
              <a:gdLst/>
              <a:ahLst/>
              <a:cxnLst/>
              <a:rect l="l" t="t" r="r" b="b"/>
              <a:pathLst>
                <a:path w="1169" h="1135" extrusionOk="0">
                  <a:moveTo>
                    <a:pt x="1168" y="1"/>
                  </a:moveTo>
                  <a:cubicBezTo>
                    <a:pt x="668" y="267"/>
                    <a:pt x="267" y="668"/>
                    <a:pt x="1" y="1135"/>
                  </a:cubicBezTo>
                  <a:cubicBezTo>
                    <a:pt x="234" y="1001"/>
                    <a:pt x="468" y="834"/>
                    <a:pt x="668" y="634"/>
                  </a:cubicBezTo>
                  <a:cubicBezTo>
                    <a:pt x="835" y="468"/>
                    <a:pt x="1001" y="234"/>
                    <a:pt x="116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34"/>
            <p:cNvSpPr/>
            <p:nvPr/>
          </p:nvSpPr>
          <p:spPr>
            <a:xfrm>
              <a:off x="6698193" y="2072286"/>
              <a:ext cx="25691" cy="25691"/>
            </a:xfrm>
            <a:custGeom>
              <a:avLst/>
              <a:gdLst/>
              <a:ahLst/>
              <a:cxnLst/>
              <a:rect l="l" t="t" r="r" b="b"/>
              <a:pathLst>
                <a:path w="1135" h="1135" extrusionOk="0">
                  <a:moveTo>
                    <a:pt x="1134" y="1"/>
                  </a:moveTo>
                  <a:cubicBezTo>
                    <a:pt x="901" y="134"/>
                    <a:pt x="667" y="301"/>
                    <a:pt x="500" y="501"/>
                  </a:cubicBezTo>
                  <a:cubicBezTo>
                    <a:pt x="300" y="701"/>
                    <a:pt x="134" y="901"/>
                    <a:pt x="0" y="1135"/>
                  </a:cubicBezTo>
                  <a:cubicBezTo>
                    <a:pt x="467" y="868"/>
                    <a:pt x="867" y="468"/>
                    <a:pt x="11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34"/>
            <p:cNvSpPr/>
            <p:nvPr/>
          </p:nvSpPr>
          <p:spPr>
            <a:xfrm>
              <a:off x="6508670" y="2249722"/>
              <a:ext cx="25691" cy="25691"/>
            </a:xfrm>
            <a:custGeom>
              <a:avLst/>
              <a:gdLst/>
              <a:ahLst/>
              <a:cxnLst/>
              <a:rect l="l" t="t" r="r" b="b"/>
              <a:pathLst>
                <a:path w="1135" h="1135" extrusionOk="0">
                  <a:moveTo>
                    <a:pt x="1135" y="0"/>
                  </a:moveTo>
                  <a:lnTo>
                    <a:pt x="1135" y="0"/>
                  </a:lnTo>
                  <a:cubicBezTo>
                    <a:pt x="668" y="267"/>
                    <a:pt x="267" y="668"/>
                    <a:pt x="0" y="1135"/>
                  </a:cubicBezTo>
                  <a:cubicBezTo>
                    <a:pt x="467" y="868"/>
                    <a:pt x="868" y="467"/>
                    <a:pt x="113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34"/>
            <p:cNvSpPr/>
            <p:nvPr/>
          </p:nvSpPr>
          <p:spPr>
            <a:xfrm>
              <a:off x="6894483" y="1932606"/>
              <a:ext cx="25713" cy="25691"/>
            </a:xfrm>
            <a:custGeom>
              <a:avLst/>
              <a:gdLst/>
              <a:ahLst/>
              <a:cxnLst/>
              <a:rect l="l" t="t" r="r" b="b"/>
              <a:pathLst>
                <a:path w="1136" h="1135" extrusionOk="0">
                  <a:moveTo>
                    <a:pt x="1135" y="0"/>
                  </a:moveTo>
                  <a:lnTo>
                    <a:pt x="1135" y="0"/>
                  </a:lnTo>
                  <a:cubicBezTo>
                    <a:pt x="668" y="267"/>
                    <a:pt x="268" y="668"/>
                    <a:pt x="1" y="1135"/>
                  </a:cubicBezTo>
                  <a:cubicBezTo>
                    <a:pt x="468" y="834"/>
                    <a:pt x="868" y="467"/>
                    <a:pt x="1135"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34"/>
            <p:cNvSpPr/>
            <p:nvPr/>
          </p:nvSpPr>
          <p:spPr>
            <a:xfrm>
              <a:off x="6685359" y="1781607"/>
              <a:ext cx="25691" cy="26438"/>
            </a:xfrm>
            <a:custGeom>
              <a:avLst/>
              <a:gdLst/>
              <a:ahLst/>
              <a:cxnLst/>
              <a:rect l="l" t="t" r="r" b="b"/>
              <a:pathLst>
                <a:path w="1135" h="1168" extrusionOk="0">
                  <a:moveTo>
                    <a:pt x="1134" y="0"/>
                  </a:moveTo>
                  <a:lnTo>
                    <a:pt x="1134" y="0"/>
                  </a:lnTo>
                  <a:cubicBezTo>
                    <a:pt x="901" y="133"/>
                    <a:pt x="667" y="300"/>
                    <a:pt x="500" y="500"/>
                  </a:cubicBezTo>
                  <a:cubicBezTo>
                    <a:pt x="300" y="701"/>
                    <a:pt x="133" y="901"/>
                    <a:pt x="0" y="1168"/>
                  </a:cubicBezTo>
                  <a:cubicBezTo>
                    <a:pt x="234" y="1001"/>
                    <a:pt x="434" y="834"/>
                    <a:pt x="634" y="667"/>
                  </a:cubicBezTo>
                  <a:cubicBezTo>
                    <a:pt x="834" y="467"/>
                    <a:pt x="1001" y="234"/>
                    <a:pt x="113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34"/>
            <p:cNvSpPr/>
            <p:nvPr/>
          </p:nvSpPr>
          <p:spPr>
            <a:xfrm>
              <a:off x="6704214" y="1574859"/>
              <a:ext cx="145000" cy="191288"/>
            </a:xfrm>
            <a:custGeom>
              <a:avLst/>
              <a:gdLst/>
              <a:ahLst/>
              <a:cxnLst/>
              <a:rect l="l" t="t" r="r" b="b"/>
              <a:pathLst>
                <a:path w="6406" h="8451" extrusionOk="0">
                  <a:moveTo>
                    <a:pt x="110" y="1"/>
                  </a:moveTo>
                  <a:cubicBezTo>
                    <a:pt x="45" y="1"/>
                    <a:pt x="1" y="17"/>
                    <a:pt x="1" y="61"/>
                  </a:cubicBezTo>
                  <a:cubicBezTo>
                    <a:pt x="101" y="961"/>
                    <a:pt x="168" y="1929"/>
                    <a:pt x="201" y="2796"/>
                  </a:cubicBezTo>
                  <a:cubicBezTo>
                    <a:pt x="168" y="3697"/>
                    <a:pt x="201" y="4597"/>
                    <a:pt x="268" y="5498"/>
                  </a:cubicBezTo>
                  <a:cubicBezTo>
                    <a:pt x="1306" y="6945"/>
                    <a:pt x="3529" y="8451"/>
                    <a:pt x="4619" y="8451"/>
                  </a:cubicBezTo>
                  <a:cubicBezTo>
                    <a:pt x="4685" y="8451"/>
                    <a:pt x="4747" y="8445"/>
                    <a:pt x="4804" y="8434"/>
                  </a:cubicBezTo>
                  <a:cubicBezTo>
                    <a:pt x="6406" y="8100"/>
                    <a:pt x="5872" y="5298"/>
                    <a:pt x="5672" y="4597"/>
                  </a:cubicBezTo>
                  <a:lnTo>
                    <a:pt x="5672" y="4531"/>
                  </a:lnTo>
                  <a:cubicBezTo>
                    <a:pt x="5638" y="4431"/>
                    <a:pt x="5605" y="4297"/>
                    <a:pt x="5605" y="4164"/>
                  </a:cubicBezTo>
                  <a:cubicBezTo>
                    <a:pt x="5505" y="3030"/>
                    <a:pt x="5538" y="1862"/>
                    <a:pt x="5705" y="728"/>
                  </a:cubicBezTo>
                  <a:lnTo>
                    <a:pt x="1802" y="261"/>
                  </a:lnTo>
                  <a:lnTo>
                    <a:pt x="635" y="128"/>
                  </a:lnTo>
                  <a:cubicBezTo>
                    <a:pt x="635" y="128"/>
                    <a:pt x="291" y="1"/>
                    <a:pt x="11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34"/>
            <p:cNvSpPr/>
            <p:nvPr/>
          </p:nvSpPr>
          <p:spPr>
            <a:xfrm>
              <a:off x="6711027" y="1581514"/>
              <a:ext cx="121573" cy="100228"/>
            </a:xfrm>
            <a:custGeom>
              <a:avLst/>
              <a:gdLst/>
              <a:ahLst/>
              <a:cxnLst/>
              <a:rect l="l" t="t" r="r" b="b"/>
              <a:pathLst>
                <a:path w="5371" h="4428" extrusionOk="0">
                  <a:moveTo>
                    <a:pt x="1501" y="0"/>
                  </a:moveTo>
                  <a:lnTo>
                    <a:pt x="0" y="100"/>
                  </a:lnTo>
                  <a:cubicBezTo>
                    <a:pt x="0" y="100"/>
                    <a:pt x="982" y="4428"/>
                    <a:pt x="4359" y="4428"/>
                  </a:cubicBezTo>
                  <a:cubicBezTo>
                    <a:pt x="4503" y="4428"/>
                    <a:pt x="4651" y="4420"/>
                    <a:pt x="4804" y="4404"/>
                  </a:cubicBezTo>
                  <a:cubicBezTo>
                    <a:pt x="5004" y="4404"/>
                    <a:pt x="5204" y="4370"/>
                    <a:pt x="5371" y="4303"/>
                  </a:cubicBezTo>
                  <a:lnTo>
                    <a:pt x="5371" y="4270"/>
                  </a:lnTo>
                  <a:cubicBezTo>
                    <a:pt x="5337" y="4137"/>
                    <a:pt x="5304" y="4003"/>
                    <a:pt x="5271" y="3903"/>
                  </a:cubicBezTo>
                  <a:cubicBezTo>
                    <a:pt x="5171" y="2736"/>
                    <a:pt x="5204" y="1568"/>
                    <a:pt x="5371" y="434"/>
                  </a:cubicBezTo>
                  <a:lnTo>
                    <a:pt x="150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34"/>
            <p:cNvSpPr/>
            <p:nvPr/>
          </p:nvSpPr>
          <p:spPr>
            <a:xfrm>
              <a:off x="6667228" y="1335064"/>
              <a:ext cx="247672" cy="306795"/>
            </a:xfrm>
            <a:custGeom>
              <a:avLst/>
              <a:gdLst/>
              <a:ahLst/>
              <a:cxnLst/>
              <a:rect l="l" t="t" r="r" b="b"/>
              <a:pathLst>
                <a:path w="10942" h="13554" extrusionOk="0">
                  <a:moveTo>
                    <a:pt x="5330" y="1"/>
                  </a:moveTo>
                  <a:cubicBezTo>
                    <a:pt x="3320" y="1"/>
                    <a:pt x="1220" y="1199"/>
                    <a:pt x="601" y="3216"/>
                  </a:cubicBezTo>
                  <a:cubicBezTo>
                    <a:pt x="0" y="5184"/>
                    <a:pt x="1068" y="10888"/>
                    <a:pt x="2469" y="12156"/>
                  </a:cubicBezTo>
                  <a:cubicBezTo>
                    <a:pt x="3475" y="13048"/>
                    <a:pt x="4781" y="13554"/>
                    <a:pt x="6037" y="13554"/>
                  </a:cubicBezTo>
                  <a:cubicBezTo>
                    <a:pt x="7364" y="13554"/>
                    <a:pt x="8635" y="12990"/>
                    <a:pt x="9441" y="11722"/>
                  </a:cubicBezTo>
                  <a:cubicBezTo>
                    <a:pt x="10942" y="9354"/>
                    <a:pt x="9441" y="1915"/>
                    <a:pt x="7873" y="781"/>
                  </a:cubicBezTo>
                  <a:cubicBezTo>
                    <a:pt x="7142" y="249"/>
                    <a:pt x="6246" y="1"/>
                    <a:pt x="53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34"/>
            <p:cNvSpPr/>
            <p:nvPr/>
          </p:nvSpPr>
          <p:spPr>
            <a:xfrm>
              <a:off x="6791811" y="1477325"/>
              <a:ext cx="8330" cy="24921"/>
            </a:xfrm>
            <a:custGeom>
              <a:avLst/>
              <a:gdLst/>
              <a:ahLst/>
              <a:cxnLst/>
              <a:rect l="l" t="t" r="r" b="b"/>
              <a:pathLst>
                <a:path w="368" h="1101" extrusionOk="0">
                  <a:moveTo>
                    <a:pt x="167" y="0"/>
                  </a:moveTo>
                  <a:lnTo>
                    <a:pt x="167" y="0"/>
                  </a:lnTo>
                  <a:cubicBezTo>
                    <a:pt x="167" y="0"/>
                    <a:pt x="134" y="33"/>
                    <a:pt x="167" y="33"/>
                  </a:cubicBezTo>
                  <a:cubicBezTo>
                    <a:pt x="267" y="434"/>
                    <a:pt x="301" y="867"/>
                    <a:pt x="0" y="1067"/>
                  </a:cubicBezTo>
                  <a:lnTo>
                    <a:pt x="0" y="1101"/>
                  </a:lnTo>
                  <a:cubicBezTo>
                    <a:pt x="367" y="934"/>
                    <a:pt x="301" y="334"/>
                    <a:pt x="1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34"/>
            <p:cNvSpPr/>
            <p:nvPr/>
          </p:nvSpPr>
          <p:spPr>
            <a:xfrm>
              <a:off x="6771802" y="1469697"/>
              <a:ext cx="30987" cy="28837"/>
            </a:xfrm>
            <a:custGeom>
              <a:avLst/>
              <a:gdLst/>
              <a:ahLst/>
              <a:cxnLst/>
              <a:rect l="l" t="t" r="r" b="b"/>
              <a:pathLst>
                <a:path w="1369" h="1274" extrusionOk="0">
                  <a:moveTo>
                    <a:pt x="659" y="1"/>
                  </a:moveTo>
                  <a:cubicBezTo>
                    <a:pt x="645" y="1"/>
                    <a:pt x="632" y="2"/>
                    <a:pt x="618" y="3"/>
                  </a:cubicBezTo>
                  <a:cubicBezTo>
                    <a:pt x="0" y="101"/>
                    <a:pt x="206" y="1274"/>
                    <a:pt x="740" y="1274"/>
                  </a:cubicBezTo>
                  <a:cubicBezTo>
                    <a:pt x="755" y="1274"/>
                    <a:pt x="769" y="1273"/>
                    <a:pt x="784" y="1271"/>
                  </a:cubicBezTo>
                  <a:cubicBezTo>
                    <a:pt x="1369" y="1174"/>
                    <a:pt x="1163" y="1"/>
                    <a:pt x="65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34"/>
            <p:cNvSpPr/>
            <p:nvPr/>
          </p:nvSpPr>
          <p:spPr>
            <a:xfrm>
              <a:off x="6846927" y="1465985"/>
              <a:ext cx="12857" cy="21164"/>
            </a:xfrm>
            <a:custGeom>
              <a:avLst/>
              <a:gdLst/>
              <a:ahLst/>
              <a:cxnLst/>
              <a:rect l="l" t="t" r="r" b="b"/>
              <a:pathLst>
                <a:path w="568" h="935" extrusionOk="0">
                  <a:moveTo>
                    <a:pt x="0" y="1"/>
                  </a:moveTo>
                  <a:cubicBezTo>
                    <a:pt x="0" y="368"/>
                    <a:pt x="134" y="935"/>
                    <a:pt x="568" y="935"/>
                  </a:cubicBezTo>
                  <a:lnTo>
                    <a:pt x="568" y="901"/>
                  </a:lnTo>
                  <a:cubicBezTo>
                    <a:pt x="201" y="868"/>
                    <a:pt x="67" y="401"/>
                    <a:pt x="34" y="34"/>
                  </a:cubicBezTo>
                  <a:cubicBezTo>
                    <a:pt x="34" y="1"/>
                    <a:pt x="0" y="1"/>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34"/>
            <p:cNvSpPr/>
            <p:nvPr/>
          </p:nvSpPr>
          <p:spPr>
            <a:xfrm>
              <a:off x="6841495" y="1455075"/>
              <a:ext cx="30308" cy="28520"/>
            </a:xfrm>
            <a:custGeom>
              <a:avLst/>
              <a:gdLst/>
              <a:ahLst/>
              <a:cxnLst/>
              <a:rect l="l" t="t" r="r" b="b"/>
              <a:pathLst>
                <a:path w="1339" h="1260" extrusionOk="0">
                  <a:moveTo>
                    <a:pt x="617" y="0"/>
                  </a:moveTo>
                  <a:cubicBezTo>
                    <a:pt x="582" y="0"/>
                    <a:pt x="545" y="5"/>
                    <a:pt x="507" y="16"/>
                  </a:cubicBezTo>
                  <a:cubicBezTo>
                    <a:pt x="1" y="142"/>
                    <a:pt x="215" y="1260"/>
                    <a:pt x="723" y="1260"/>
                  </a:cubicBezTo>
                  <a:cubicBezTo>
                    <a:pt x="750" y="1260"/>
                    <a:pt x="779" y="1257"/>
                    <a:pt x="808" y="1250"/>
                  </a:cubicBezTo>
                  <a:cubicBezTo>
                    <a:pt x="1339" y="1094"/>
                    <a:pt x="1138" y="0"/>
                    <a:pt x="6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34"/>
            <p:cNvSpPr/>
            <p:nvPr/>
          </p:nvSpPr>
          <p:spPr>
            <a:xfrm>
              <a:off x="6761978" y="1436741"/>
              <a:ext cx="30603" cy="23020"/>
            </a:xfrm>
            <a:custGeom>
              <a:avLst/>
              <a:gdLst/>
              <a:ahLst/>
              <a:cxnLst/>
              <a:rect l="l" t="t" r="r" b="b"/>
              <a:pathLst>
                <a:path w="1352" h="1017" extrusionOk="0">
                  <a:moveTo>
                    <a:pt x="944" y="0"/>
                  </a:moveTo>
                  <a:cubicBezTo>
                    <a:pt x="806" y="0"/>
                    <a:pt x="672" y="44"/>
                    <a:pt x="551" y="125"/>
                  </a:cubicBezTo>
                  <a:cubicBezTo>
                    <a:pt x="318" y="225"/>
                    <a:pt x="151" y="425"/>
                    <a:pt x="84" y="626"/>
                  </a:cubicBezTo>
                  <a:cubicBezTo>
                    <a:pt x="0" y="821"/>
                    <a:pt x="150" y="1016"/>
                    <a:pt x="338" y="1016"/>
                  </a:cubicBezTo>
                  <a:cubicBezTo>
                    <a:pt x="375" y="1016"/>
                    <a:pt x="413" y="1009"/>
                    <a:pt x="451" y="992"/>
                  </a:cubicBezTo>
                  <a:cubicBezTo>
                    <a:pt x="618" y="926"/>
                    <a:pt x="751" y="826"/>
                    <a:pt x="885" y="726"/>
                  </a:cubicBezTo>
                  <a:cubicBezTo>
                    <a:pt x="1052" y="659"/>
                    <a:pt x="1218" y="559"/>
                    <a:pt x="1318" y="392"/>
                  </a:cubicBezTo>
                  <a:cubicBezTo>
                    <a:pt x="1352" y="259"/>
                    <a:pt x="1318" y="125"/>
                    <a:pt x="1218" y="58"/>
                  </a:cubicBezTo>
                  <a:cubicBezTo>
                    <a:pt x="1126" y="19"/>
                    <a:pt x="1034" y="0"/>
                    <a:pt x="9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34"/>
            <p:cNvSpPr/>
            <p:nvPr/>
          </p:nvSpPr>
          <p:spPr>
            <a:xfrm>
              <a:off x="6834840" y="1425084"/>
              <a:ext cx="34767" cy="17519"/>
            </a:xfrm>
            <a:custGeom>
              <a:avLst/>
              <a:gdLst/>
              <a:ahLst/>
              <a:cxnLst/>
              <a:rect l="l" t="t" r="r" b="b"/>
              <a:pathLst>
                <a:path w="1536" h="774" extrusionOk="0">
                  <a:moveTo>
                    <a:pt x="579" y="0"/>
                  </a:moveTo>
                  <a:cubicBezTo>
                    <a:pt x="377" y="0"/>
                    <a:pt x="184" y="99"/>
                    <a:pt x="67" y="273"/>
                  </a:cubicBezTo>
                  <a:cubicBezTo>
                    <a:pt x="1" y="373"/>
                    <a:pt x="1" y="507"/>
                    <a:pt x="101" y="607"/>
                  </a:cubicBezTo>
                  <a:cubicBezTo>
                    <a:pt x="234" y="707"/>
                    <a:pt x="434" y="740"/>
                    <a:pt x="601" y="740"/>
                  </a:cubicBezTo>
                  <a:cubicBezTo>
                    <a:pt x="801" y="740"/>
                    <a:pt x="935" y="774"/>
                    <a:pt x="1135" y="774"/>
                  </a:cubicBezTo>
                  <a:cubicBezTo>
                    <a:pt x="1402" y="774"/>
                    <a:pt x="1535" y="473"/>
                    <a:pt x="1335" y="273"/>
                  </a:cubicBezTo>
                  <a:cubicBezTo>
                    <a:pt x="1168" y="106"/>
                    <a:pt x="935" y="6"/>
                    <a:pt x="668" y="6"/>
                  </a:cubicBezTo>
                  <a:cubicBezTo>
                    <a:pt x="638" y="2"/>
                    <a:pt x="609" y="0"/>
                    <a:pt x="5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34"/>
            <p:cNvSpPr/>
            <p:nvPr/>
          </p:nvSpPr>
          <p:spPr>
            <a:xfrm>
              <a:off x="6801635" y="1559603"/>
              <a:ext cx="18131" cy="6836"/>
            </a:xfrm>
            <a:custGeom>
              <a:avLst/>
              <a:gdLst/>
              <a:ahLst/>
              <a:cxnLst/>
              <a:rect l="l" t="t" r="r" b="b"/>
              <a:pathLst>
                <a:path w="801" h="302" extrusionOk="0">
                  <a:moveTo>
                    <a:pt x="0" y="1"/>
                  </a:moveTo>
                  <a:cubicBezTo>
                    <a:pt x="33" y="168"/>
                    <a:pt x="200" y="268"/>
                    <a:pt x="367" y="301"/>
                  </a:cubicBezTo>
                  <a:cubicBezTo>
                    <a:pt x="567" y="268"/>
                    <a:pt x="734" y="168"/>
                    <a:pt x="801" y="1"/>
                  </a:cubicBezTo>
                  <a:lnTo>
                    <a:pt x="801" y="1"/>
                  </a:lnTo>
                  <a:cubicBezTo>
                    <a:pt x="667" y="68"/>
                    <a:pt x="534" y="134"/>
                    <a:pt x="400" y="168"/>
                  </a:cubicBezTo>
                  <a:cubicBezTo>
                    <a:pt x="267" y="168"/>
                    <a:pt x="133" y="68"/>
                    <a:pt x="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34"/>
            <p:cNvSpPr/>
            <p:nvPr/>
          </p:nvSpPr>
          <p:spPr>
            <a:xfrm>
              <a:off x="6806365" y="1430199"/>
              <a:ext cx="50680" cy="111319"/>
            </a:xfrm>
            <a:custGeom>
              <a:avLst/>
              <a:gdLst/>
              <a:ahLst/>
              <a:cxnLst/>
              <a:rect l="l" t="t" r="r" b="b"/>
              <a:pathLst>
                <a:path w="2239" h="4918" extrusionOk="0">
                  <a:moveTo>
                    <a:pt x="945" y="0"/>
                  </a:moveTo>
                  <a:cubicBezTo>
                    <a:pt x="925" y="0"/>
                    <a:pt x="892" y="24"/>
                    <a:pt x="892" y="47"/>
                  </a:cubicBezTo>
                  <a:cubicBezTo>
                    <a:pt x="1159" y="1281"/>
                    <a:pt x="1626" y="2449"/>
                    <a:pt x="1893" y="3683"/>
                  </a:cubicBezTo>
                  <a:cubicBezTo>
                    <a:pt x="1692" y="3616"/>
                    <a:pt x="1459" y="3616"/>
                    <a:pt x="1225" y="3616"/>
                  </a:cubicBezTo>
                  <a:cubicBezTo>
                    <a:pt x="1192" y="3616"/>
                    <a:pt x="1459" y="4484"/>
                    <a:pt x="1492" y="4617"/>
                  </a:cubicBezTo>
                  <a:cubicBezTo>
                    <a:pt x="1321" y="4663"/>
                    <a:pt x="1149" y="4685"/>
                    <a:pt x="980" y="4685"/>
                  </a:cubicBezTo>
                  <a:cubicBezTo>
                    <a:pt x="656" y="4685"/>
                    <a:pt x="343" y="4604"/>
                    <a:pt x="58" y="4450"/>
                  </a:cubicBezTo>
                  <a:cubicBezTo>
                    <a:pt x="48" y="4441"/>
                    <a:pt x="38" y="4437"/>
                    <a:pt x="30" y="4437"/>
                  </a:cubicBezTo>
                  <a:cubicBezTo>
                    <a:pt x="11" y="4437"/>
                    <a:pt x="1" y="4460"/>
                    <a:pt x="25" y="4484"/>
                  </a:cubicBezTo>
                  <a:cubicBezTo>
                    <a:pt x="258" y="4751"/>
                    <a:pt x="625" y="4917"/>
                    <a:pt x="992" y="4917"/>
                  </a:cubicBezTo>
                  <a:cubicBezTo>
                    <a:pt x="1159" y="4917"/>
                    <a:pt x="1325" y="4884"/>
                    <a:pt x="1459" y="4851"/>
                  </a:cubicBezTo>
                  <a:cubicBezTo>
                    <a:pt x="1492" y="4851"/>
                    <a:pt x="1526" y="4817"/>
                    <a:pt x="1559" y="4817"/>
                  </a:cubicBezTo>
                  <a:lnTo>
                    <a:pt x="1626" y="4784"/>
                  </a:lnTo>
                  <a:cubicBezTo>
                    <a:pt x="1692" y="4784"/>
                    <a:pt x="1692" y="4717"/>
                    <a:pt x="1692" y="4684"/>
                  </a:cubicBezTo>
                  <a:cubicBezTo>
                    <a:pt x="1692" y="4684"/>
                    <a:pt x="1692" y="4651"/>
                    <a:pt x="1692" y="4651"/>
                  </a:cubicBezTo>
                  <a:lnTo>
                    <a:pt x="1692" y="4617"/>
                  </a:lnTo>
                  <a:cubicBezTo>
                    <a:pt x="1659" y="4317"/>
                    <a:pt x="1526" y="3883"/>
                    <a:pt x="1526" y="3883"/>
                  </a:cubicBezTo>
                  <a:lnTo>
                    <a:pt x="1526" y="3883"/>
                  </a:lnTo>
                  <a:cubicBezTo>
                    <a:pt x="1610" y="3904"/>
                    <a:pt x="1881" y="3965"/>
                    <a:pt x="2060" y="3965"/>
                  </a:cubicBezTo>
                  <a:cubicBezTo>
                    <a:pt x="2165" y="3965"/>
                    <a:pt x="2238" y="3945"/>
                    <a:pt x="2226" y="3883"/>
                  </a:cubicBezTo>
                  <a:cubicBezTo>
                    <a:pt x="1926" y="2582"/>
                    <a:pt x="1526" y="1281"/>
                    <a:pt x="959" y="14"/>
                  </a:cubicBezTo>
                  <a:cubicBezTo>
                    <a:pt x="959" y="4"/>
                    <a:pt x="953" y="0"/>
                    <a:pt x="9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34"/>
            <p:cNvSpPr/>
            <p:nvPr/>
          </p:nvSpPr>
          <p:spPr>
            <a:xfrm>
              <a:off x="6804645" y="1531672"/>
              <a:ext cx="30218" cy="21458"/>
            </a:xfrm>
            <a:custGeom>
              <a:avLst/>
              <a:gdLst/>
              <a:ahLst/>
              <a:cxnLst/>
              <a:rect l="l" t="t" r="r" b="b"/>
              <a:pathLst>
                <a:path w="1335" h="948" extrusionOk="0">
                  <a:moveTo>
                    <a:pt x="101" y="1"/>
                  </a:moveTo>
                  <a:cubicBezTo>
                    <a:pt x="67" y="134"/>
                    <a:pt x="34" y="268"/>
                    <a:pt x="34" y="401"/>
                  </a:cubicBezTo>
                  <a:cubicBezTo>
                    <a:pt x="0" y="635"/>
                    <a:pt x="67" y="935"/>
                    <a:pt x="401" y="935"/>
                  </a:cubicBezTo>
                  <a:cubicBezTo>
                    <a:pt x="434" y="943"/>
                    <a:pt x="470" y="947"/>
                    <a:pt x="506" y="947"/>
                  </a:cubicBezTo>
                  <a:cubicBezTo>
                    <a:pt x="613" y="947"/>
                    <a:pt x="726" y="910"/>
                    <a:pt x="801" y="835"/>
                  </a:cubicBezTo>
                  <a:cubicBezTo>
                    <a:pt x="1035" y="701"/>
                    <a:pt x="1201" y="468"/>
                    <a:pt x="1335" y="234"/>
                  </a:cubicBezTo>
                  <a:lnTo>
                    <a:pt x="1335" y="234"/>
                  </a:lnTo>
                  <a:cubicBezTo>
                    <a:pt x="1244" y="248"/>
                    <a:pt x="1154" y="255"/>
                    <a:pt x="1064" y="255"/>
                  </a:cubicBezTo>
                  <a:cubicBezTo>
                    <a:pt x="723" y="255"/>
                    <a:pt x="391" y="159"/>
                    <a:pt x="1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34"/>
            <p:cNvSpPr/>
            <p:nvPr/>
          </p:nvSpPr>
          <p:spPr>
            <a:xfrm>
              <a:off x="6643167" y="1308830"/>
              <a:ext cx="258899" cy="196517"/>
            </a:xfrm>
            <a:custGeom>
              <a:avLst/>
              <a:gdLst/>
              <a:ahLst/>
              <a:cxnLst/>
              <a:rect l="l" t="t" r="r" b="b"/>
              <a:pathLst>
                <a:path w="11438" h="8682" extrusionOk="0">
                  <a:moveTo>
                    <a:pt x="8829" y="1"/>
                  </a:moveTo>
                  <a:cubicBezTo>
                    <a:pt x="8551" y="1"/>
                    <a:pt x="8369" y="639"/>
                    <a:pt x="8369" y="639"/>
                  </a:cubicBezTo>
                  <a:cubicBezTo>
                    <a:pt x="7610" y="531"/>
                    <a:pt x="6842" y="471"/>
                    <a:pt x="6069" y="471"/>
                  </a:cubicBezTo>
                  <a:cubicBezTo>
                    <a:pt x="5415" y="471"/>
                    <a:pt x="4757" y="514"/>
                    <a:pt x="4099" y="606"/>
                  </a:cubicBezTo>
                  <a:cubicBezTo>
                    <a:pt x="2131" y="973"/>
                    <a:pt x="1464" y="3108"/>
                    <a:pt x="1464" y="3108"/>
                  </a:cubicBezTo>
                  <a:cubicBezTo>
                    <a:pt x="1464" y="3108"/>
                    <a:pt x="463" y="3508"/>
                    <a:pt x="230" y="4308"/>
                  </a:cubicBezTo>
                  <a:cubicBezTo>
                    <a:pt x="0" y="5095"/>
                    <a:pt x="1509" y="8682"/>
                    <a:pt x="2385" y="8682"/>
                  </a:cubicBezTo>
                  <a:cubicBezTo>
                    <a:pt x="2400" y="8682"/>
                    <a:pt x="2416" y="8681"/>
                    <a:pt x="2431" y="8678"/>
                  </a:cubicBezTo>
                  <a:cubicBezTo>
                    <a:pt x="3732" y="8478"/>
                    <a:pt x="3632" y="6043"/>
                    <a:pt x="3632" y="6043"/>
                  </a:cubicBezTo>
                  <a:cubicBezTo>
                    <a:pt x="3632" y="6043"/>
                    <a:pt x="5834" y="5309"/>
                    <a:pt x="5900" y="3575"/>
                  </a:cubicBezTo>
                  <a:cubicBezTo>
                    <a:pt x="5900" y="3575"/>
                    <a:pt x="7033" y="4076"/>
                    <a:pt x="8262" y="4076"/>
                  </a:cubicBezTo>
                  <a:cubicBezTo>
                    <a:pt x="8797" y="4076"/>
                    <a:pt x="9351" y="3981"/>
                    <a:pt x="9836" y="3708"/>
                  </a:cubicBezTo>
                  <a:cubicBezTo>
                    <a:pt x="11438" y="2841"/>
                    <a:pt x="10770" y="1006"/>
                    <a:pt x="10537" y="606"/>
                  </a:cubicBezTo>
                  <a:cubicBezTo>
                    <a:pt x="10492" y="544"/>
                    <a:pt x="10431" y="518"/>
                    <a:pt x="10362" y="518"/>
                  </a:cubicBezTo>
                  <a:cubicBezTo>
                    <a:pt x="10022" y="518"/>
                    <a:pt x="9469" y="1140"/>
                    <a:pt x="9469" y="1140"/>
                  </a:cubicBezTo>
                  <a:cubicBezTo>
                    <a:pt x="9469" y="1140"/>
                    <a:pt x="9203" y="72"/>
                    <a:pt x="8869" y="5"/>
                  </a:cubicBezTo>
                  <a:cubicBezTo>
                    <a:pt x="8855" y="2"/>
                    <a:pt x="8842" y="1"/>
                    <a:pt x="88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34"/>
            <p:cNvSpPr/>
            <p:nvPr/>
          </p:nvSpPr>
          <p:spPr>
            <a:xfrm>
              <a:off x="6711774" y="1377641"/>
              <a:ext cx="68358" cy="72772"/>
            </a:xfrm>
            <a:custGeom>
              <a:avLst/>
              <a:gdLst/>
              <a:ahLst/>
              <a:cxnLst/>
              <a:rect l="l" t="t" r="r" b="b"/>
              <a:pathLst>
                <a:path w="3020" h="3215" extrusionOk="0">
                  <a:moveTo>
                    <a:pt x="2803" y="1"/>
                  </a:moveTo>
                  <a:cubicBezTo>
                    <a:pt x="2836" y="1735"/>
                    <a:pt x="1835" y="3070"/>
                    <a:pt x="67" y="3103"/>
                  </a:cubicBezTo>
                  <a:cubicBezTo>
                    <a:pt x="1" y="3103"/>
                    <a:pt x="1" y="3170"/>
                    <a:pt x="67" y="3170"/>
                  </a:cubicBezTo>
                  <a:cubicBezTo>
                    <a:pt x="216" y="3200"/>
                    <a:pt x="360" y="3215"/>
                    <a:pt x="500" y="3215"/>
                  </a:cubicBezTo>
                  <a:cubicBezTo>
                    <a:pt x="2052" y="3215"/>
                    <a:pt x="3020" y="1439"/>
                    <a:pt x="2836"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34"/>
            <p:cNvSpPr/>
            <p:nvPr/>
          </p:nvSpPr>
          <p:spPr>
            <a:xfrm>
              <a:off x="6637033" y="1378410"/>
              <a:ext cx="61069" cy="126258"/>
            </a:xfrm>
            <a:custGeom>
              <a:avLst/>
              <a:gdLst/>
              <a:ahLst/>
              <a:cxnLst/>
              <a:rect l="l" t="t" r="r" b="b"/>
              <a:pathLst>
                <a:path w="2698" h="5578" extrusionOk="0">
                  <a:moveTo>
                    <a:pt x="1801" y="0"/>
                  </a:moveTo>
                  <a:cubicBezTo>
                    <a:pt x="667" y="467"/>
                    <a:pt x="0" y="1301"/>
                    <a:pt x="367" y="2535"/>
                  </a:cubicBezTo>
                  <a:cubicBezTo>
                    <a:pt x="667" y="3636"/>
                    <a:pt x="1501" y="5137"/>
                    <a:pt x="2635" y="5571"/>
                  </a:cubicBezTo>
                  <a:cubicBezTo>
                    <a:pt x="2640" y="5576"/>
                    <a:pt x="2645" y="5578"/>
                    <a:pt x="2650" y="5578"/>
                  </a:cubicBezTo>
                  <a:cubicBezTo>
                    <a:pt x="2677" y="5578"/>
                    <a:pt x="2697" y="5504"/>
                    <a:pt x="2669" y="5504"/>
                  </a:cubicBezTo>
                  <a:cubicBezTo>
                    <a:pt x="1735" y="5071"/>
                    <a:pt x="1034" y="3903"/>
                    <a:pt x="667" y="3002"/>
                  </a:cubicBezTo>
                  <a:cubicBezTo>
                    <a:pt x="400" y="2402"/>
                    <a:pt x="200" y="1701"/>
                    <a:pt x="534" y="1101"/>
                  </a:cubicBezTo>
                  <a:cubicBezTo>
                    <a:pt x="801" y="601"/>
                    <a:pt x="1334" y="334"/>
                    <a:pt x="1801" y="34"/>
                  </a:cubicBezTo>
                  <a:cubicBezTo>
                    <a:pt x="1835" y="34"/>
                    <a:pt x="1801" y="0"/>
                    <a:pt x="18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34"/>
            <p:cNvSpPr/>
            <p:nvPr/>
          </p:nvSpPr>
          <p:spPr>
            <a:xfrm>
              <a:off x="6818475" y="1322230"/>
              <a:ext cx="83591" cy="78317"/>
            </a:xfrm>
            <a:custGeom>
              <a:avLst/>
              <a:gdLst/>
              <a:ahLst/>
              <a:cxnLst/>
              <a:rect l="l" t="t" r="r" b="b"/>
              <a:pathLst>
                <a:path w="3693" h="3460" extrusionOk="0">
                  <a:moveTo>
                    <a:pt x="2760" y="1"/>
                  </a:moveTo>
                  <a:cubicBezTo>
                    <a:pt x="2730" y="1"/>
                    <a:pt x="2701" y="32"/>
                    <a:pt x="2725" y="81"/>
                  </a:cubicBezTo>
                  <a:cubicBezTo>
                    <a:pt x="3259" y="881"/>
                    <a:pt x="3626" y="1915"/>
                    <a:pt x="2792" y="2716"/>
                  </a:cubicBezTo>
                  <a:cubicBezTo>
                    <a:pt x="2316" y="3127"/>
                    <a:pt x="1714" y="3341"/>
                    <a:pt x="1104" y="3341"/>
                  </a:cubicBezTo>
                  <a:cubicBezTo>
                    <a:pt x="773" y="3341"/>
                    <a:pt x="440" y="3278"/>
                    <a:pt x="123" y="3149"/>
                  </a:cubicBezTo>
                  <a:cubicBezTo>
                    <a:pt x="116" y="3146"/>
                    <a:pt x="109" y="3144"/>
                    <a:pt x="102" y="3144"/>
                  </a:cubicBezTo>
                  <a:cubicBezTo>
                    <a:pt x="44" y="3144"/>
                    <a:pt x="1" y="3253"/>
                    <a:pt x="90" y="3283"/>
                  </a:cubicBezTo>
                  <a:cubicBezTo>
                    <a:pt x="379" y="3400"/>
                    <a:pt x="719" y="3460"/>
                    <a:pt x="1068" y="3460"/>
                  </a:cubicBezTo>
                  <a:cubicBezTo>
                    <a:pt x="1810" y="3460"/>
                    <a:pt x="2595" y="3193"/>
                    <a:pt x="3025" y="2649"/>
                  </a:cubicBezTo>
                  <a:cubicBezTo>
                    <a:pt x="3693" y="1882"/>
                    <a:pt x="3459" y="714"/>
                    <a:pt x="2792" y="14"/>
                  </a:cubicBezTo>
                  <a:cubicBezTo>
                    <a:pt x="2783" y="5"/>
                    <a:pt x="2772" y="1"/>
                    <a:pt x="27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34"/>
            <p:cNvSpPr/>
            <p:nvPr/>
          </p:nvSpPr>
          <p:spPr>
            <a:xfrm>
              <a:off x="6640790" y="1480856"/>
              <a:ext cx="76303" cy="82210"/>
            </a:xfrm>
            <a:custGeom>
              <a:avLst/>
              <a:gdLst/>
              <a:ahLst/>
              <a:cxnLst/>
              <a:rect l="l" t="t" r="r" b="b"/>
              <a:pathLst>
                <a:path w="3371" h="3632" extrusionOk="0">
                  <a:moveTo>
                    <a:pt x="1139" y="0"/>
                  </a:moveTo>
                  <a:cubicBezTo>
                    <a:pt x="1033" y="0"/>
                    <a:pt x="931" y="24"/>
                    <a:pt x="835" y="78"/>
                  </a:cubicBezTo>
                  <a:cubicBezTo>
                    <a:pt x="1" y="545"/>
                    <a:pt x="1068" y="3213"/>
                    <a:pt x="2036" y="3547"/>
                  </a:cubicBezTo>
                  <a:cubicBezTo>
                    <a:pt x="2168" y="3605"/>
                    <a:pt x="2304" y="3632"/>
                    <a:pt x="2437" y="3632"/>
                  </a:cubicBezTo>
                  <a:cubicBezTo>
                    <a:pt x="2842" y="3632"/>
                    <a:pt x="3219" y="3381"/>
                    <a:pt x="3370" y="2980"/>
                  </a:cubicBezTo>
                  <a:lnTo>
                    <a:pt x="3003" y="1412"/>
                  </a:lnTo>
                  <a:cubicBezTo>
                    <a:pt x="3003" y="1412"/>
                    <a:pt x="1957" y="0"/>
                    <a:pt x="113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4"/>
            <p:cNvSpPr/>
            <p:nvPr/>
          </p:nvSpPr>
          <p:spPr>
            <a:xfrm>
              <a:off x="6666481" y="1499213"/>
              <a:ext cx="38525" cy="51427"/>
            </a:xfrm>
            <a:custGeom>
              <a:avLst/>
              <a:gdLst/>
              <a:ahLst/>
              <a:cxnLst/>
              <a:rect l="l" t="t" r="r" b="b"/>
              <a:pathLst>
                <a:path w="1702" h="2272" extrusionOk="0">
                  <a:moveTo>
                    <a:pt x="33" y="0"/>
                  </a:moveTo>
                  <a:cubicBezTo>
                    <a:pt x="33" y="0"/>
                    <a:pt x="0" y="34"/>
                    <a:pt x="33" y="34"/>
                  </a:cubicBezTo>
                  <a:cubicBezTo>
                    <a:pt x="667" y="367"/>
                    <a:pt x="1168" y="901"/>
                    <a:pt x="1368" y="1602"/>
                  </a:cubicBezTo>
                  <a:cubicBezTo>
                    <a:pt x="1269" y="1424"/>
                    <a:pt x="1088" y="1328"/>
                    <a:pt x="902" y="1328"/>
                  </a:cubicBezTo>
                  <a:cubicBezTo>
                    <a:pt x="773" y="1328"/>
                    <a:pt x="643" y="1373"/>
                    <a:pt x="534" y="1468"/>
                  </a:cubicBezTo>
                  <a:cubicBezTo>
                    <a:pt x="534" y="1468"/>
                    <a:pt x="534" y="1501"/>
                    <a:pt x="534" y="1501"/>
                  </a:cubicBezTo>
                  <a:cubicBezTo>
                    <a:pt x="605" y="1475"/>
                    <a:pt x="677" y="1462"/>
                    <a:pt x="746" y="1462"/>
                  </a:cubicBezTo>
                  <a:cubicBezTo>
                    <a:pt x="937" y="1462"/>
                    <a:pt x="1112" y="1555"/>
                    <a:pt x="1234" y="1702"/>
                  </a:cubicBezTo>
                  <a:cubicBezTo>
                    <a:pt x="1368" y="1868"/>
                    <a:pt x="1468" y="2069"/>
                    <a:pt x="1568" y="2235"/>
                  </a:cubicBezTo>
                  <a:cubicBezTo>
                    <a:pt x="1581" y="2261"/>
                    <a:pt x="1603" y="2272"/>
                    <a:pt x="1624" y="2272"/>
                  </a:cubicBezTo>
                  <a:cubicBezTo>
                    <a:pt x="1658" y="2272"/>
                    <a:pt x="1689" y="2243"/>
                    <a:pt x="1668" y="2202"/>
                  </a:cubicBezTo>
                  <a:cubicBezTo>
                    <a:pt x="1701" y="1301"/>
                    <a:pt x="967" y="100"/>
                    <a:pt x="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4"/>
            <p:cNvSpPr/>
            <p:nvPr/>
          </p:nvSpPr>
          <p:spPr>
            <a:xfrm>
              <a:off x="6685359" y="1678165"/>
              <a:ext cx="180469" cy="168631"/>
            </a:xfrm>
            <a:custGeom>
              <a:avLst/>
              <a:gdLst/>
              <a:ahLst/>
              <a:cxnLst/>
              <a:rect l="l" t="t" r="r" b="b"/>
              <a:pathLst>
                <a:path w="7973" h="7450" extrusionOk="0">
                  <a:moveTo>
                    <a:pt x="1034" y="0"/>
                  </a:moveTo>
                  <a:lnTo>
                    <a:pt x="0" y="1468"/>
                  </a:lnTo>
                  <a:cubicBezTo>
                    <a:pt x="0" y="1468"/>
                    <a:pt x="4518" y="7449"/>
                    <a:pt x="4698" y="7449"/>
                  </a:cubicBezTo>
                  <a:cubicBezTo>
                    <a:pt x="4702" y="7449"/>
                    <a:pt x="4704" y="7446"/>
                    <a:pt x="4703" y="7439"/>
                  </a:cubicBezTo>
                  <a:lnTo>
                    <a:pt x="5804" y="4437"/>
                  </a:lnTo>
                  <a:lnTo>
                    <a:pt x="7972" y="6238"/>
                  </a:lnTo>
                  <a:lnTo>
                    <a:pt x="7305" y="1234"/>
                  </a:lnTo>
                  <a:lnTo>
                    <a:pt x="6605" y="334"/>
                  </a:lnTo>
                  <a:lnTo>
                    <a:pt x="5604" y="3803"/>
                  </a:lnTo>
                  <a:lnTo>
                    <a:pt x="103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34"/>
            <p:cNvSpPr/>
            <p:nvPr/>
          </p:nvSpPr>
          <p:spPr>
            <a:xfrm>
              <a:off x="6683842" y="1706278"/>
              <a:ext cx="185765" cy="147082"/>
            </a:xfrm>
            <a:custGeom>
              <a:avLst/>
              <a:gdLst/>
              <a:ahLst/>
              <a:cxnLst/>
              <a:rect l="l" t="t" r="r" b="b"/>
              <a:pathLst>
                <a:path w="8207" h="6498" extrusionOk="0">
                  <a:moveTo>
                    <a:pt x="7422" y="1"/>
                  </a:moveTo>
                  <a:cubicBezTo>
                    <a:pt x="7414" y="1"/>
                    <a:pt x="7406" y="9"/>
                    <a:pt x="7406" y="26"/>
                  </a:cubicBezTo>
                  <a:cubicBezTo>
                    <a:pt x="7306" y="860"/>
                    <a:pt x="7839" y="3995"/>
                    <a:pt x="7906" y="4729"/>
                  </a:cubicBezTo>
                  <a:cubicBezTo>
                    <a:pt x="7840" y="4663"/>
                    <a:pt x="5947" y="3194"/>
                    <a:pt x="5905" y="3194"/>
                  </a:cubicBezTo>
                  <a:cubicBezTo>
                    <a:pt x="5905" y="3194"/>
                    <a:pt x="5905" y="3194"/>
                    <a:pt x="5905" y="3195"/>
                  </a:cubicBezTo>
                  <a:cubicBezTo>
                    <a:pt x="5638" y="3695"/>
                    <a:pt x="4837" y="5863"/>
                    <a:pt x="4804" y="6063"/>
                  </a:cubicBezTo>
                  <a:cubicBezTo>
                    <a:pt x="4037" y="5063"/>
                    <a:pt x="901" y="1160"/>
                    <a:pt x="67" y="226"/>
                  </a:cubicBezTo>
                  <a:cubicBezTo>
                    <a:pt x="57" y="216"/>
                    <a:pt x="48" y="212"/>
                    <a:pt x="39" y="212"/>
                  </a:cubicBezTo>
                  <a:cubicBezTo>
                    <a:pt x="17" y="212"/>
                    <a:pt x="0" y="236"/>
                    <a:pt x="0" y="259"/>
                  </a:cubicBezTo>
                  <a:cubicBezTo>
                    <a:pt x="665" y="1323"/>
                    <a:pt x="4711" y="6497"/>
                    <a:pt x="4803" y="6497"/>
                  </a:cubicBezTo>
                  <a:cubicBezTo>
                    <a:pt x="4803" y="6497"/>
                    <a:pt x="4804" y="6497"/>
                    <a:pt x="4804" y="6497"/>
                  </a:cubicBezTo>
                  <a:cubicBezTo>
                    <a:pt x="5237" y="5463"/>
                    <a:pt x="5604" y="4395"/>
                    <a:pt x="5905" y="3295"/>
                  </a:cubicBezTo>
                  <a:cubicBezTo>
                    <a:pt x="6258" y="3648"/>
                    <a:pt x="8063" y="5237"/>
                    <a:pt x="8198" y="5237"/>
                  </a:cubicBezTo>
                  <a:cubicBezTo>
                    <a:pt x="8203" y="5237"/>
                    <a:pt x="8206" y="5234"/>
                    <a:pt x="8206" y="5229"/>
                  </a:cubicBezTo>
                  <a:cubicBezTo>
                    <a:pt x="8139" y="4295"/>
                    <a:pt x="8039" y="3395"/>
                    <a:pt x="7873" y="2494"/>
                  </a:cubicBezTo>
                  <a:cubicBezTo>
                    <a:pt x="7739" y="1660"/>
                    <a:pt x="7606" y="826"/>
                    <a:pt x="7439" y="26"/>
                  </a:cubicBezTo>
                  <a:cubicBezTo>
                    <a:pt x="7439" y="9"/>
                    <a:pt x="7431" y="1"/>
                    <a:pt x="74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34"/>
            <p:cNvSpPr/>
            <p:nvPr/>
          </p:nvSpPr>
          <p:spPr>
            <a:xfrm>
              <a:off x="6465641" y="1076346"/>
              <a:ext cx="255210" cy="718390"/>
            </a:xfrm>
            <a:custGeom>
              <a:avLst/>
              <a:gdLst/>
              <a:ahLst/>
              <a:cxnLst/>
              <a:rect l="l" t="t" r="r" b="b"/>
              <a:pathLst>
                <a:path w="11275" h="31738" extrusionOk="0">
                  <a:moveTo>
                    <a:pt x="3462" y="0"/>
                  </a:moveTo>
                  <a:cubicBezTo>
                    <a:pt x="3279" y="0"/>
                    <a:pt x="3153" y="53"/>
                    <a:pt x="3102" y="169"/>
                  </a:cubicBezTo>
                  <a:cubicBezTo>
                    <a:pt x="2002" y="2671"/>
                    <a:pt x="200" y="12478"/>
                    <a:pt x="100" y="16047"/>
                  </a:cubicBezTo>
                  <a:cubicBezTo>
                    <a:pt x="0" y="20617"/>
                    <a:pt x="4603" y="28356"/>
                    <a:pt x="6605" y="30424"/>
                  </a:cubicBezTo>
                  <a:cubicBezTo>
                    <a:pt x="7470" y="31312"/>
                    <a:pt x="8298" y="31738"/>
                    <a:pt x="8951" y="31738"/>
                  </a:cubicBezTo>
                  <a:cubicBezTo>
                    <a:pt x="10163" y="31738"/>
                    <a:pt x="10774" y="30276"/>
                    <a:pt x="9907" y="27589"/>
                  </a:cubicBezTo>
                  <a:cubicBezTo>
                    <a:pt x="8439" y="22985"/>
                    <a:pt x="7806" y="17949"/>
                    <a:pt x="7972" y="16981"/>
                  </a:cubicBezTo>
                  <a:cubicBezTo>
                    <a:pt x="8306" y="14913"/>
                    <a:pt x="11275" y="6607"/>
                    <a:pt x="11241" y="5273"/>
                  </a:cubicBezTo>
                  <a:cubicBezTo>
                    <a:pt x="11182" y="4075"/>
                    <a:pt x="5073" y="0"/>
                    <a:pt x="346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34"/>
            <p:cNvSpPr/>
            <p:nvPr/>
          </p:nvSpPr>
          <p:spPr>
            <a:xfrm>
              <a:off x="6523767" y="864143"/>
              <a:ext cx="305052" cy="348941"/>
            </a:xfrm>
            <a:custGeom>
              <a:avLst/>
              <a:gdLst/>
              <a:ahLst/>
              <a:cxnLst/>
              <a:rect l="l" t="t" r="r" b="b"/>
              <a:pathLst>
                <a:path w="13477" h="15416" extrusionOk="0">
                  <a:moveTo>
                    <a:pt x="6247" y="0"/>
                  </a:moveTo>
                  <a:cubicBezTo>
                    <a:pt x="5144" y="0"/>
                    <a:pt x="3060" y="3179"/>
                    <a:pt x="2369" y="4374"/>
                  </a:cubicBezTo>
                  <a:cubicBezTo>
                    <a:pt x="1668" y="5641"/>
                    <a:pt x="201" y="10512"/>
                    <a:pt x="1" y="11612"/>
                  </a:cubicBezTo>
                  <a:lnTo>
                    <a:pt x="7706" y="15415"/>
                  </a:lnTo>
                  <a:cubicBezTo>
                    <a:pt x="7706" y="15415"/>
                    <a:pt x="10208" y="8810"/>
                    <a:pt x="10375" y="8477"/>
                  </a:cubicBezTo>
                  <a:cubicBezTo>
                    <a:pt x="11042" y="7009"/>
                    <a:pt x="13477" y="5008"/>
                    <a:pt x="12776" y="4007"/>
                  </a:cubicBezTo>
                  <a:cubicBezTo>
                    <a:pt x="12633" y="3796"/>
                    <a:pt x="12452" y="3718"/>
                    <a:pt x="12260" y="3718"/>
                  </a:cubicBezTo>
                  <a:cubicBezTo>
                    <a:pt x="11694" y="3718"/>
                    <a:pt x="11042" y="4407"/>
                    <a:pt x="11042" y="4407"/>
                  </a:cubicBezTo>
                  <a:cubicBezTo>
                    <a:pt x="11042" y="4407"/>
                    <a:pt x="12276" y="2906"/>
                    <a:pt x="11342" y="2306"/>
                  </a:cubicBezTo>
                  <a:cubicBezTo>
                    <a:pt x="11161" y="2200"/>
                    <a:pt x="10968" y="2157"/>
                    <a:pt x="10773" y="2157"/>
                  </a:cubicBezTo>
                  <a:cubicBezTo>
                    <a:pt x="9923" y="2157"/>
                    <a:pt x="9040" y="2973"/>
                    <a:pt x="9040" y="2973"/>
                  </a:cubicBezTo>
                  <a:cubicBezTo>
                    <a:pt x="9040" y="2973"/>
                    <a:pt x="10041" y="1338"/>
                    <a:pt x="9040" y="771"/>
                  </a:cubicBezTo>
                  <a:cubicBezTo>
                    <a:pt x="8874" y="682"/>
                    <a:pt x="8701" y="645"/>
                    <a:pt x="8530" y="645"/>
                  </a:cubicBezTo>
                  <a:cubicBezTo>
                    <a:pt x="7673" y="645"/>
                    <a:pt x="6839" y="1572"/>
                    <a:pt x="6839" y="1572"/>
                  </a:cubicBezTo>
                  <a:cubicBezTo>
                    <a:pt x="6839" y="1572"/>
                    <a:pt x="7439" y="471"/>
                    <a:pt x="6439" y="37"/>
                  </a:cubicBezTo>
                  <a:cubicBezTo>
                    <a:pt x="6379" y="12"/>
                    <a:pt x="6315" y="0"/>
                    <a:pt x="624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34"/>
            <p:cNvSpPr/>
            <p:nvPr/>
          </p:nvSpPr>
          <p:spPr>
            <a:xfrm>
              <a:off x="6707247" y="958395"/>
              <a:ext cx="70531" cy="106815"/>
            </a:xfrm>
            <a:custGeom>
              <a:avLst/>
              <a:gdLst/>
              <a:ahLst/>
              <a:cxnLst/>
              <a:rect l="l" t="t" r="r" b="b"/>
              <a:pathLst>
                <a:path w="3116" h="4719" extrusionOk="0">
                  <a:moveTo>
                    <a:pt x="3074" y="1"/>
                  </a:moveTo>
                  <a:cubicBezTo>
                    <a:pt x="3057" y="1"/>
                    <a:pt x="3033" y="13"/>
                    <a:pt x="3003" y="43"/>
                  </a:cubicBezTo>
                  <a:cubicBezTo>
                    <a:pt x="968" y="1211"/>
                    <a:pt x="501" y="2511"/>
                    <a:pt x="0" y="4680"/>
                  </a:cubicBezTo>
                  <a:cubicBezTo>
                    <a:pt x="0" y="4699"/>
                    <a:pt x="23" y="4718"/>
                    <a:pt x="41" y="4718"/>
                  </a:cubicBezTo>
                  <a:cubicBezTo>
                    <a:pt x="55" y="4718"/>
                    <a:pt x="67" y="4708"/>
                    <a:pt x="67" y="4680"/>
                  </a:cubicBezTo>
                  <a:cubicBezTo>
                    <a:pt x="768" y="2545"/>
                    <a:pt x="1301" y="1577"/>
                    <a:pt x="3069" y="110"/>
                  </a:cubicBezTo>
                  <a:cubicBezTo>
                    <a:pt x="3116" y="63"/>
                    <a:pt x="3114" y="1"/>
                    <a:pt x="30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34"/>
            <p:cNvSpPr/>
            <p:nvPr/>
          </p:nvSpPr>
          <p:spPr>
            <a:xfrm>
              <a:off x="6658921" y="926276"/>
              <a:ext cx="74899" cy="114239"/>
            </a:xfrm>
            <a:custGeom>
              <a:avLst/>
              <a:gdLst/>
              <a:ahLst/>
              <a:cxnLst/>
              <a:rect l="l" t="t" r="r" b="b"/>
              <a:pathLst>
                <a:path w="3309" h="5047" extrusionOk="0">
                  <a:moveTo>
                    <a:pt x="3216" y="1"/>
                  </a:moveTo>
                  <a:cubicBezTo>
                    <a:pt x="3192" y="1"/>
                    <a:pt x="3164" y="9"/>
                    <a:pt x="3136" y="28"/>
                  </a:cubicBezTo>
                  <a:cubicBezTo>
                    <a:pt x="1235" y="1495"/>
                    <a:pt x="701" y="2796"/>
                    <a:pt x="1" y="5031"/>
                  </a:cubicBezTo>
                  <a:cubicBezTo>
                    <a:pt x="1" y="5031"/>
                    <a:pt x="30" y="5046"/>
                    <a:pt x="50" y="5046"/>
                  </a:cubicBezTo>
                  <a:cubicBezTo>
                    <a:pt x="60" y="5046"/>
                    <a:pt x="67" y="5042"/>
                    <a:pt x="67" y="5031"/>
                  </a:cubicBezTo>
                  <a:cubicBezTo>
                    <a:pt x="968" y="2830"/>
                    <a:pt x="1535" y="1796"/>
                    <a:pt x="3236" y="128"/>
                  </a:cubicBezTo>
                  <a:cubicBezTo>
                    <a:pt x="3308" y="56"/>
                    <a:pt x="3276" y="1"/>
                    <a:pt x="321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34"/>
            <p:cNvSpPr/>
            <p:nvPr/>
          </p:nvSpPr>
          <p:spPr>
            <a:xfrm>
              <a:off x="6612429" y="899476"/>
              <a:ext cx="67000" cy="118924"/>
            </a:xfrm>
            <a:custGeom>
              <a:avLst/>
              <a:gdLst/>
              <a:ahLst/>
              <a:cxnLst/>
              <a:rect l="l" t="t" r="r" b="b"/>
              <a:pathLst>
                <a:path w="2960" h="5254" extrusionOk="0">
                  <a:moveTo>
                    <a:pt x="2940" y="0"/>
                  </a:moveTo>
                  <a:cubicBezTo>
                    <a:pt x="2927" y="0"/>
                    <a:pt x="2897" y="17"/>
                    <a:pt x="2855" y="44"/>
                  </a:cubicBezTo>
                  <a:cubicBezTo>
                    <a:pt x="1254" y="1312"/>
                    <a:pt x="220" y="3180"/>
                    <a:pt x="20" y="5215"/>
                  </a:cubicBezTo>
                  <a:cubicBezTo>
                    <a:pt x="0" y="5234"/>
                    <a:pt x="26" y="5253"/>
                    <a:pt x="50" y="5253"/>
                  </a:cubicBezTo>
                  <a:cubicBezTo>
                    <a:pt x="69" y="5253"/>
                    <a:pt x="86" y="5243"/>
                    <a:pt x="86" y="5215"/>
                  </a:cubicBezTo>
                  <a:cubicBezTo>
                    <a:pt x="687" y="2946"/>
                    <a:pt x="1354" y="1845"/>
                    <a:pt x="2888" y="111"/>
                  </a:cubicBezTo>
                  <a:cubicBezTo>
                    <a:pt x="2947" y="33"/>
                    <a:pt x="2960" y="0"/>
                    <a:pt x="29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34"/>
            <p:cNvSpPr/>
            <p:nvPr/>
          </p:nvSpPr>
          <p:spPr>
            <a:xfrm>
              <a:off x="6588707" y="1032728"/>
              <a:ext cx="218224" cy="217341"/>
            </a:xfrm>
            <a:custGeom>
              <a:avLst/>
              <a:gdLst/>
              <a:ahLst/>
              <a:cxnLst/>
              <a:rect l="l" t="t" r="r" b="b"/>
              <a:pathLst>
                <a:path w="9641" h="9602" extrusionOk="0">
                  <a:moveTo>
                    <a:pt x="8346" y="1"/>
                  </a:moveTo>
                  <a:cubicBezTo>
                    <a:pt x="7054" y="1"/>
                    <a:pt x="6051" y="2610"/>
                    <a:pt x="5704" y="3998"/>
                  </a:cubicBezTo>
                  <a:cubicBezTo>
                    <a:pt x="5704" y="3998"/>
                    <a:pt x="5046" y="3841"/>
                    <a:pt x="4211" y="3841"/>
                  </a:cubicBezTo>
                  <a:cubicBezTo>
                    <a:pt x="3193" y="3841"/>
                    <a:pt x="1912" y="4073"/>
                    <a:pt x="1235" y="5098"/>
                  </a:cubicBezTo>
                  <a:cubicBezTo>
                    <a:pt x="0" y="6933"/>
                    <a:pt x="5271" y="9602"/>
                    <a:pt x="5271" y="9602"/>
                  </a:cubicBezTo>
                  <a:cubicBezTo>
                    <a:pt x="5271" y="9602"/>
                    <a:pt x="7439" y="7600"/>
                    <a:pt x="8106" y="6499"/>
                  </a:cubicBezTo>
                  <a:cubicBezTo>
                    <a:pt x="8773" y="5365"/>
                    <a:pt x="9641" y="262"/>
                    <a:pt x="8573" y="28"/>
                  </a:cubicBezTo>
                  <a:cubicBezTo>
                    <a:pt x="8496" y="10"/>
                    <a:pt x="8421" y="1"/>
                    <a:pt x="834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34"/>
            <p:cNvSpPr/>
            <p:nvPr/>
          </p:nvSpPr>
          <p:spPr>
            <a:xfrm>
              <a:off x="6614375" y="1033362"/>
              <a:ext cx="158581" cy="112519"/>
            </a:xfrm>
            <a:custGeom>
              <a:avLst/>
              <a:gdLst/>
              <a:ahLst/>
              <a:cxnLst/>
              <a:rect l="l" t="t" r="r" b="b"/>
              <a:pathLst>
                <a:path w="7006" h="4971" extrusionOk="0">
                  <a:moveTo>
                    <a:pt x="7005" y="0"/>
                  </a:moveTo>
                  <a:cubicBezTo>
                    <a:pt x="5338" y="367"/>
                    <a:pt x="4871" y="2302"/>
                    <a:pt x="4470" y="3736"/>
                  </a:cubicBezTo>
                  <a:cubicBezTo>
                    <a:pt x="4066" y="3648"/>
                    <a:pt x="3634" y="3600"/>
                    <a:pt x="3199" y="3600"/>
                  </a:cubicBezTo>
                  <a:cubicBezTo>
                    <a:pt x="1984" y="3600"/>
                    <a:pt x="746" y="3979"/>
                    <a:pt x="34" y="4937"/>
                  </a:cubicBezTo>
                  <a:cubicBezTo>
                    <a:pt x="0" y="4937"/>
                    <a:pt x="67" y="4970"/>
                    <a:pt x="101" y="4970"/>
                  </a:cubicBezTo>
                  <a:cubicBezTo>
                    <a:pt x="834" y="4213"/>
                    <a:pt x="2055" y="3959"/>
                    <a:pt x="3191" y="3959"/>
                  </a:cubicBezTo>
                  <a:cubicBezTo>
                    <a:pt x="3656" y="3959"/>
                    <a:pt x="4106" y="4002"/>
                    <a:pt x="4504" y="4070"/>
                  </a:cubicBezTo>
                  <a:cubicBezTo>
                    <a:pt x="4529" y="4078"/>
                    <a:pt x="4554" y="4082"/>
                    <a:pt x="4578" y="4082"/>
                  </a:cubicBezTo>
                  <a:cubicBezTo>
                    <a:pt x="4650" y="4082"/>
                    <a:pt x="4712" y="4045"/>
                    <a:pt x="4737" y="3970"/>
                  </a:cubicBezTo>
                  <a:cubicBezTo>
                    <a:pt x="5171" y="2602"/>
                    <a:pt x="5504" y="634"/>
                    <a:pt x="7005" y="33"/>
                  </a:cubicBezTo>
                  <a:cubicBezTo>
                    <a:pt x="7005" y="33"/>
                    <a:pt x="7005" y="0"/>
                    <a:pt x="70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34"/>
            <p:cNvSpPr/>
            <p:nvPr/>
          </p:nvSpPr>
          <p:spPr>
            <a:xfrm>
              <a:off x="6456564" y="1159439"/>
              <a:ext cx="256024" cy="723799"/>
            </a:xfrm>
            <a:custGeom>
              <a:avLst/>
              <a:gdLst/>
              <a:ahLst/>
              <a:cxnLst/>
              <a:rect l="l" t="t" r="r" b="b"/>
              <a:pathLst>
                <a:path w="11311" h="31977" extrusionOk="0">
                  <a:moveTo>
                    <a:pt x="1669" y="1"/>
                  </a:moveTo>
                  <a:cubicBezTo>
                    <a:pt x="1669" y="1"/>
                    <a:pt x="1" y="10375"/>
                    <a:pt x="234" y="13844"/>
                  </a:cubicBezTo>
                  <a:cubicBezTo>
                    <a:pt x="501" y="17346"/>
                    <a:pt x="5705" y="27620"/>
                    <a:pt x="6072" y="31023"/>
                  </a:cubicBezTo>
                  <a:cubicBezTo>
                    <a:pt x="6150" y="31696"/>
                    <a:pt x="6402" y="31976"/>
                    <a:pt x="6753" y="31976"/>
                  </a:cubicBezTo>
                  <a:cubicBezTo>
                    <a:pt x="8193" y="31976"/>
                    <a:pt x="11310" y="27268"/>
                    <a:pt x="11042" y="25686"/>
                  </a:cubicBezTo>
                  <a:cubicBezTo>
                    <a:pt x="10742" y="23751"/>
                    <a:pt x="8373" y="14578"/>
                    <a:pt x="8607" y="13277"/>
                  </a:cubicBezTo>
                  <a:cubicBezTo>
                    <a:pt x="8807" y="11976"/>
                    <a:pt x="11309" y="5004"/>
                    <a:pt x="11309" y="5004"/>
                  </a:cubicBezTo>
                  <a:lnTo>
                    <a:pt x="166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4"/>
            <p:cNvSpPr/>
            <p:nvPr/>
          </p:nvSpPr>
          <p:spPr>
            <a:xfrm>
              <a:off x="6627209" y="1513564"/>
              <a:ext cx="4550" cy="36261"/>
            </a:xfrm>
            <a:custGeom>
              <a:avLst/>
              <a:gdLst/>
              <a:ahLst/>
              <a:cxnLst/>
              <a:rect l="l" t="t" r="r" b="b"/>
              <a:pathLst>
                <a:path w="201" h="1602" extrusionOk="0">
                  <a:moveTo>
                    <a:pt x="101" y="0"/>
                  </a:moveTo>
                  <a:cubicBezTo>
                    <a:pt x="34" y="267"/>
                    <a:pt x="1" y="534"/>
                    <a:pt x="1" y="801"/>
                  </a:cubicBezTo>
                  <a:cubicBezTo>
                    <a:pt x="1" y="1068"/>
                    <a:pt x="34" y="1334"/>
                    <a:pt x="101" y="1601"/>
                  </a:cubicBezTo>
                  <a:cubicBezTo>
                    <a:pt x="167" y="1334"/>
                    <a:pt x="201" y="1068"/>
                    <a:pt x="201" y="801"/>
                  </a:cubicBezTo>
                  <a:cubicBezTo>
                    <a:pt x="201" y="534"/>
                    <a:pt x="167" y="267"/>
                    <a:pt x="1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34"/>
            <p:cNvSpPr/>
            <p:nvPr/>
          </p:nvSpPr>
          <p:spPr>
            <a:xfrm>
              <a:off x="6565303" y="1260618"/>
              <a:ext cx="6066" cy="36261"/>
            </a:xfrm>
            <a:custGeom>
              <a:avLst/>
              <a:gdLst/>
              <a:ahLst/>
              <a:cxnLst/>
              <a:rect l="l" t="t" r="r" b="b"/>
              <a:pathLst>
                <a:path w="268" h="1602" extrusionOk="0">
                  <a:moveTo>
                    <a:pt x="134" y="1"/>
                  </a:moveTo>
                  <a:cubicBezTo>
                    <a:pt x="0" y="534"/>
                    <a:pt x="0" y="1068"/>
                    <a:pt x="134" y="1602"/>
                  </a:cubicBezTo>
                  <a:cubicBezTo>
                    <a:pt x="267" y="1068"/>
                    <a:pt x="267" y="534"/>
                    <a:pt x="1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34"/>
            <p:cNvSpPr/>
            <p:nvPr/>
          </p:nvSpPr>
          <p:spPr>
            <a:xfrm>
              <a:off x="6650614" y="1632850"/>
              <a:ext cx="36261" cy="4550"/>
            </a:xfrm>
            <a:custGeom>
              <a:avLst/>
              <a:gdLst/>
              <a:ahLst/>
              <a:cxnLst/>
              <a:rect l="l" t="t" r="r" b="b"/>
              <a:pathLst>
                <a:path w="1602" h="201" extrusionOk="0">
                  <a:moveTo>
                    <a:pt x="801" y="1"/>
                  </a:moveTo>
                  <a:cubicBezTo>
                    <a:pt x="534" y="1"/>
                    <a:pt x="267" y="34"/>
                    <a:pt x="1" y="101"/>
                  </a:cubicBezTo>
                  <a:cubicBezTo>
                    <a:pt x="267" y="167"/>
                    <a:pt x="534" y="201"/>
                    <a:pt x="801" y="201"/>
                  </a:cubicBezTo>
                  <a:cubicBezTo>
                    <a:pt x="1068" y="201"/>
                    <a:pt x="1335" y="167"/>
                    <a:pt x="1602" y="101"/>
                  </a:cubicBezTo>
                  <a:cubicBezTo>
                    <a:pt x="1335" y="34"/>
                    <a:pt x="1068" y="1"/>
                    <a:pt x="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34"/>
            <p:cNvSpPr/>
            <p:nvPr/>
          </p:nvSpPr>
          <p:spPr>
            <a:xfrm>
              <a:off x="6596245" y="1396314"/>
              <a:ext cx="36284" cy="4753"/>
            </a:xfrm>
            <a:custGeom>
              <a:avLst/>
              <a:gdLst/>
              <a:ahLst/>
              <a:cxnLst/>
              <a:rect l="l" t="t" r="r" b="b"/>
              <a:pathLst>
                <a:path w="1603" h="210" extrusionOk="0">
                  <a:moveTo>
                    <a:pt x="951" y="1"/>
                  </a:moveTo>
                  <a:cubicBezTo>
                    <a:pt x="901" y="1"/>
                    <a:pt x="850" y="4"/>
                    <a:pt x="801" y="10"/>
                  </a:cubicBezTo>
                  <a:cubicBezTo>
                    <a:pt x="535" y="10"/>
                    <a:pt x="268" y="43"/>
                    <a:pt x="1" y="110"/>
                  </a:cubicBezTo>
                  <a:cubicBezTo>
                    <a:pt x="268" y="177"/>
                    <a:pt x="535" y="210"/>
                    <a:pt x="801" y="210"/>
                  </a:cubicBezTo>
                  <a:cubicBezTo>
                    <a:pt x="1068" y="210"/>
                    <a:pt x="1369" y="177"/>
                    <a:pt x="1602" y="110"/>
                  </a:cubicBezTo>
                  <a:cubicBezTo>
                    <a:pt x="1411" y="55"/>
                    <a:pt x="1176" y="1"/>
                    <a:pt x="95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34"/>
            <p:cNvSpPr/>
            <p:nvPr/>
          </p:nvSpPr>
          <p:spPr>
            <a:xfrm>
              <a:off x="6609079" y="1712888"/>
              <a:ext cx="25713" cy="25691"/>
            </a:xfrm>
            <a:custGeom>
              <a:avLst/>
              <a:gdLst/>
              <a:ahLst/>
              <a:cxnLst/>
              <a:rect l="l" t="t" r="r" b="b"/>
              <a:pathLst>
                <a:path w="1136" h="1135" extrusionOk="0">
                  <a:moveTo>
                    <a:pt x="1" y="1"/>
                  </a:moveTo>
                  <a:lnTo>
                    <a:pt x="1" y="1"/>
                  </a:lnTo>
                  <a:cubicBezTo>
                    <a:pt x="268" y="468"/>
                    <a:pt x="668" y="868"/>
                    <a:pt x="1135" y="1135"/>
                  </a:cubicBezTo>
                  <a:cubicBezTo>
                    <a:pt x="1002" y="901"/>
                    <a:pt x="835" y="701"/>
                    <a:pt x="635" y="501"/>
                  </a:cubicBezTo>
                  <a:cubicBezTo>
                    <a:pt x="468" y="301"/>
                    <a:pt x="234" y="134"/>
                    <a:pt x="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34"/>
            <p:cNvSpPr/>
            <p:nvPr/>
          </p:nvSpPr>
          <p:spPr>
            <a:xfrm>
              <a:off x="6530558" y="1476556"/>
              <a:ext cx="25691" cy="25691"/>
            </a:xfrm>
            <a:custGeom>
              <a:avLst/>
              <a:gdLst/>
              <a:ahLst/>
              <a:cxnLst/>
              <a:rect l="l" t="t" r="r" b="b"/>
              <a:pathLst>
                <a:path w="1135" h="1135" extrusionOk="0">
                  <a:moveTo>
                    <a:pt x="1" y="1"/>
                  </a:moveTo>
                  <a:cubicBezTo>
                    <a:pt x="268" y="468"/>
                    <a:pt x="668" y="868"/>
                    <a:pt x="1135" y="1135"/>
                  </a:cubicBezTo>
                  <a:cubicBezTo>
                    <a:pt x="1002" y="901"/>
                    <a:pt x="835" y="701"/>
                    <a:pt x="635" y="501"/>
                  </a:cubicBezTo>
                  <a:cubicBezTo>
                    <a:pt x="434" y="301"/>
                    <a:pt x="234" y="134"/>
                    <a:pt x="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34"/>
            <p:cNvSpPr/>
            <p:nvPr/>
          </p:nvSpPr>
          <p:spPr>
            <a:xfrm>
              <a:off x="6685359" y="1781607"/>
              <a:ext cx="25691" cy="26438"/>
            </a:xfrm>
            <a:custGeom>
              <a:avLst/>
              <a:gdLst/>
              <a:ahLst/>
              <a:cxnLst/>
              <a:rect l="l" t="t" r="r" b="b"/>
              <a:pathLst>
                <a:path w="1135" h="1168" extrusionOk="0">
                  <a:moveTo>
                    <a:pt x="1134" y="0"/>
                  </a:moveTo>
                  <a:lnTo>
                    <a:pt x="1134" y="0"/>
                  </a:lnTo>
                  <a:cubicBezTo>
                    <a:pt x="901" y="133"/>
                    <a:pt x="667" y="300"/>
                    <a:pt x="500" y="500"/>
                  </a:cubicBezTo>
                  <a:cubicBezTo>
                    <a:pt x="300" y="701"/>
                    <a:pt x="133" y="901"/>
                    <a:pt x="0" y="1168"/>
                  </a:cubicBezTo>
                  <a:cubicBezTo>
                    <a:pt x="234" y="1001"/>
                    <a:pt x="434" y="834"/>
                    <a:pt x="634" y="667"/>
                  </a:cubicBezTo>
                  <a:cubicBezTo>
                    <a:pt x="834" y="467"/>
                    <a:pt x="1001" y="234"/>
                    <a:pt x="11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34"/>
            <p:cNvSpPr/>
            <p:nvPr/>
          </p:nvSpPr>
          <p:spPr>
            <a:xfrm>
              <a:off x="6543392" y="1611709"/>
              <a:ext cx="25713" cy="25691"/>
            </a:xfrm>
            <a:custGeom>
              <a:avLst/>
              <a:gdLst/>
              <a:ahLst/>
              <a:cxnLst/>
              <a:rect l="l" t="t" r="r" b="b"/>
              <a:pathLst>
                <a:path w="1136" h="1135" extrusionOk="0">
                  <a:moveTo>
                    <a:pt x="1135" y="1"/>
                  </a:moveTo>
                  <a:lnTo>
                    <a:pt x="1135" y="1"/>
                  </a:lnTo>
                  <a:cubicBezTo>
                    <a:pt x="668" y="267"/>
                    <a:pt x="268" y="668"/>
                    <a:pt x="1" y="1135"/>
                  </a:cubicBezTo>
                  <a:cubicBezTo>
                    <a:pt x="234" y="1001"/>
                    <a:pt x="435" y="835"/>
                    <a:pt x="635" y="634"/>
                  </a:cubicBezTo>
                  <a:cubicBezTo>
                    <a:pt x="835" y="468"/>
                    <a:pt x="1002" y="234"/>
                    <a:pt x="113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34"/>
            <p:cNvSpPr/>
            <p:nvPr/>
          </p:nvSpPr>
          <p:spPr>
            <a:xfrm>
              <a:off x="6670238" y="1293076"/>
              <a:ext cx="25713" cy="25713"/>
            </a:xfrm>
            <a:custGeom>
              <a:avLst/>
              <a:gdLst/>
              <a:ahLst/>
              <a:cxnLst/>
              <a:rect l="l" t="t" r="r" b="b"/>
              <a:pathLst>
                <a:path w="1136" h="1136" extrusionOk="0">
                  <a:moveTo>
                    <a:pt x="1135" y="1"/>
                  </a:moveTo>
                  <a:lnTo>
                    <a:pt x="1135" y="1"/>
                  </a:lnTo>
                  <a:cubicBezTo>
                    <a:pt x="668" y="268"/>
                    <a:pt x="301" y="668"/>
                    <a:pt x="1" y="1135"/>
                  </a:cubicBezTo>
                  <a:cubicBezTo>
                    <a:pt x="468" y="835"/>
                    <a:pt x="868" y="468"/>
                    <a:pt x="113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34"/>
            <p:cNvSpPr/>
            <p:nvPr/>
          </p:nvSpPr>
          <p:spPr>
            <a:xfrm>
              <a:off x="6499616" y="1216072"/>
              <a:ext cx="188753" cy="90019"/>
            </a:xfrm>
            <a:custGeom>
              <a:avLst/>
              <a:gdLst/>
              <a:ahLst/>
              <a:cxnLst/>
              <a:rect l="l" t="t" r="r" b="b"/>
              <a:pathLst>
                <a:path w="8339" h="3977" extrusionOk="0">
                  <a:moveTo>
                    <a:pt x="67" y="0"/>
                  </a:moveTo>
                  <a:cubicBezTo>
                    <a:pt x="0" y="0"/>
                    <a:pt x="0" y="34"/>
                    <a:pt x="34" y="34"/>
                  </a:cubicBezTo>
                  <a:cubicBezTo>
                    <a:pt x="701" y="334"/>
                    <a:pt x="5137" y="2636"/>
                    <a:pt x="8273" y="3970"/>
                  </a:cubicBezTo>
                  <a:cubicBezTo>
                    <a:pt x="8282" y="3975"/>
                    <a:pt x="8290" y="3977"/>
                    <a:pt x="8297" y="3977"/>
                  </a:cubicBezTo>
                  <a:cubicBezTo>
                    <a:pt x="8339" y="3977"/>
                    <a:pt x="8335" y="3903"/>
                    <a:pt x="8306" y="3903"/>
                  </a:cubicBezTo>
                  <a:cubicBezTo>
                    <a:pt x="5638" y="2436"/>
                    <a:pt x="2869" y="1135"/>
                    <a:pt x="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34"/>
            <p:cNvSpPr/>
            <p:nvPr/>
          </p:nvSpPr>
          <p:spPr>
            <a:xfrm>
              <a:off x="7104400" y="3777177"/>
              <a:ext cx="600280" cy="528935"/>
            </a:xfrm>
            <a:custGeom>
              <a:avLst/>
              <a:gdLst/>
              <a:ahLst/>
              <a:cxnLst/>
              <a:rect l="l" t="t" r="r" b="b"/>
              <a:pathLst>
                <a:path w="26520" h="23368" extrusionOk="0">
                  <a:moveTo>
                    <a:pt x="11308" y="0"/>
                  </a:moveTo>
                  <a:lnTo>
                    <a:pt x="11308" y="9140"/>
                  </a:lnTo>
                  <a:lnTo>
                    <a:pt x="11308" y="12409"/>
                  </a:lnTo>
                  <a:lnTo>
                    <a:pt x="11375" y="15144"/>
                  </a:lnTo>
                  <a:cubicBezTo>
                    <a:pt x="11375" y="15144"/>
                    <a:pt x="2502" y="19147"/>
                    <a:pt x="1601" y="19881"/>
                  </a:cubicBezTo>
                  <a:cubicBezTo>
                    <a:pt x="701" y="20615"/>
                    <a:pt x="0" y="22950"/>
                    <a:pt x="801" y="23217"/>
                  </a:cubicBezTo>
                  <a:cubicBezTo>
                    <a:pt x="1106" y="23315"/>
                    <a:pt x="4422" y="23368"/>
                    <a:pt x="8543" y="23368"/>
                  </a:cubicBezTo>
                  <a:cubicBezTo>
                    <a:pt x="15668" y="23368"/>
                    <a:pt x="25203" y="23209"/>
                    <a:pt x="25752" y="22850"/>
                  </a:cubicBezTo>
                  <a:cubicBezTo>
                    <a:pt x="26086" y="22650"/>
                    <a:pt x="26286" y="19247"/>
                    <a:pt x="26386" y="15144"/>
                  </a:cubicBezTo>
                  <a:cubicBezTo>
                    <a:pt x="26419" y="14277"/>
                    <a:pt x="26419" y="13343"/>
                    <a:pt x="26452" y="12409"/>
                  </a:cubicBezTo>
                  <a:cubicBezTo>
                    <a:pt x="26452" y="11308"/>
                    <a:pt x="26486" y="10207"/>
                    <a:pt x="26486" y="9140"/>
                  </a:cubicBezTo>
                  <a:cubicBezTo>
                    <a:pt x="26519" y="4270"/>
                    <a:pt x="26452" y="0"/>
                    <a:pt x="2645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34"/>
            <p:cNvSpPr/>
            <p:nvPr/>
          </p:nvSpPr>
          <p:spPr>
            <a:xfrm>
              <a:off x="7104400" y="3984038"/>
              <a:ext cx="599511" cy="322073"/>
            </a:xfrm>
            <a:custGeom>
              <a:avLst/>
              <a:gdLst/>
              <a:ahLst/>
              <a:cxnLst/>
              <a:rect l="l" t="t" r="r" b="b"/>
              <a:pathLst>
                <a:path w="26486" h="14229" extrusionOk="0">
                  <a:moveTo>
                    <a:pt x="11308" y="1"/>
                  </a:moveTo>
                  <a:lnTo>
                    <a:pt x="11308" y="3270"/>
                  </a:lnTo>
                  <a:lnTo>
                    <a:pt x="11408" y="6005"/>
                  </a:lnTo>
                  <a:cubicBezTo>
                    <a:pt x="11408" y="6005"/>
                    <a:pt x="2502" y="10008"/>
                    <a:pt x="1601" y="10742"/>
                  </a:cubicBezTo>
                  <a:cubicBezTo>
                    <a:pt x="701" y="11476"/>
                    <a:pt x="0" y="13811"/>
                    <a:pt x="801" y="14078"/>
                  </a:cubicBezTo>
                  <a:cubicBezTo>
                    <a:pt x="1106" y="14176"/>
                    <a:pt x="4422" y="14229"/>
                    <a:pt x="8543" y="14229"/>
                  </a:cubicBezTo>
                  <a:cubicBezTo>
                    <a:pt x="15668" y="14229"/>
                    <a:pt x="25203" y="14070"/>
                    <a:pt x="25752" y="13711"/>
                  </a:cubicBezTo>
                  <a:cubicBezTo>
                    <a:pt x="26086" y="13511"/>
                    <a:pt x="26286" y="10108"/>
                    <a:pt x="26386" y="6005"/>
                  </a:cubicBezTo>
                  <a:cubicBezTo>
                    <a:pt x="26419" y="5138"/>
                    <a:pt x="26419" y="4204"/>
                    <a:pt x="26452" y="3270"/>
                  </a:cubicBezTo>
                  <a:cubicBezTo>
                    <a:pt x="26452" y="2169"/>
                    <a:pt x="26486" y="1068"/>
                    <a:pt x="2648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34"/>
            <p:cNvSpPr/>
            <p:nvPr/>
          </p:nvSpPr>
          <p:spPr>
            <a:xfrm>
              <a:off x="7102884" y="4058055"/>
              <a:ext cx="601797" cy="248781"/>
            </a:xfrm>
            <a:custGeom>
              <a:avLst/>
              <a:gdLst/>
              <a:ahLst/>
              <a:cxnLst/>
              <a:rect l="l" t="t" r="r" b="b"/>
              <a:pathLst>
                <a:path w="26587" h="10991" extrusionOk="0">
                  <a:moveTo>
                    <a:pt x="11375" y="0"/>
                  </a:moveTo>
                  <a:lnTo>
                    <a:pt x="11475" y="2735"/>
                  </a:lnTo>
                  <a:cubicBezTo>
                    <a:pt x="11475" y="2735"/>
                    <a:pt x="2536" y="6772"/>
                    <a:pt x="1602" y="7472"/>
                  </a:cubicBezTo>
                  <a:cubicBezTo>
                    <a:pt x="701" y="8206"/>
                    <a:pt x="1" y="10574"/>
                    <a:pt x="801" y="10841"/>
                  </a:cubicBezTo>
                  <a:cubicBezTo>
                    <a:pt x="1112" y="10938"/>
                    <a:pt x="4604" y="10990"/>
                    <a:pt x="8890" y="10990"/>
                  </a:cubicBezTo>
                  <a:cubicBezTo>
                    <a:pt x="11961" y="10990"/>
                    <a:pt x="15439" y="10964"/>
                    <a:pt x="18447" y="10908"/>
                  </a:cubicBezTo>
                  <a:cubicBezTo>
                    <a:pt x="20115" y="10874"/>
                    <a:pt x="21649" y="10808"/>
                    <a:pt x="22884" y="10774"/>
                  </a:cubicBezTo>
                  <a:cubicBezTo>
                    <a:pt x="24585" y="10674"/>
                    <a:pt x="25719" y="10574"/>
                    <a:pt x="25886" y="10474"/>
                  </a:cubicBezTo>
                  <a:cubicBezTo>
                    <a:pt x="26319" y="10207"/>
                    <a:pt x="26486" y="5237"/>
                    <a:pt x="26586" y="0"/>
                  </a:cubicBezTo>
                  <a:close/>
                </a:path>
              </a:pathLst>
            </a:cu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34"/>
            <p:cNvSpPr/>
            <p:nvPr/>
          </p:nvSpPr>
          <p:spPr>
            <a:xfrm>
              <a:off x="7127103" y="4279991"/>
              <a:ext cx="536042" cy="5251"/>
            </a:xfrm>
            <a:custGeom>
              <a:avLst/>
              <a:gdLst/>
              <a:ahLst/>
              <a:cxnLst/>
              <a:rect l="l" t="t" r="r" b="b"/>
              <a:pathLst>
                <a:path w="23682" h="232" extrusionOk="0">
                  <a:moveTo>
                    <a:pt x="13662" y="1"/>
                  </a:moveTo>
                  <a:cubicBezTo>
                    <a:pt x="8193" y="1"/>
                    <a:pt x="2268" y="46"/>
                    <a:pt x="65" y="102"/>
                  </a:cubicBezTo>
                  <a:cubicBezTo>
                    <a:pt x="11" y="102"/>
                    <a:pt x="1" y="145"/>
                    <a:pt x="33" y="145"/>
                  </a:cubicBezTo>
                  <a:cubicBezTo>
                    <a:pt x="41" y="145"/>
                    <a:pt x="51" y="142"/>
                    <a:pt x="65" y="135"/>
                  </a:cubicBezTo>
                  <a:cubicBezTo>
                    <a:pt x="2140" y="188"/>
                    <a:pt x="7516" y="232"/>
                    <a:pt x="12702" y="232"/>
                  </a:cubicBezTo>
                  <a:cubicBezTo>
                    <a:pt x="17353" y="232"/>
                    <a:pt x="21852" y="197"/>
                    <a:pt x="23682" y="102"/>
                  </a:cubicBezTo>
                  <a:cubicBezTo>
                    <a:pt x="21978" y="29"/>
                    <a:pt x="17961" y="1"/>
                    <a:pt x="136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34"/>
            <p:cNvSpPr/>
            <p:nvPr/>
          </p:nvSpPr>
          <p:spPr>
            <a:xfrm>
              <a:off x="7347523" y="4097598"/>
              <a:ext cx="107086" cy="27864"/>
            </a:xfrm>
            <a:custGeom>
              <a:avLst/>
              <a:gdLst/>
              <a:ahLst/>
              <a:cxnLst/>
              <a:rect l="l" t="t" r="r" b="b"/>
              <a:pathLst>
                <a:path w="4731" h="1231" extrusionOk="0">
                  <a:moveTo>
                    <a:pt x="1353" y="1"/>
                  </a:moveTo>
                  <a:cubicBezTo>
                    <a:pt x="923" y="1"/>
                    <a:pt x="499" y="43"/>
                    <a:pt x="100" y="121"/>
                  </a:cubicBezTo>
                  <a:cubicBezTo>
                    <a:pt x="0" y="121"/>
                    <a:pt x="0" y="288"/>
                    <a:pt x="100" y="288"/>
                  </a:cubicBezTo>
                  <a:cubicBezTo>
                    <a:pt x="1635" y="455"/>
                    <a:pt x="3169" y="755"/>
                    <a:pt x="4637" y="1222"/>
                  </a:cubicBezTo>
                  <a:cubicBezTo>
                    <a:pt x="4650" y="1228"/>
                    <a:pt x="4661" y="1231"/>
                    <a:pt x="4671" y="1231"/>
                  </a:cubicBezTo>
                  <a:cubicBezTo>
                    <a:pt x="4714" y="1231"/>
                    <a:pt x="4731" y="1182"/>
                    <a:pt x="4704" y="1155"/>
                  </a:cubicBezTo>
                  <a:cubicBezTo>
                    <a:pt x="3840" y="341"/>
                    <a:pt x="2574" y="1"/>
                    <a:pt x="13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34"/>
            <p:cNvSpPr/>
            <p:nvPr/>
          </p:nvSpPr>
          <p:spPr>
            <a:xfrm>
              <a:off x="7321855" y="4112718"/>
              <a:ext cx="107992" cy="28407"/>
            </a:xfrm>
            <a:custGeom>
              <a:avLst/>
              <a:gdLst/>
              <a:ahLst/>
              <a:cxnLst/>
              <a:rect l="l" t="t" r="r" b="b"/>
              <a:pathLst>
                <a:path w="4771" h="1255" extrusionOk="0">
                  <a:moveTo>
                    <a:pt x="1381" y="0"/>
                  </a:moveTo>
                  <a:cubicBezTo>
                    <a:pt x="954" y="0"/>
                    <a:pt x="533" y="42"/>
                    <a:pt x="134" y="120"/>
                  </a:cubicBezTo>
                  <a:cubicBezTo>
                    <a:pt x="0" y="154"/>
                    <a:pt x="33" y="287"/>
                    <a:pt x="134" y="320"/>
                  </a:cubicBezTo>
                  <a:cubicBezTo>
                    <a:pt x="1668" y="454"/>
                    <a:pt x="3202" y="787"/>
                    <a:pt x="4670" y="1254"/>
                  </a:cubicBezTo>
                  <a:cubicBezTo>
                    <a:pt x="4737" y="1254"/>
                    <a:pt x="4770" y="1188"/>
                    <a:pt x="4737" y="1154"/>
                  </a:cubicBezTo>
                  <a:cubicBezTo>
                    <a:pt x="3848" y="340"/>
                    <a:pt x="2595" y="0"/>
                    <a:pt x="138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34"/>
            <p:cNvSpPr/>
            <p:nvPr/>
          </p:nvSpPr>
          <p:spPr>
            <a:xfrm>
              <a:off x="7296934" y="4128133"/>
              <a:ext cx="107245" cy="28090"/>
            </a:xfrm>
            <a:custGeom>
              <a:avLst/>
              <a:gdLst/>
              <a:ahLst/>
              <a:cxnLst/>
              <a:rect l="l" t="t" r="r" b="b"/>
              <a:pathLst>
                <a:path w="4738" h="1241" extrusionOk="0">
                  <a:moveTo>
                    <a:pt x="1358" y="0"/>
                  </a:moveTo>
                  <a:cubicBezTo>
                    <a:pt x="939" y="0"/>
                    <a:pt x="526" y="38"/>
                    <a:pt x="134" y="106"/>
                  </a:cubicBezTo>
                  <a:cubicBezTo>
                    <a:pt x="0" y="106"/>
                    <a:pt x="0" y="306"/>
                    <a:pt x="134" y="306"/>
                  </a:cubicBezTo>
                  <a:cubicBezTo>
                    <a:pt x="1668" y="473"/>
                    <a:pt x="3169" y="773"/>
                    <a:pt x="4637" y="1240"/>
                  </a:cubicBezTo>
                  <a:cubicBezTo>
                    <a:pt x="4704" y="1240"/>
                    <a:pt x="4737" y="1207"/>
                    <a:pt x="4704" y="1140"/>
                  </a:cubicBezTo>
                  <a:cubicBezTo>
                    <a:pt x="3834" y="321"/>
                    <a:pt x="2577" y="0"/>
                    <a:pt x="13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34"/>
            <p:cNvSpPr/>
            <p:nvPr/>
          </p:nvSpPr>
          <p:spPr>
            <a:xfrm>
              <a:off x="7272013" y="4143343"/>
              <a:ext cx="107720" cy="28181"/>
            </a:xfrm>
            <a:custGeom>
              <a:avLst/>
              <a:gdLst/>
              <a:ahLst/>
              <a:cxnLst/>
              <a:rect l="l" t="t" r="r" b="b"/>
              <a:pathLst>
                <a:path w="4759" h="1245" extrusionOk="0">
                  <a:moveTo>
                    <a:pt x="1285" y="0"/>
                  </a:moveTo>
                  <a:cubicBezTo>
                    <a:pt x="879" y="0"/>
                    <a:pt x="479" y="36"/>
                    <a:pt x="101" y="101"/>
                  </a:cubicBezTo>
                  <a:cubicBezTo>
                    <a:pt x="1" y="135"/>
                    <a:pt x="1" y="302"/>
                    <a:pt x="101" y="302"/>
                  </a:cubicBezTo>
                  <a:cubicBezTo>
                    <a:pt x="1635" y="468"/>
                    <a:pt x="3169" y="769"/>
                    <a:pt x="4637" y="1236"/>
                  </a:cubicBezTo>
                  <a:cubicBezTo>
                    <a:pt x="4649" y="1242"/>
                    <a:pt x="4662" y="1244"/>
                    <a:pt x="4673" y="1244"/>
                  </a:cubicBezTo>
                  <a:cubicBezTo>
                    <a:pt x="4724" y="1244"/>
                    <a:pt x="4758" y="1190"/>
                    <a:pt x="4704" y="1136"/>
                  </a:cubicBezTo>
                  <a:cubicBezTo>
                    <a:pt x="3824" y="331"/>
                    <a:pt x="2528" y="0"/>
                    <a:pt x="12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34"/>
            <p:cNvSpPr/>
            <p:nvPr/>
          </p:nvSpPr>
          <p:spPr>
            <a:xfrm>
              <a:off x="7271266" y="4008846"/>
              <a:ext cx="121573" cy="98440"/>
            </a:xfrm>
            <a:custGeom>
              <a:avLst/>
              <a:gdLst/>
              <a:ahLst/>
              <a:cxnLst/>
              <a:rect l="l" t="t" r="r" b="b"/>
              <a:pathLst>
                <a:path w="5371" h="4349" extrusionOk="0">
                  <a:moveTo>
                    <a:pt x="1473" y="425"/>
                  </a:moveTo>
                  <a:cubicBezTo>
                    <a:pt x="1972" y="425"/>
                    <a:pt x="2643" y="799"/>
                    <a:pt x="2902" y="1040"/>
                  </a:cubicBezTo>
                  <a:cubicBezTo>
                    <a:pt x="3202" y="1307"/>
                    <a:pt x="3503" y="1607"/>
                    <a:pt x="3736" y="1907"/>
                  </a:cubicBezTo>
                  <a:cubicBezTo>
                    <a:pt x="4270" y="2574"/>
                    <a:pt x="4737" y="3241"/>
                    <a:pt x="5171" y="3942"/>
                  </a:cubicBezTo>
                  <a:cubicBezTo>
                    <a:pt x="4570" y="3675"/>
                    <a:pt x="3936" y="3442"/>
                    <a:pt x="3303" y="3208"/>
                  </a:cubicBezTo>
                  <a:cubicBezTo>
                    <a:pt x="2569" y="2941"/>
                    <a:pt x="1068" y="2374"/>
                    <a:pt x="901" y="1440"/>
                  </a:cubicBezTo>
                  <a:lnTo>
                    <a:pt x="901" y="1407"/>
                  </a:lnTo>
                  <a:cubicBezTo>
                    <a:pt x="782" y="665"/>
                    <a:pt x="1073" y="425"/>
                    <a:pt x="1473" y="425"/>
                  </a:cubicBezTo>
                  <a:close/>
                  <a:moveTo>
                    <a:pt x="1567" y="0"/>
                  </a:moveTo>
                  <a:cubicBezTo>
                    <a:pt x="1202" y="0"/>
                    <a:pt x="854" y="140"/>
                    <a:pt x="601" y="506"/>
                  </a:cubicBezTo>
                  <a:cubicBezTo>
                    <a:pt x="0" y="1340"/>
                    <a:pt x="667" y="2174"/>
                    <a:pt x="1301" y="2674"/>
                  </a:cubicBezTo>
                  <a:cubicBezTo>
                    <a:pt x="2402" y="3508"/>
                    <a:pt x="3803" y="3875"/>
                    <a:pt x="5104" y="4342"/>
                  </a:cubicBezTo>
                  <a:cubicBezTo>
                    <a:pt x="5117" y="4347"/>
                    <a:pt x="5131" y="4349"/>
                    <a:pt x="5145" y="4349"/>
                  </a:cubicBezTo>
                  <a:cubicBezTo>
                    <a:pt x="5237" y="4349"/>
                    <a:pt x="5337" y="4258"/>
                    <a:pt x="5337" y="4142"/>
                  </a:cubicBezTo>
                  <a:cubicBezTo>
                    <a:pt x="5371" y="4142"/>
                    <a:pt x="5371" y="4109"/>
                    <a:pt x="5371" y="4109"/>
                  </a:cubicBezTo>
                  <a:cubicBezTo>
                    <a:pt x="4904" y="2741"/>
                    <a:pt x="4070" y="1507"/>
                    <a:pt x="2969" y="573"/>
                  </a:cubicBezTo>
                  <a:cubicBezTo>
                    <a:pt x="2602" y="264"/>
                    <a:pt x="2068" y="0"/>
                    <a:pt x="15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34"/>
            <p:cNvSpPr/>
            <p:nvPr/>
          </p:nvSpPr>
          <p:spPr>
            <a:xfrm>
              <a:off x="7384509" y="4030214"/>
              <a:ext cx="132913" cy="76936"/>
            </a:xfrm>
            <a:custGeom>
              <a:avLst/>
              <a:gdLst/>
              <a:ahLst/>
              <a:cxnLst/>
              <a:rect l="l" t="t" r="r" b="b"/>
              <a:pathLst>
                <a:path w="5872" h="3399" extrusionOk="0">
                  <a:moveTo>
                    <a:pt x="4293" y="478"/>
                  </a:moveTo>
                  <a:cubicBezTo>
                    <a:pt x="4884" y="478"/>
                    <a:pt x="5373" y="730"/>
                    <a:pt x="4971" y="1630"/>
                  </a:cubicBezTo>
                  <a:cubicBezTo>
                    <a:pt x="4604" y="2498"/>
                    <a:pt x="3003" y="2664"/>
                    <a:pt x="2202" y="2764"/>
                  </a:cubicBezTo>
                  <a:cubicBezTo>
                    <a:pt x="1535" y="2831"/>
                    <a:pt x="868" y="2898"/>
                    <a:pt x="234" y="2998"/>
                  </a:cubicBezTo>
                  <a:cubicBezTo>
                    <a:pt x="835" y="2431"/>
                    <a:pt x="1468" y="1897"/>
                    <a:pt x="2136" y="1397"/>
                  </a:cubicBezTo>
                  <a:cubicBezTo>
                    <a:pt x="2436" y="1163"/>
                    <a:pt x="2769" y="930"/>
                    <a:pt x="3136" y="730"/>
                  </a:cubicBezTo>
                  <a:cubicBezTo>
                    <a:pt x="3363" y="616"/>
                    <a:pt x="3856" y="478"/>
                    <a:pt x="4293" y="478"/>
                  </a:cubicBezTo>
                  <a:close/>
                  <a:moveTo>
                    <a:pt x="4282" y="1"/>
                  </a:moveTo>
                  <a:cubicBezTo>
                    <a:pt x="3904" y="1"/>
                    <a:pt x="3512" y="108"/>
                    <a:pt x="3203" y="263"/>
                  </a:cubicBezTo>
                  <a:cubicBezTo>
                    <a:pt x="1902" y="896"/>
                    <a:pt x="801" y="1864"/>
                    <a:pt x="1" y="3098"/>
                  </a:cubicBezTo>
                  <a:cubicBezTo>
                    <a:pt x="1" y="3098"/>
                    <a:pt x="1" y="3131"/>
                    <a:pt x="34" y="3131"/>
                  </a:cubicBezTo>
                  <a:cubicBezTo>
                    <a:pt x="1" y="3265"/>
                    <a:pt x="67" y="3398"/>
                    <a:pt x="201" y="3398"/>
                  </a:cubicBezTo>
                  <a:cubicBezTo>
                    <a:pt x="1569" y="3265"/>
                    <a:pt x="3036" y="3298"/>
                    <a:pt x="4304" y="2731"/>
                  </a:cubicBezTo>
                  <a:cubicBezTo>
                    <a:pt x="5038" y="2398"/>
                    <a:pt x="5872" y="1664"/>
                    <a:pt x="5505" y="763"/>
                  </a:cubicBezTo>
                  <a:cubicBezTo>
                    <a:pt x="5292" y="203"/>
                    <a:pt x="4801" y="1"/>
                    <a:pt x="42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34"/>
            <p:cNvSpPr/>
            <p:nvPr/>
          </p:nvSpPr>
          <p:spPr>
            <a:xfrm>
              <a:off x="7325612" y="2316925"/>
              <a:ext cx="491564" cy="1624853"/>
            </a:xfrm>
            <a:custGeom>
              <a:avLst/>
              <a:gdLst/>
              <a:ahLst/>
              <a:cxnLst/>
              <a:rect l="l" t="t" r="r" b="b"/>
              <a:pathLst>
                <a:path w="21717" h="71785" extrusionOk="0">
                  <a:moveTo>
                    <a:pt x="21716" y="0"/>
                  </a:moveTo>
                  <a:lnTo>
                    <a:pt x="7573" y="34"/>
                  </a:lnTo>
                  <a:cubicBezTo>
                    <a:pt x="7573" y="34"/>
                    <a:pt x="2536" y="32390"/>
                    <a:pt x="1735" y="40062"/>
                  </a:cubicBezTo>
                  <a:cubicBezTo>
                    <a:pt x="1102" y="46067"/>
                    <a:pt x="1" y="71785"/>
                    <a:pt x="1" y="71785"/>
                  </a:cubicBezTo>
                  <a:lnTo>
                    <a:pt x="16679" y="71785"/>
                  </a:lnTo>
                  <a:cubicBezTo>
                    <a:pt x="16679" y="71785"/>
                    <a:pt x="17247" y="50069"/>
                    <a:pt x="17447" y="43098"/>
                  </a:cubicBezTo>
                  <a:cubicBezTo>
                    <a:pt x="17480" y="41830"/>
                    <a:pt x="17547" y="41063"/>
                    <a:pt x="17547" y="40996"/>
                  </a:cubicBezTo>
                  <a:cubicBezTo>
                    <a:pt x="17647" y="40463"/>
                    <a:pt x="21716" y="0"/>
                    <a:pt x="2171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34"/>
            <p:cNvSpPr/>
            <p:nvPr/>
          </p:nvSpPr>
          <p:spPr>
            <a:xfrm>
              <a:off x="7654069" y="2349565"/>
              <a:ext cx="122342" cy="1532005"/>
            </a:xfrm>
            <a:custGeom>
              <a:avLst/>
              <a:gdLst/>
              <a:ahLst/>
              <a:cxnLst/>
              <a:rect l="l" t="t" r="r" b="b"/>
              <a:pathLst>
                <a:path w="5405" h="67683" extrusionOk="0">
                  <a:moveTo>
                    <a:pt x="5371" y="1"/>
                  </a:moveTo>
                  <a:cubicBezTo>
                    <a:pt x="5354" y="1"/>
                    <a:pt x="5337" y="9"/>
                    <a:pt x="5337" y="26"/>
                  </a:cubicBezTo>
                  <a:cubicBezTo>
                    <a:pt x="4637" y="4930"/>
                    <a:pt x="3936" y="9833"/>
                    <a:pt x="3336" y="14737"/>
                  </a:cubicBezTo>
                  <a:cubicBezTo>
                    <a:pt x="2302" y="23443"/>
                    <a:pt x="1535" y="32182"/>
                    <a:pt x="1034" y="40955"/>
                  </a:cubicBezTo>
                  <a:cubicBezTo>
                    <a:pt x="501" y="49828"/>
                    <a:pt x="267" y="58735"/>
                    <a:pt x="0" y="67608"/>
                  </a:cubicBezTo>
                  <a:cubicBezTo>
                    <a:pt x="17" y="67658"/>
                    <a:pt x="59" y="67683"/>
                    <a:pt x="100" y="67683"/>
                  </a:cubicBezTo>
                  <a:cubicBezTo>
                    <a:pt x="142" y="67683"/>
                    <a:pt x="184" y="67658"/>
                    <a:pt x="200" y="67608"/>
                  </a:cubicBezTo>
                  <a:cubicBezTo>
                    <a:pt x="367" y="62604"/>
                    <a:pt x="501" y="57634"/>
                    <a:pt x="701" y="52630"/>
                  </a:cubicBezTo>
                  <a:cubicBezTo>
                    <a:pt x="1068" y="43857"/>
                    <a:pt x="1635" y="35051"/>
                    <a:pt x="2402" y="26278"/>
                  </a:cubicBezTo>
                  <a:cubicBezTo>
                    <a:pt x="3203" y="17539"/>
                    <a:pt x="4103" y="8732"/>
                    <a:pt x="5404" y="26"/>
                  </a:cubicBezTo>
                  <a:cubicBezTo>
                    <a:pt x="5404" y="9"/>
                    <a:pt x="5387" y="1"/>
                    <a:pt x="53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34"/>
            <p:cNvSpPr/>
            <p:nvPr/>
          </p:nvSpPr>
          <p:spPr>
            <a:xfrm>
              <a:off x="7348270" y="3876341"/>
              <a:ext cx="339797" cy="9869"/>
            </a:xfrm>
            <a:custGeom>
              <a:avLst/>
              <a:gdLst/>
              <a:ahLst/>
              <a:cxnLst/>
              <a:rect l="l" t="t" r="r" b="b"/>
              <a:pathLst>
                <a:path w="15012" h="436" extrusionOk="0">
                  <a:moveTo>
                    <a:pt x="8245" y="0"/>
                  </a:moveTo>
                  <a:cubicBezTo>
                    <a:pt x="7441" y="0"/>
                    <a:pt x="6640" y="8"/>
                    <a:pt x="5838" y="22"/>
                  </a:cubicBezTo>
                  <a:cubicBezTo>
                    <a:pt x="4837" y="22"/>
                    <a:pt x="3870" y="56"/>
                    <a:pt x="2903" y="89"/>
                  </a:cubicBezTo>
                  <a:cubicBezTo>
                    <a:pt x="2402" y="122"/>
                    <a:pt x="1869" y="122"/>
                    <a:pt x="1402" y="156"/>
                  </a:cubicBezTo>
                  <a:cubicBezTo>
                    <a:pt x="968" y="156"/>
                    <a:pt x="468" y="156"/>
                    <a:pt x="67" y="189"/>
                  </a:cubicBezTo>
                  <a:cubicBezTo>
                    <a:pt x="1" y="189"/>
                    <a:pt x="1" y="256"/>
                    <a:pt x="67" y="256"/>
                  </a:cubicBezTo>
                  <a:cubicBezTo>
                    <a:pt x="334" y="289"/>
                    <a:pt x="568" y="289"/>
                    <a:pt x="835" y="289"/>
                  </a:cubicBezTo>
                  <a:lnTo>
                    <a:pt x="1702" y="322"/>
                  </a:lnTo>
                  <a:lnTo>
                    <a:pt x="3303" y="356"/>
                  </a:lnTo>
                  <a:cubicBezTo>
                    <a:pt x="4719" y="405"/>
                    <a:pt x="6153" y="436"/>
                    <a:pt x="7579" y="436"/>
                  </a:cubicBezTo>
                  <a:cubicBezTo>
                    <a:pt x="8101" y="436"/>
                    <a:pt x="8622" y="431"/>
                    <a:pt x="9140" y="423"/>
                  </a:cubicBezTo>
                  <a:cubicBezTo>
                    <a:pt x="10108" y="423"/>
                    <a:pt x="11042" y="389"/>
                    <a:pt x="12043" y="356"/>
                  </a:cubicBezTo>
                  <a:cubicBezTo>
                    <a:pt x="13010" y="322"/>
                    <a:pt x="14011" y="256"/>
                    <a:pt x="14978" y="256"/>
                  </a:cubicBezTo>
                  <a:cubicBezTo>
                    <a:pt x="15011" y="256"/>
                    <a:pt x="15011" y="189"/>
                    <a:pt x="14978" y="189"/>
                  </a:cubicBezTo>
                  <a:cubicBezTo>
                    <a:pt x="14411" y="189"/>
                    <a:pt x="13844" y="156"/>
                    <a:pt x="13277" y="122"/>
                  </a:cubicBezTo>
                  <a:lnTo>
                    <a:pt x="11676" y="56"/>
                  </a:lnTo>
                  <a:cubicBezTo>
                    <a:pt x="10523" y="17"/>
                    <a:pt x="9381" y="0"/>
                    <a:pt x="82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34"/>
            <p:cNvSpPr/>
            <p:nvPr/>
          </p:nvSpPr>
          <p:spPr>
            <a:xfrm>
              <a:off x="7542320" y="2316925"/>
              <a:ext cx="274857" cy="975523"/>
            </a:xfrm>
            <a:custGeom>
              <a:avLst/>
              <a:gdLst/>
              <a:ahLst/>
              <a:cxnLst/>
              <a:rect l="l" t="t" r="r" b="b"/>
              <a:pathLst>
                <a:path w="12143" h="43098" extrusionOk="0">
                  <a:moveTo>
                    <a:pt x="0" y="0"/>
                  </a:moveTo>
                  <a:lnTo>
                    <a:pt x="7873" y="43098"/>
                  </a:lnTo>
                  <a:cubicBezTo>
                    <a:pt x="7906" y="41830"/>
                    <a:pt x="7973" y="41063"/>
                    <a:pt x="7973" y="40996"/>
                  </a:cubicBezTo>
                  <a:cubicBezTo>
                    <a:pt x="8073" y="40463"/>
                    <a:pt x="12142" y="0"/>
                    <a:pt x="1214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34"/>
            <p:cNvSpPr/>
            <p:nvPr/>
          </p:nvSpPr>
          <p:spPr>
            <a:xfrm>
              <a:off x="8256590" y="3238079"/>
              <a:ext cx="614608" cy="769273"/>
            </a:xfrm>
            <a:custGeom>
              <a:avLst/>
              <a:gdLst/>
              <a:ahLst/>
              <a:cxnLst/>
              <a:rect l="l" t="t" r="r" b="b"/>
              <a:pathLst>
                <a:path w="27153" h="33986" extrusionOk="0">
                  <a:moveTo>
                    <a:pt x="9107" y="0"/>
                  </a:moveTo>
                  <a:lnTo>
                    <a:pt x="0" y="11575"/>
                  </a:lnTo>
                  <a:lnTo>
                    <a:pt x="7105" y="16812"/>
                  </a:lnTo>
                  <a:lnTo>
                    <a:pt x="10007" y="18980"/>
                  </a:lnTo>
                  <a:lnTo>
                    <a:pt x="12209" y="20581"/>
                  </a:lnTo>
                  <a:cubicBezTo>
                    <a:pt x="12209" y="20581"/>
                    <a:pt x="9874" y="30055"/>
                    <a:pt x="9874" y="31222"/>
                  </a:cubicBezTo>
                  <a:cubicBezTo>
                    <a:pt x="9874" y="32277"/>
                    <a:pt x="11018" y="33986"/>
                    <a:pt x="11755" y="33986"/>
                  </a:cubicBezTo>
                  <a:cubicBezTo>
                    <a:pt x="11834" y="33986"/>
                    <a:pt x="11908" y="33966"/>
                    <a:pt x="11975" y="33924"/>
                  </a:cubicBezTo>
                  <a:cubicBezTo>
                    <a:pt x="12709" y="33424"/>
                    <a:pt x="27020" y="15111"/>
                    <a:pt x="27120" y="14077"/>
                  </a:cubicBezTo>
                  <a:cubicBezTo>
                    <a:pt x="27153" y="13643"/>
                    <a:pt x="24618" y="11442"/>
                    <a:pt x="21482" y="8806"/>
                  </a:cubicBezTo>
                  <a:cubicBezTo>
                    <a:pt x="20782" y="8239"/>
                    <a:pt x="20115" y="7639"/>
                    <a:pt x="19347" y="7072"/>
                  </a:cubicBezTo>
                  <a:cubicBezTo>
                    <a:pt x="18413" y="6371"/>
                    <a:pt x="17479" y="5704"/>
                    <a:pt x="16545" y="5070"/>
                  </a:cubicBezTo>
                  <a:cubicBezTo>
                    <a:pt x="12576" y="2235"/>
                    <a:pt x="9107" y="0"/>
                    <a:pt x="910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34"/>
            <p:cNvSpPr/>
            <p:nvPr/>
          </p:nvSpPr>
          <p:spPr>
            <a:xfrm>
              <a:off x="8417411" y="3352839"/>
              <a:ext cx="453786" cy="654514"/>
            </a:xfrm>
            <a:custGeom>
              <a:avLst/>
              <a:gdLst/>
              <a:ahLst/>
              <a:cxnLst/>
              <a:rect l="l" t="t" r="r" b="b"/>
              <a:pathLst>
                <a:path w="20048" h="28916" extrusionOk="0">
                  <a:moveTo>
                    <a:pt x="9440" y="0"/>
                  </a:moveTo>
                  <a:cubicBezTo>
                    <a:pt x="6638" y="3536"/>
                    <a:pt x="2535" y="8607"/>
                    <a:pt x="0" y="11742"/>
                  </a:cubicBezTo>
                  <a:lnTo>
                    <a:pt x="2902" y="13910"/>
                  </a:lnTo>
                  <a:lnTo>
                    <a:pt x="5104" y="15511"/>
                  </a:lnTo>
                  <a:cubicBezTo>
                    <a:pt x="5104" y="15511"/>
                    <a:pt x="2769" y="24985"/>
                    <a:pt x="2769" y="26152"/>
                  </a:cubicBezTo>
                  <a:cubicBezTo>
                    <a:pt x="2769" y="27207"/>
                    <a:pt x="3913" y="28916"/>
                    <a:pt x="4650" y="28916"/>
                  </a:cubicBezTo>
                  <a:cubicBezTo>
                    <a:pt x="4729" y="28916"/>
                    <a:pt x="4803" y="28896"/>
                    <a:pt x="4870" y="28854"/>
                  </a:cubicBezTo>
                  <a:cubicBezTo>
                    <a:pt x="5604" y="28354"/>
                    <a:pt x="19915" y="10041"/>
                    <a:pt x="20015" y="9007"/>
                  </a:cubicBezTo>
                  <a:cubicBezTo>
                    <a:pt x="20048" y="8573"/>
                    <a:pt x="17513" y="6372"/>
                    <a:pt x="14377" y="3736"/>
                  </a:cubicBezTo>
                  <a:cubicBezTo>
                    <a:pt x="13677" y="3169"/>
                    <a:pt x="13010" y="2569"/>
                    <a:pt x="12242" y="2002"/>
                  </a:cubicBezTo>
                  <a:cubicBezTo>
                    <a:pt x="11308" y="1301"/>
                    <a:pt x="10374" y="634"/>
                    <a:pt x="944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34"/>
            <p:cNvSpPr/>
            <p:nvPr/>
          </p:nvSpPr>
          <p:spPr>
            <a:xfrm>
              <a:off x="8479318" y="3396637"/>
              <a:ext cx="394166" cy="612390"/>
            </a:xfrm>
            <a:custGeom>
              <a:avLst/>
              <a:gdLst/>
              <a:ahLst/>
              <a:cxnLst/>
              <a:rect l="l" t="t" r="r" b="b"/>
              <a:pathLst>
                <a:path w="17414" h="27055" extrusionOk="0">
                  <a:moveTo>
                    <a:pt x="9541" y="0"/>
                  </a:moveTo>
                  <a:lnTo>
                    <a:pt x="134" y="11942"/>
                  </a:lnTo>
                  <a:lnTo>
                    <a:pt x="2336" y="13576"/>
                  </a:lnTo>
                  <a:cubicBezTo>
                    <a:pt x="2336" y="13576"/>
                    <a:pt x="1" y="23117"/>
                    <a:pt x="1" y="24284"/>
                  </a:cubicBezTo>
                  <a:cubicBezTo>
                    <a:pt x="1" y="25305"/>
                    <a:pt x="1135" y="27055"/>
                    <a:pt x="1897" y="27055"/>
                  </a:cubicBezTo>
                  <a:cubicBezTo>
                    <a:pt x="1982" y="27055"/>
                    <a:pt x="2062" y="27033"/>
                    <a:pt x="2135" y="26986"/>
                  </a:cubicBezTo>
                  <a:cubicBezTo>
                    <a:pt x="2836" y="26486"/>
                    <a:pt x="17246" y="8073"/>
                    <a:pt x="17346" y="7038"/>
                  </a:cubicBezTo>
                  <a:cubicBezTo>
                    <a:pt x="17413" y="6538"/>
                    <a:pt x="13610" y="3302"/>
                    <a:pt x="9541" y="0"/>
                  </a:cubicBezTo>
                  <a:close/>
                </a:path>
              </a:pathLst>
            </a:cu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34"/>
            <p:cNvSpPr/>
            <p:nvPr/>
          </p:nvSpPr>
          <p:spPr>
            <a:xfrm>
              <a:off x="8515104" y="3567690"/>
              <a:ext cx="331852" cy="421735"/>
            </a:xfrm>
            <a:custGeom>
              <a:avLst/>
              <a:gdLst/>
              <a:ahLst/>
              <a:cxnLst/>
              <a:rect l="l" t="t" r="r" b="b"/>
              <a:pathLst>
                <a:path w="14661" h="18632" extrusionOk="0">
                  <a:moveTo>
                    <a:pt x="14653" y="0"/>
                  </a:moveTo>
                  <a:cubicBezTo>
                    <a:pt x="14650" y="0"/>
                    <a:pt x="14642" y="4"/>
                    <a:pt x="14631" y="15"/>
                  </a:cubicBezTo>
                  <a:cubicBezTo>
                    <a:pt x="14653" y="15"/>
                    <a:pt x="14661" y="0"/>
                    <a:pt x="14653" y="0"/>
                  </a:cubicBezTo>
                  <a:close/>
                  <a:moveTo>
                    <a:pt x="14631" y="15"/>
                  </a:moveTo>
                  <a:lnTo>
                    <a:pt x="14631" y="15"/>
                  </a:lnTo>
                  <a:cubicBezTo>
                    <a:pt x="12096" y="2951"/>
                    <a:pt x="2356" y="15426"/>
                    <a:pt x="21" y="18562"/>
                  </a:cubicBezTo>
                  <a:cubicBezTo>
                    <a:pt x="0" y="18603"/>
                    <a:pt x="5" y="18632"/>
                    <a:pt x="20" y="18632"/>
                  </a:cubicBezTo>
                  <a:cubicBezTo>
                    <a:pt x="29" y="18632"/>
                    <a:pt x="41" y="18621"/>
                    <a:pt x="54" y="18595"/>
                  </a:cubicBezTo>
                  <a:cubicBezTo>
                    <a:pt x="2556" y="15593"/>
                    <a:pt x="12396" y="3184"/>
                    <a:pt x="14631" y="15"/>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34"/>
            <p:cNvSpPr/>
            <p:nvPr/>
          </p:nvSpPr>
          <p:spPr>
            <a:xfrm>
              <a:off x="8508359" y="3634463"/>
              <a:ext cx="85741" cy="70734"/>
            </a:xfrm>
            <a:custGeom>
              <a:avLst/>
              <a:gdLst/>
              <a:ahLst/>
              <a:cxnLst/>
              <a:rect l="l" t="t" r="r" b="b"/>
              <a:pathLst>
                <a:path w="3788" h="3125" extrusionOk="0">
                  <a:moveTo>
                    <a:pt x="3688" y="1"/>
                  </a:moveTo>
                  <a:cubicBezTo>
                    <a:pt x="2120" y="234"/>
                    <a:pt x="752" y="1602"/>
                    <a:pt x="52" y="2969"/>
                  </a:cubicBezTo>
                  <a:cubicBezTo>
                    <a:pt x="0" y="3047"/>
                    <a:pt x="69" y="3124"/>
                    <a:pt x="133" y="3124"/>
                  </a:cubicBezTo>
                  <a:cubicBezTo>
                    <a:pt x="152" y="3124"/>
                    <a:pt x="170" y="3118"/>
                    <a:pt x="185" y="3103"/>
                  </a:cubicBezTo>
                  <a:cubicBezTo>
                    <a:pt x="1253" y="1969"/>
                    <a:pt x="2454" y="968"/>
                    <a:pt x="3721" y="101"/>
                  </a:cubicBezTo>
                  <a:cubicBezTo>
                    <a:pt x="3788" y="67"/>
                    <a:pt x="3755" y="1"/>
                    <a:pt x="368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34"/>
            <p:cNvSpPr/>
            <p:nvPr/>
          </p:nvSpPr>
          <p:spPr>
            <a:xfrm>
              <a:off x="8505213" y="3663911"/>
              <a:ext cx="85130" cy="70101"/>
            </a:xfrm>
            <a:custGeom>
              <a:avLst/>
              <a:gdLst/>
              <a:ahLst/>
              <a:cxnLst/>
              <a:rect l="l" t="t" r="r" b="b"/>
              <a:pathLst>
                <a:path w="3761" h="3097" extrusionOk="0">
                  <a:moveTo>
                    <a:pt x="3693" y="1"/>
                  </a:moveTo>
                  <a:cubicBezTo>
                    <a:pt x="2092" y="234"/>
                    <a:pt x="758" y="1568"/>
                    <a:pt x="24" y="2969"/>
                  </a:cubicBezTo>
                  <a:cubicBezTo>
                    <a:pt x="0" y="3041"/>
                    <a:pt x="45" y="3096"/>
                    <a:pt x="110" y="3096"/>
                  </a:cubicBezTo>
                  <a:cubicBezTo>
                    <a:pt x="135" y="3096"/>
                    <a:pt x="163" y="3088"/>
                    <a:pt x="191" y="3069"/>
                  </a:cubicBezTo>
                  <a:cubicBezTo>
                    <a:pt x="1258" y="1969"/>
                    <a:pt x="2426" y="968"/>
                    <a:pt x="3727" y="101"/>
                  </a:cubicBezTo>
                  <a:cubicBezTo>
                    <a:pt x="3760" y="67"/>
                    <a:pt x="3727" y="1"/>
                    <a:pt x="369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34"/>
            <p:cNvSpPr/>
            <p:nvPr/>
          </p:nvSpPr>
          <p:spPr>
            <a:xfrm>
              <a:off x="8500912" y="3692613"/>
              <a:ext cx="85651" cy="71164"/>
            </a:xfrm>
            <a:custGeom>
              <a:avLst/>
              <a:gdLst/>
              <a:ahLst/>
              <a:cxnLst/>
              <a:rect l="l" t="t" r="r" b="b"/>
              <a:pathLst>
                <a:path w="3784" h="3144" extrusionOk="0">
                  <a:moveTo>
                    <a:pt x="3717" y="0"/>
                  </a:moveTo>
                  <a:cubicBezTo>
                    <a:pt x="2149" y="267"/>
                    <a:pt x="781" y="1601"/>
                    <a:pt x="47" y="3002"/>
                  </a:cubicBezTo>
                  <a:cubicBezTo>
                    <a:pt x="0" y="3073"/>
                    <a:pt x="53" y="3144"/>
                    <a:pt x="123" y="3144"/>
                  </a:cubicBezTo>
                  <a:cubicBezTo>
                    <a:pt x="153" y="3144"/>
                    <a:pt x="185" y="3132"/>
                    <a:pt x="214" y="3102"/>
                  </a:cubicBezTo>
                  <a:cubicBezTo>
                    <a:pt x="1282" y="1968"/>
                    <a:pt x="2449" y="967"/>
                    <a:pt x="3750" y="100"/>
                  </a:cubicBezTo>
                  <a:cubicBezTo>
                    <a:pt x="3783" y="67"/>
                    <a:pt x="3783" y="0"/>
                    <a:pt x="37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34"/>
            <p:cNvSpPr/>
            <p:nvPr/>
          </p:nvSpPr>
          <p:spPr>
            <a:xfrm>
              <a:off x="8497607" y="3722061"/>
              <a:ext cx="85176" cy="70712"/>
            </a:xfrm>
            <a:custGeom>
              <a:avLst/>
              <a:gdLst/>
              <a:ahLst/>
              <a:cxnLst/>
              <a:rect l="l" t="t" r="r" b="b"/>
              <a:pathLst>
                <a:path w="3763" h="3124" extrusionOk="0">
                  <a:moveTo>
                    <a:pt x="3696" y="0"/>
                  </a:moveTo>
                  <a:cubicBezTo>
                    <a:pt x="2128" y="234"/>
                    <a:pt x="760" y="1601"/>
                    <a:pt x="27" y="2969"/>
                  </a:cubicBezTo>
                  <a:cubicBezTo>
                    <a:pt x="1" y="3046"/>
                    <a:pt x="55" y="3124"/>
                    <a:pt x="127" y="3124"/>
                  </a:cubicBezTo>
                  <a:cubicBezTo>
                    <a:pt x="148" y="3124"/>
                    <a:pt x="171" y="3117"/>
                    <a:pt x="193" y="3102"/>
                  </a:cubicBezTo>
                  <a:cubicBezTo>
                    <a:pt x="1261" y="1968"/>
                    <a:pt x="2428" y="967"/>
                    <a:pt x="3729" y="100"/>
                  </a:cubicBezTo>
                  <a:cubicBezTo>
                    <a:pt x="3763" y="67"/>
                    <a:pt x="3763" y="0"/>
                    <a:pt x="369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34"/>
            <p:cNvSpPr/>
            <p:nvPr/>
          </p:nvSpPr>
          <p:spPr>
            <a:xfrm>
              <a:off x="8393237" y="3658343"/>
              <a:ext cx="146516" cy="65347"/>
            </a:xfrm>
            <a:custGeom>
              <a:avLst/>
              <a:gdLst/>
              <a:ahLst/>
              <a:cxnLst/>
              <a:rect l="l" t="t" r="r" b="b"/>
              <a:pathLst>
                <a:path w="6473" h="2887" extrusionOk="0">
                  <a:moveTo>
                    <a:pt x="3637" y="413"/>
                  </a:moveTo>
                  <a:cubicBezTo>
                    <a:pt x="4437" y="413"/>
                    <a:pt x="5271" y="447"/>
                    <a:pt x="6105" y="547"/>
                  </a:cubicBezTo>
                  <a:cubicBezTo>
                    <a:pt x="5505" y="847"/>
                    <a:pt x="4971" y="1214"/>
                    <a:pt x="4371" y="1547"/>
                  </a:cubicBezTo>
                  <a:cubicBezTo>
                    <a:pt x="3843" y="1864"/>
                    <a:pt x="2876" y="2453"/>
                    <a:pt x="2082" y="2453"/>
                  </a:cubicBezTo>
                  <a:cubicBezTo>
                    <a:pt x="1873" y="2453"/>
                    <a:pt x="1676" y="2412"/>
                    <a:pt x="1502" y="2315"/>
                  </a:cubicBezTo>
                  <a:cubicBezTo>
                    <a:pt x="1" y="1481"/>
                    <a:pt x="1802" y="613"/>
                    <a:pt x="2436" y="513"/>
                  </a:cubicBezTo>
                  <a:cubicBezTo>
                    <a:pt x="2836" y="447"/>
                    <a:pt x="3237" y="413"/>
                    <a:pt x="3637" y="413"/>
                  </a:cubicBezTo>
                  <a:close/>
                  <a:moveTo>
                    <a:pt x="3649" y="1"/>
                  </a:moveTo>
                  <a:cubicBezTo>
                    <a:pt x="3130" y="1"/>
                    <a:pt x="2612" y="49"/>
                    <a:pt x="2102" y="146"/>
                  </a:cubicBezTo>
                  <a:cubicBezTo>
                    <a:pt x="1268" y="313"/>
                    <a:pt x="268" y="980"/>
                    <a:pt x="568" y="1981"/>
                  </a:cubicBezTo>
                  <a:cubicBezTo>
                    <a:pt x="752" y="2673"/>
                    <a:pt x="1335" y="2886"/>
                    <a:pt x="1930" y="2886"/>
                  </a:cubicBezTo>
                  <a:cubicBezTo>
                    <a:pt x="2197" y="2886"/>
                    <a:pt x="2466" y="2844"/>
                    <a:pt x="2703" y="2782"/>
                  </a:cubicBezTo>
                  <a:cubicBezTo>
                    <a:pt x="4070" y="2448"/>
                    <a:pt x="5205" y="1514"/>
                    <a:pt x="6372" y="814"/>
                  </a:cubicBezTo>
                  <a:cubicBezTo>
                    <a:pt x="6472" y="747"/>
                    <a:pt x="6472" y="580"/>
                    <a:pt x="6372" y="513"/>
                  </a:cubicBezTo>
                  <a:cubicBezTo>
                    <a:pt x="6372" y="480"/>
                    <a:pt x="6372" y="447"/>
                    <a:pt x="6339" y="447"/>
                  </a:cubicBezTo>
                  <a:cubicBezTo>
                    <a:pt x="5468" y="150"/>
                    <a:pt x="4558" y="1"/>
                    <a:pt x="36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34"/>
            <p:cNvSpPr/>
            <p:nvPr/>
          </p:nvSpPr>
          <p:spPr>
            <a:xfrm>
              <a:off x="8517820" y="3542633"/>
              <a:ext cx="71006" cy="133569"/>
            </a:xfrm>
            <a:custGeom>
              <a:avLst/>
              <a:gdLst/>
              <a:ahLst/>
              <a:cxnLst/>
              <a:rect l="l" t="t" r="r" b="b"/>
              <a:pathLst>
                <a:path w="3137" h="5901" extrusionOk="0">
                  <a:moveTo>
                    <a:pt x="1803" y="406"/>
                  </a:moveTo>
                  <a:cubicBezTo>
                    <a:pt x="2028" y="406"/>
                    <a:pt x="2268" y="567"/>
                    <a:pt x="2503" y="989"/>
                  </a:cubicBezTo>
                  <a:cubicBezTo>
                    <a:pt x="2936" y="1823"/>
                    <a:pt x="2069" y="3190"/>
                    <a:pt x="1669" y="3891"/>
                  </a:cubicBezTo>
                  <a:cubicBezTo>
                    <a:pt x="1335" y="4458"/>
                    <a:pt x="968" y="4992"/>
                    <a:pt x="635" y="5592"/>
                  </a:cubicBezTo>
                  <a:cubicBezTo>
                    <a:pt x="568" y="4758"/>
                    <a:pt x="535" y="3924"/>
                    <a:pt x="535" y="3090"/>
                  </a:cubicBezTo>
                  <a:cubicBezTo>
                    <a:pt x="568" y="2690"/>
                    <a:pt x="601" y="2290"/>
                    <a:pt x="668" y="1889"/>
                  </a:cubicBezTo>
                  <a:cubicBezTo>
                    <a:pt x="740" y="1458"/>
                    <a:pt x="1226" y="406"/>
                    <a:pt x="1803" y="406"/>
                  </a:cubicBezTo>
                  <a:close/>
                  <a:moveTo>
                    <a:pt x="1788" y="0"/>
                  </a:moveTo>
                  <a:cubicBezTo>
                    <a:pt x="1002" y="0"/>
                    <a:pt x="447" y="855"/>
                    <a:pt x="301" y="1556"/>
                  </a:cubicBezTo>
                  <a:cubicBezTo>
                    <a:pt x="1" y="2990"/>
                    <a:pt x="101" y="4458"/>
                    <a:pt x="535" y="5826"/>
                  </a:cubicBezTo>
                  <a:cubicBezTo>
                    <a:pt x="535" y="5842"/>
                    <a:pt x="543" y="5851"/>
                    <a:pt x="555" y="5851"/>
                  </a:cubicBezTo>
                  <a:cubicBezTo>
                    <a:pt x="568" y="5851"/>
                    <a:pt x="585" y="5842"/>
                    <a:pt x="601" y="5826"/>
                  </a:cubicBezTo>
                  <a:cubicBezTo>
                    <a:pt x="635" y="5876"/>
                    <a:pt x="693" y="5901"/>
                    <a:pt x="756" y="5901"/>
                  </a:cubicBezTo>
                  <a:cubicBezTo>
                    <a:pt x="818" y="5901"/>
                    <a:pt x="885" y="5876"/>
                    <a:pt x="935" y="5826"/>
                  </a:cubicBezTo>
                  <a:cubicBezTo>
                    <a:pt x="1635" y="4691"/>
                    <a:pt x="2603" y="3557"/>
                    <a:pt x="2936" y="2223"/>
                  </a:cubicBezTo>
                  <a:cubicBezTo>
                    <a:pt x="3136" y="1456"/>
                    <a:pt x="3070" y="355"/>
                    <a:pt x="2136" y="55"/>
                  </a:cubicBezTo>
                  <a:cubicBezTo>
                    <a:pt x="2015" y="17"/>
                    <a:pt x="1899" y="0"/>
                    <a:pt x="17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34"/>
            <p:cNvSpPr/>
            <p:nvPr/>
          </p:nvSpPr>
          <p:spPr>
            <a:xfrm>
              <a:off x="7491731" y="2290487"/>
              <a:ext cx="1127291" cy="1303980"/>
            </a:xfrm>
            <a:custGeom>
              <a:avLst/>
              <a:gdLst/>
              <a:ahLst/>
              <a:cxnLst/>
              <a:rect l="l" t="t" r="r" b="b"/>
              <a:pathLst>
                <a:path w="49803" h="57609" extrusionOk="0">
                  <a:moveTo>
                    <a:pt x="20682" y="1"/>
                  </a:moveTo>
                  <a:lnTo>
                    <a:pt x="0" y="968"/>
                  </a:lnTo>
                  <a:cubicBezTo>
                    <a:pt x="0" y="968"/>
                    <a:pt x="1301" y="7039"/>
                    <a:pt x="5371" y="10008"/>
                  </a:cubicBezTo>
                  <a:cubicBezTo>
                    <a:pt x="5371" y="10008"/>
                    <a:pt x="15878" y="37528"/>
                    <a:pt x="18080" y="40430"/>
                  </a:cubicBezTo>
                  <a:cubicBezTo>
                    <a:pt x="21716" y="45233"/>
                    <a:pt x="39395" y="57609"/>
                    <a:pt x="39395" y="57609"/>
                  </a:cubicBezTo>
                  <a:lnTo>
                    <a:pt x="49803" y="44299"/>
                  </a:lnTo>
                  <a:cubicBezTo>
                    <a:pt x="49803" y="44299"/>
                    <a:pt x="32724" y="33325"/>
                    <a:pt x="31356" y="31590"/>
                  </a:cubicBezTo>
                  <a:cubicBezTo>
                    <a:pt x="30422" y="30423"/>
                    <a:pt x="23150" y="12743"/>
                    <a:pt x="23250" y="12109"/>
                  </a:cubicBezTo>
                  <a:cubicBezTo>
                    <a:pt x="24251" y="4637"/>
                    <a:pt x="20682" y="1"/>
                    <a:pt x="2068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34"/>
            <p:cNvSpPr/>
            <p:nvPr/>
          </p:nvSpPr>
          <p:spPr>
            <a:xfrm>
              <a:off x="7930623" y="2316608"/>
              <a:ext cx="611032" cy="977696"/>
            </a:xfrm>
            <a:custGeom>
              <a:avLst/>
              <a:gdLst/>
              <a:ahLst/>
              <a:cxnLst/>
              <a:rect l="l" t="t" r="r" b="b"/>
              <a:pathLst>
                <a:path w="26995" h="43194" extrusionOk="0">
                  <a:moveTo>
                    <a:pt x="45" y="0"/>
                  </a:moveTo>
                  <a:cubicBezTo>
                    <a:pt x="27" y="0"/>
                    <a:pt x="1" y="24"/>
                    <a:pt x="24" y="48"/>
                  </a:cubicBezTo>
                  <a:cubicBezTo>
                    <a:pt x="224" y="448"/>
                    <a:pt x="425" y="815"/>
                    <a:pt x="625" y="1248"/>
                  </a:cubicBezTo>
                  <a:cubicBezTo>
                    <a:pt x="1292" y="2816"/>
                    <a:pt x="1726" y="4484"/>
                    <a:pt x="1859" y="6219"/>
                  </a:cubicBezTo>
                  <a:cubicBezTo>
                    <a:pt x="2026" y="7987"/>
                    <a:pt x="1726" y="9788"/>
                    <a:pt x="2059" y="11523"/>
                  </a:cubicBezTo>
                  <a:cubicBezTo>
                    <a:pt x="2259" y="12356"/>
                    <a:pt x="2526" y="13224"/>
                    <a:pt x="2826" y="14024"/>
                  </a:cubicBezTo>
                  <a:cubicBezTo>
                    <a:pt x="3127" y="14892"/>
                    <a:pt x="3427" y="15759"/>
                    <a:pt x="3727" y="16593"/>
                  </a:cubicBezTo>
                  <a:cubicBezTo>
                    <a:pt x="4361" y="18294"/>
                    <a:pt x="5028" y="19995"/>
                    <a:pt x="5695" y="21663"/>
                  </a:cubicBezTo>
                  <a:cubicBezTo>
                    <a:pt x="6362" y="23331"/>
                    <a:pt x="7063" y="24965"/>
                    <a:pt x="7830" y="26533"/>
                  </a:cubicBezTo>
                  <a:cubicBezTo>
                    <a:pt x="8197" y="27367"/>
                    <a:pt x="8564" y="28201"/>
                    <a:pt x="8964" y="29035"/>
                  </a:cubicBezTo>
                  <a:cubicBezTo>
                    <a:pt x="9298" y="29802"/>
                    <a:pt x="9665" y="30536"/>
                    <a:pt x="10098" y="31237"/>
                  </a:cubicBezTo>
                  <a:cubicBezTo>
                    <a:pt x="10532" y="31904"/>
                    <a:pt x="11066" y="32471"/>
                    <a:pt x="11733" y="32904"/>
                  </a:cubicBezTo>
                  <a:cubicBezTo>
                    <a:pt x="12433" y="33438"/>
                    <a:pt x="13200" y="33939"/>
                    <a:pt x="13934" y="34439"/>
                  </a:cubicBezTo>
                  <a:lnTo>
                    <a:pt x="18638" y="37608"/>
                  </a:lnTo>
                  <a:cubicBezTo>
                    <a:pt x="21740" y="39743"/>
                    <a:pt x="23708" y="41077"/>
                    <a:pt x="26810" y="43179"/>
                  </a:cubicBezTo>
                  <a:cubicBezTo>
                    <a:pt x="26826" y="43189"/>
                    <a:pt x="26842" y="43194"/>
                    <a:pt x="26858" y="43194"/>
                  </a:cubicBezTo>
                  <a:cubicBezTo>
                    <a:pt x="26937" y="43194"/>
                    <a:pt x="26994" y="43068"/>
                    <a:pt x="26910" y="43012"/>
                  </a:cubicBezTo>
                  <a:lnTo>
                    <a:pt x="26910" y="42978"/>
                  </a:lnTo>
                  <a:lnTo>
                    <a:pt x="17637" y="36674"/>
                  </a:lnTo>
                  <a:cubicBezTo>
                    <a:pt x="16102" y="35640"/>
                    <a:pt x="14568" y="34606"/>
                    <a:pt x="13034" y="33538"/>
                  </a:cubicBezTo>
                  <a:cubicBezTo>
                    <a:pt x="12266" y="33105"/>
                    <a:pt x="11599" y="32571"/>
                    <a:pt x="10932" y="32004"/>
                  </a:cubicBezTo>
                  <a:cubicBezTo>
                    <a:pt x="10398" y="31370"/>
                    <a:pt x="9931" y="30670"/>
                    <a:pt x="9631" y="29902"/>
                  </a:cubicBezTo>
                  <a:cubicBezTo>
                    <a:pt x="8063" y="26633"/>
                    <a:pt x="6629" y="23364"/>
                    <a:pt x="5295" y="20029"/>
                  </a:cubicBezTo>
                  <a:cubicBezTo>
                    <a:pt x="4628" y="18327"/>
                    <a:pt x="3994" y="16626"/>
                    <a:pt x="3393" y="14925"/>
                  </a:cubicBezTo>
                  <a:cubicBezTo>
                    <a:pt x="3127" y="14091"/>
                    <a:pt x="2826" y="13257"/>
                    <a:pt x="2559" y="12423"/>
                  </a:cubicBezTo>
                  <a:cubicBezTo>
                    <a:pt x="2293" y="11556"/>
                    <a:pt x="2159" y="10655"/>
                    <a:pt x="2159" y="9755"/>
                  </a:cubicBezTo>
                  <a:cubicBezTo>
                    <a:pt x="2159" y="8854"/>
                    <a:pt x="2193" y="7953"/>
                    <a:pt x="2159" y="7086"/>
                  </a:cubicBezTo>
                  <a:cubicBezTo>
                    <a:pt x="2092" y="6252"/>
                    <a:pt x="1992" y="5418"/>
                    <a:pt x="1826" y="4584"/>
                  </a:cubicBezTo>
                  <a:cubicBezTo>
                    <a:pt x="1459" y="2983"/>
                    <a:pt x="858" y="1449"/>
                    <a:pt x="58" y="14"/>
                  </a:cubicBezTo>
                  <a:cubicBezTo>
                    <a:pt x="58" y="5"/>
                    <a:pt x="52" y="0"/>
                    <a:pt x="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34"/>
            <p:cNvSpPr/>
            <p:nvPr/>
          </p:nvSpPr>
          <p:spPr>
            <a:xfrm>
              <a:off x="7799023" y="2326613"/>
              <a:ext cx="138956" cy="103578"/>
            </a:xfrm>
            <a:custGeom>
              <a:avLst/>
              <a:gdLst/>
              <a:ahLst/>
              <a:cxnLst/>
              <a:rect l="l" t="t" r="r" b="b"/>
              <a:pathLst>
                <a:path w="6139" h="4576" extrusionOk="0">
                  <a:moveTo>
                    <a:pt x="69" y="1"/>
                  </a:moveTo>
                  <a:cubicBezTo>
                    <a:pt x="34" y="1"/>
                    <a:pt x="1" y="20"/>
                    <a:pt x="1" y="39"/>
                  </a:cubicBezTo>
                  <a:cubicBezTo>
                    <a:pt x="401" y="2875"/>
                    <a:pt x="3170" y="4576"/>
                    <a:pt x="5872" y="4576"/>
                  </a:cubicBezTo>
                  <a:cubicBezTo>
                    <a:pt x="6139" y="4576"/>
                    <a:pt x="6105" y="4242"/>
                    <a:pt x="5872" y="4242"/>
                  </a:cubicBezTo>
                  <a:cubicBezTo>
                    <a:pt x="4537" y="4176"/>
                    <a:pt x="3270" y="3742"/>
                    <a:pt x="2169" y="2975"/>
                  </a:cubicBezTo>
                  <a:cubicBezTo>
                    <a:pt x="1202" y="2241"/>
                    <a:pt x="468" y="1207"/>
                    <a:pt x="134" y="39"/>
                  </a:cubicBezTo>
                  <a:cubicBezTo>
                    <a:pt x="120" y="11"/>
                    <a:pt x="94" y="1"/>
                    <a:pt x="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34"/>
            <p:cNvSpPr/>
            <p:nvPr/>
          </p:nvSpPr>
          <p:spPr>
            <a:xfrm>
              <a:off x="7552890" y="2474714"/>
              <a:ext cx="126733" cy="78000"/>
            </a:xfrm>
            <a:custGeom>
              <a:avLst/>
              <a:gdLst/>
              <a:ahLst/>
              <a:cxnLst/>
              <a:rect l="l" t="t" r="r" b="b"/>
              <a:pathLst>
                <a:path w="5599" h="3446" extrusionOk="0">
                  <a:moveTo>
                    <a:pt x="67" y="1"/>
                  </a:moveTo>
                  <a:cubicBezTo>
                    <a:pt x="34" y="1"/>
                    <a:pt x="0" y="68"/>
                    <a:pt x="34" y="68"/>
                  </a:cubicBezTo>
                  <a:cubicBezTo>
                    <a:pt x="868" y="735"/>
                    <a:pt x="1735" y="1335"/>
                    <a:pt x="2669" y="1869"/>
                  </a:cubicBezTo>
                  <a:cubicBezTo>
                    <a:pt x="3603" y="2436"/>
                    <a:pt x="4604" y="2903"/>
                    <a:pt x="5538" y="3437"/>
                  </a:cubicBezTo>
                  <a:cubicBezTo>
                    <a:pt x="5544" y="3443"/>
                    <a:pt x="5550" y="3446"/>
                    <a:pt x="5556" y="3446"/>
                  </a:cubicBezTo>
                  <a:cubicBezTo>
                    <a:pt x="5581" y="3446"/>
                    <a:pt x="5598" y="3397"/>
                    <a:pt x="5571" y="3370"/>
                  </a:cubicBezTo>
                  <a:cubicBezTo>
                    <a:pt x="4670" y="2736"/>
                    <a:pt x="3803" y="2069"/>
                    <a:pt x="2869" y="1502"/>
                  </a:cubicBezTo>
                  <a:cubicBezTo>
                    <a:pt x="2002" y="902"/>
                    <a:pt x="1068" y="401"/>
                    <a:pt x="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34"/>
            <p:cNvSpPr/>
            <p:nvPr/>
          </p:nvSpPr>
          <p:spPr>
            <a:xfrm>
              <a:off x="7543836" y="2346056"/>
              <a:ext cx="82323" cy="172298"/>
            </a:xfrm>
            <a:custGeom>
              <a:avLst/>
              <a:gdLst/>
              <a:ahLst/>
              <a:cxnLst/>
              <a:rect l="l" t="t" r="r" b="b"/>
              <a:pathLst>
                <a:path w="3637" h="7612" extrusionOk="0">
                  <a:moveTo>
                    <a:pt x="53" y="0"/>
                  </a:moveTo>
                  <a:cubicBezTo>
                    <a:pt x="33" y="0"/>
                    <a:pt x="0" y="24"/>
                    <a:pt x="0" y="48"/>
                  </a:cubicBezTo>
                  <a:cubicBezTo>
                    <a:pt x="134" y="748"/>
                    <a:pt x="234" y="1449"/>
                    <a:pt x="334" y="2149"/>
                  </a:cubicBezTo>
                  <a:cubicBezTo>
                    <a:pt x="400" y="2783"/>
                    <a:pt x="534" y="3350"/>
                    <a:pt x="734" y="3950"/>
                  </a:cubicBezTo>
                  <a:cubicBezTo>
                    <a:pt x="901" y="4484"/>
                    <a:pt x="1234" y="4951"/>
                    <a:pt x="1668" y="5318"/>
                  </a:cubicBezTo>
                  <a:cubicBezTo>
                    <a:pt x="1935" y="5485"/>
                    <a:pt x="2202" y="5652"/>
                    <a:pt x="2435" y="5818"/>
                  </a:cubicBezTo>
                  <a:cubicBezTo>
                    <a:pt x="2669" y="5985"/>
                    <a:pt x="2902" y="6185"/>
                    <a:pt x="3169" y="6319"/>
                  </a:cubicBezTo>
                  <a:lnTo>
                    <a:pt x="3202" y="6519"/>
                  </a:lnTo>
                  <a:cubicBezTo>
                    <a:pt x="3236" y="6686"/>
                    <a:pt x="3302" y="6852"/>
                    <a:pt x="3336" y="7053"/>
                  </a:cubicBezTo>
                  <a:cubicBezTo>
                    <a:pt x="3403" y="7219"/>
                    <a:pt x="3436" y="7420"/>
                    <a:pt x="3536" y="7586"/>
                  </a:cubicBezTo>
                  <a:cubicBezTo>
                    <a:pt x="3536" y="7603"/>
                    <a:pt x="3553" y="7611"/>
                    <a:pt x="3569" y="7611"/>
                  </a:cubicBezTo>
                  <a:cubicBezTo>
                    <a:pt x="3586" y="7611"/>
                    <a:pt x="3603" y="7603"/>
                    <a:pt x="3603" y="7586"/>
                  </a:cubicBezTo>
                  <a:cubicBezTo>
                    <a:pt x="3636" y="7386"/>
                    <a:pt x="3636" y="7186"/>
                    <a:pt x="3603" y="7019"/>
                  </a:cubicBezTo>
                  <a:cubicBezTo>
                    <a:pt x="3569" y="6819"/>
                    <a:pt x="3569" y="6652"/>
                    <a:pt x="3536" y="6452"/>
                  </a:cubicBezTo>
                  <a:cubicBezTo>
                    <a:pt x="3503" y="6285"/>
                    <a:pt x="3002" y="3817"/>
                    <a:pt x="2869" y="3317"/>
                  </a:cubicBezTo>
                  <a:cubicBezTo>
                    <a:pt x="2569" y="2282"/>
                    <a:pt x="2235" y="1282"/>
                    <a:pt x="1935" y="281"/>
                  </a:cubicBezTo>
                  <a:cubicBezTo>
                    <a:pt x="1952" y="264"/>
                    <a:pt x="1935" y="256"/>
                    <a:pt x="1914" y="256"/>
                  </a:cubicBezTo>
                  <a:cubicBezTo>
                    <a:pt x="1893" y="256"/>
                    <a:pt x="1868" y="264"/>
                    <a:pt x="1868" y="281"/>
                  </a:cubicBezTo>
                  <a:cubicBezTo>
                    <a:pt x="2135" y="1315"/>
                    <a:pt x="2335" y="2349"/>
                    <a:pt x="2535" y="3383"/>
                  </a:cubicBezTo>
                  <a:cubicBezTo>
                    <a:pt x="2669" y="3917"/>
                    <a:pt x="2769" y="4451"/>
                    <a:pt x="2869" y="4951"/>
                  </a:cubicBezTo>
                  <a:cubicBezTo>
                    <a:pt x="2936" y="5218"/>
                    <a:pt x="2969" y="5451"/>
                    <a:pt x="3036" y="5685"/>
                  </a:cubicBezTo>
                  <a:cubicBezTo>
                    <a:pt x="3036" y="5752"/>
                    <a:pt x="3069" y="5852"/>
                    <a:pt x="3102" y="5918"/>
                  </a:cubicBezTo>
                  <a:lnTo>
                    <a:pt x="2669" y="5618"/>
                  </a:lnTo>
                  <a:cubicBezTo>
                    <a:pt x="2402" y="5451"/>
                    <a:pt x="2168" y="5285"/>
                    <a:pt x="1901" y="5051"/>
                  </a:cubicBezTo>
                  <a:cubicBezTo>
                    <a:pt x="1501" y="4684"/>
                    <a:pt x="1168" y="4184"/>
                    <a:pt x="1034" y="3617"/>
                  </a:cubicBezTo>
                  <a:cubicBezTo>
                    <a:pt x="834" y="3050"/>
                    <a:pt x="734" y="2483"/>
                    <a:pt x="567" y="1882"/>
                  </a:cubicBezTo>
                  <a:cubicBezTo>
                    <a:pt x="400" y="1282"/>
                    <a:pt x="234" y="648"/>
                    <a:pt x="67" y="14"/>
                  </a:cubicBezTo>
                  <a:cubicBezTo>
                    <a:pt x="67" y="4"/>
                    <a:pt x="61" y="0"/>
                    <a:pt x="5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34"/>
            <p:cNvSpPr/>
            <p:nvPr/>
          </p:nvSpPr>
          <p:spPr>
            <a:xfrm>
              <a:off x="8345138" y="3274748"/>
              <a:ext cx="211750" cy="266437"/>
            </a:xfrm>
            <a:custGeom>
              <a:avLst/>
              <a:gdLst/>
              <a:ahLst/>
              <a:cxnLst/>
              <a:rect l="l" t="t" r="r" b="b"/>
              <a:pathLst>
                <a:path w="9355" h="11771" extrusionOk="0">
                  <a:moveTo>
                    <a:pt x="9311" y="1"/>
                  </a:moveTo>
                  <a:cubicBezTo>
                    <a:pt x="9303" y="1"/>
                    <a:pt x="9298" y="5"/>
                    <a:pt x="9298" y="15"/>
                  </a:cubicBezTo>
                  <a:cubicBezTo>
                    <a:pt x="8931" y="482"/>
                    <a:pt x="8530" y="882"/>
                    <a:pt x="8164" y="1316"/>
                  </a:cubicBezTo>
                  <a:lnTo>
                    <a:pt x="7129" y="2516"/>
                  </a:lnTo>
                  <a:cubicBezTo>
                    <a:pt x="5862" y="4017"/>
                    <a:pt x="4661" y="5552"/>
                    <a:pt x="3460" y="7086"/>
                  </a:cubicBezTo>
                  <a:cubicBezTo>
                    <a:pt x="2860" y="7854"/>
                    <a:pt x="2293" y="8621"/>
                    <a:pt x="1726" y="9421"/>
                  </a:cubicBezTo>
                  <a:cubicBezTo>
                    <a:pt x="1425" y="9822"/>
                    <a:pt x="1092" y="10255"/>
                    <a:pt x="825" y="10622"/>
                  </a:cubicBezTo>
                  <a:cubicBezTo>
                    <a:pt x="558" y="10956"/>
                    <a:pt x="258" y="11323"/>
                    <a:pt x="24" y="11723"/>
                  </a:cubicBezTo>
                  <a:cubicBezTo>
                    <a:pt x="1" y="11747"/>
                    <a:pt x="11" y="11770"/>
                    <a:pt x="30" y="11770"/>
                  </a:cubicBezTo>
                  <a:cubicBezTo>
                    <a:pt x="38" y="11770"/>
                    <a:pt x="48" y="11766"/>
                    <a:pt x="58" y="11756"/>
                  </a:cubicBezTo>
                  <a:cubicBezTo>
                    <a:pt x="258" y="11590"/>
                    <a:pt x="391" y="11423"/>
                    <a:pt x="558" y="11189"/>
                  </a:cubicBezTo>
                  <a:cubicBezTo>
                    <a:pt x="758" y="10956"/>
                    <a:pt x="958" y="10756"/>
                    <a:pt x="1125" y="10555"/>
                  </a:cubicBezTo>
                  <a:cubicBezTo>
                    <a:pt x="1459" y="10122"/>
                    <a:pt x="1826" y="9722"/>
                    <a:pt x="2159" y="9288"/>
                  </a:cubicBezTo>
                  <a:cubicBezTo>
                    <a:pt x="3427" y="7820"/>
                    <a:pt x="4661" y="6286"/>
                    <a:pt x="5829" y="4751"/>
                  </a:cubicBezTo>
                  <a:cubicBezTo>
                    <a:pt x="6429" y="3984"/>
                    <a:pt x="6996" y="3217"/>
                    <a:pt x="7596" y="2416"/>
                  </a:cubicBezTo>
                  <a:cubicBezTo>
                    <a:pt x="8164" y="1616"/>
                    <a:pt x="8697" y="782"/>
                    <a:pt x="9331" y="48"/>
                  </a:cubicBezTo>
                  <a:cubicBezTo>
                    <a:pt x="9355" y="24"/>
                    <a:pt x="9328" y="1"/>
                    <a:pt x="93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34"/>
            <p:cNvSpPr/>
            <p:nvPr/>
          </p:nvSpPr>
          <p:spPr>
            <a:xfrm>
              <a:off x="7279573" y="1376282"/>
              <a:ext cx="474928" cy="492922"/>
            </a:xfrm>
            <a:custGeom>
              <a:avLst/>
              <a:gdLst/>
              <a:ahLst/>
              <a:cxnLst/>
              <a:rect l="l" t="t" r="r" b="b"/>
              <a:pathLst>
                <a:path w="20982" h="21777" extrusionOk="0">
                  <a:moveTo>
                    <a:pt x="8137" y="1"/>
                  </a:moveTo>
                  <a:cubicBezTo>
                    <a:pt x="5869" y="1"/>
                    <a:pt x="4197" y="1598"/>
                    <a:pt x="3703" y="3597"/>
                  </a:cubicBezTo>
                  <a:cubicBezTo>
                    <a:pt x="3603" y="3897"/>
                    <a:pt x="3536" y="4231"/>
                    <a:pt x="3503" y="4631"/>
                  </a:cubicBezTo>
                  <a:cubicBezTo>
                    <a:pt x="3269" y="5998"/>
                    <a:pt x="3136" y="7766"/>
                    <a:pt x="2969" y="9134"/>
                  </a:cubicBezTo>
                  <a:cubicBezTo>
                    <a:pt x="2902" y="9668"/>
                    <a:pt x="2835" y="10201"/>
                    <a:pt x="2702" y="10735"/>
                  </a:cubicBezTo>
                  <a:cubicBezTo>
                    <a:pt x="2035" y="13270"/>
                    <a:pt x="0" y="14938"/>
                    <a:pt x="400" y="21576"/>
                  </a:cubicBezTo>
                  <a:cubicBezTo>
                    <a:pt x="400" y="21676"/>
                    <a:pt x="467" y="21743"/>
                    <a:pt x="567" y="21776"/>
                  </a:cubicBezTo>
                  <a:lnTo>
                    <a:pt x="1334" y="21710"/>
                  </a:lnTo>
                  <a:cubicBezTo>
                    <a:pt x="1734" y="19998"/>
                    <a:pt x="2182" y="18580"/>
                    <a:pt x="2241" y="18580"/>
                  </a:cubicBezTo>
                  <a:cubicBezTo>
                    <a:pt x="2251" y="18580"/>
                    <a:pt x="2250" y="18621"/>
                    <a:pt x="2235" y="18708"/>
                  </a:cubicBezTo>
                  <a:cubicBezTo>
                    <a:pt x="2035" y="19675"/>
                    <a:pt x="2002" y="20676"/>
                    <a:pt x="2102" y="21643"/>
                  </a:cubicBezTo>
                  <a:lnTo>
                    <a:pt x="3603" y="21510"/>
                  </a:lnTo>
                  <a:cubicBezTo>
                    <a:pt x="3779" y="18487"/>
                    <a:pt x="4135" y="16136"/>
                    <a:pt x="4264" y="16136"/>
                  </a:cubicBezTo>
                  <a:cubicBezTo>
                    <a:pt x="4282" y="16136"/>
                    <a:pt x="4295" y="16180"/>
                    <a:pt x="4303" y="16273"/>
                  </a:cubicBezTo>
                  <a:cubicBezTo>
                    <a:pt x="4470" y="19375"/>
                    <a:pt x="4770" y="20342"/>
                    <a:pt x="5104" y="21376"/>
                  </a:cubicBezTo>
                  <a:cubicBezTo>
                    <a:pt x="8773" y="21076"/>
                    <a:pt x="13543" y="20542"/>
                    <a:pt x="16979" y="20142"/>
                  </a:cubicBezTo>
                  <a:cubicBezTo>
                    <a:pt x="17141" y="18299"/>
                    <a:pt x="17240" y="16300"/>
                    <a:pt x="17337" y="16300"/>
                  </a:cubicBezTo>
                  <a:cubicBezTo>
                    <a:pt x="17340" y="16300"/>
                    <a:pt x="17343" y="16302"/>
                    <a:pt x="17346" y="16306"/>
                  </a:cubicBezTo>
                  <a:cubicBezTo>
                    <a:pt x="17946" y="17273"/>
                    <a:pt x="18246" y="18808"/>
                    <a:pt x="18413" y="19942"/>
                  </a:cubicBezTo>
                  <a:cubicBezTo>
                    <a:pt x="19514" y="19808"/>
                    <a:pt x="20381" y="19675"/>
                    <a:pt x="20915" y="19542"/>
                  </a:cubicBezTo>
                  <a:cubicBezTo>
                    <a:pt x="20915" y="19542"/>
                    <a:pt x="20982" y="17940"/>
                    <a:pt x="20948" y="17440"/>
                  </a:cubicBezTo>
                  <a:cubicBezTo>
                    <a:pt x="20882" y="16106"/>
                    <a:pt x="20581" y="14805"/>
                    <a:pt x="20081" y="13604"/>
                  </a:cubicBezTo>
                  <a:cubicBezTo>
                    <a:pt x="19514" y="12403"/>
                    <a:pt x="18814" y="11236"/>
                    <a:pt x="18013" y="10201"/>
                  </a:cubicBezTo>
                  <a:lnTo>
                    <a:pt x="18013" y="10168"/>
                  </a:lnTo>
                  <a:cubicBezTo>
                    <a:pt x="17546" y="9434"/>
                    <a:pt x="17112" y="8667"/>
                    <a:pt x="16812" y="7866"/>
                  </a:cubicBezTo>
                  <a:cubicBezTo>
                    <a:pt x="16579" y="7299"/>
                    <a:pt x="16412" y="6666"/>
                    <a:pt x="16312" y="6065"/>
                  </a:cubicBezTo>
                  <a:cubicBezTo>
                    <a:pt x="15845" y="3797"/>
                    <a:pt x="14410" y="1962"/>
                    <a:pt x="12342" y="1662"/>
                  </a:cubicBezTo>
                  <a:cubicBezTo>
                    <a:pt x="10824" y="487"/>
                    <a:pt x="9389" y="1"/>
                    <a:pt x="81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34"/>
            <p:cNvSpPr/>
            <p:nvPr/>
          </p:nvSpPr>
          <p:spPr>
            <a:xfrm>
              <a:off x="7575820" y="1424359"/>
              <a:ext cx="188504" cy="392740"/>
            </a:xfrm>
            <a:custGeom>
              <a:avLst/>
              <a:gdLst/>
              <a:ahLst/>
              <a:cxnLst/>
              <a:rect l="l" t="t" r="r" b="b"/>
              <a:pathLst>
                <a:path w="8328" h="17351" extrusionOk="0">
                  <a:moveTo>
                    <a:pt x="162" y="1"/>
                  </a:moveTo>
                  <a:cubicBezTo>
                    <a:pt x="72" y="1"/>
                    <a:pt x="0" y="144"/>
                    <a:pt x="122" y="205"/>
                  </a:cubicBezTo>
                  <a:cubicBezTo>
                    <a:pt x="989" y="572"/>
                    <a:pt x="1723" y="1206"/>
                    <a:pt x="2223" y="2006"/>
                  </a:cubicBezTo>
                  <a:cubicBezTo>
                    <a:pt x="2623" y="2740"/>
                    <a:pt x="2723" y="3574"/>
                    <a:pt x="2924" y="4408"/>
                  </a:cubicBezTo>
                  <a:cubicBezTo>
                    <a:pt x="3224" y="5709"/>
                    <a:pt x="3891" y="6910"/>
                    <a:pt x="4792" y="7911"/>
                  </a:cubicBezTo>
                  <a:cubicBezTo>
                    <a:pt x="5959" y="9145"/>
                    <a:pt x="7060" y="10146"/>
                    <a:pt x="7560" y="11914"/>
                  </a:cubicBezTo>
                  <a:cubicBezTo>
                    <a:pt x="8061" y="13682"/>
                    <a:pt x="8227" y="15516"/>
                    <a:pt x="8061" y="17351"/>
                  </a:cubicBezTo>
                  <a:cubicBezTo>
                    <a:pt x="8327" y="15616"/>
                    <a:pt x="8261" y="13815"/>
                    <a:pt x="7860" y="12114"/>
                  </a:cubicBezTo>
                  <a:cubicBezTo>
                    <a:pt x="7527" y="10613"/>
                    <a:pt x="6760" y="9278"/>
                    <a:pt x="5625" y="8244"/>
                  </a:cubicBezTo>
                  <a:cubicBezTo>
                    <a:pt x="4925" y="7577"/>
                    <a:pt x="4291" y="6777"/>
                    <a:pt x="3824" y="5943"/>
                  </a:cubicBezTo>
                  <a:cubicBezTo>
                    <a:pt x="3424" y="5075"/>
                    <a:pt x="3124" y="4141"/>
                    <a:pt x="2924" y="3174"/>
                  </a:cubicBezTo>
                  <a:cubicBezTo>
                    <a:pt x="2623" y="1706"/>
                    <a:pt x="1589" y="505"/>
                    <a:pt x="188" y="5"/>
                  </a:cubicBezTo>
                  <a:cubicBezTo>
                    <a:pt x="179" y="2"/>
                    <a:pt x="170" y="1"/>
                    <a:pt x="16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34"/>
            <p:cNvSpPr/>
            <p:nvPr/>
          </p:nvSpPr>
          <p:spPr>
            <a:xfrm>
              <a:off x="7261442" y="1479770"/>
              <a:ext cx="97421" cy="378480"/>
            </a:xfrm>
            <a:custGeom>
              <a:avLst/>
              <a:gdLst/>
              <a:ahLst/>
              <a:cxnLst/>
              <a:rect l="l" t="t" r="r" b="b"/>
              <a:pathLst>
                <a:path w="4304" h="16721" extrusionOk="0">
                  <a:moveTo>
                    <a:pt x="4287" y="0"/>
                  </a:moveTo>
                  <a:cubicBezTo>
                    <a:pt x="4279" y="0"/>
                    <a:pt x="4270" y="9"/>
                    <a:pt x="4270" y="25"/>
                  </a:cubicBezTo>
                  <a:cubicBezTo>
                    <a:pt x="3970" y="1560"/>
                    <a:pt x="3870" y="3161"/>
                    <a:pt x="3536" y="4695"/>
                  </a:cubicBezTo>
                  <a:cubicBezTo>
                    <a:pt x="3203" y="6363"/>
                    <a:pt x="2369" y="7631"/>
                    <a:pt x="1602" y="9065"/>
                  </a:cubicBezTo>
                  <a:cubicBezTo>
                    <a:pt x="367" y="11400"/>
                    <a:pt x="1" y="14069"/>
                    <a:pt x="534" y="16671"/>
                  </a:cubicBezTo>
                  <a:cubicBezTo>
                    <a:pt x="534" y="16704"/>
                    <a:pt x="551" y="16721"/>
                    <a:pt x="568" y="16721"/>
                  </a:cubicBezTo>
                  <a:cubicBezTo>
                    <a:pt x="584" y="16721"/>
                    <a:pt x="601" y="16704"/>
                    <a:pt x="601" y="16671"/>
                  </a:cubicBezTo>
                  <a:cubicBezTo>
                    <a:pt x="434" y="15036"/>
                    <a:pt x="534" y="13402"/>
                    <a:pt x="901" y="11834"/>
                  </a:cubicBezTo>
                  <a:cubicBezTo>
                    <a:pt x="1301" y="10333"/>
                    <a:pt x="2002" y="9099"/>
                    <a:pt x="2736" y="7798"/>
                  </a:cubicBezTo>
                  <a:cubicBezTo>
                    <a:pt x="4037" y="5396"/>
                    <a:pt x="3837" y="2727"/>
                    <a:pt x="4304" y="25"/>
                  </a:cubicBezTo>
                  <a:cubicBezTo>
                    <a:pt x="4304" y="9"/>
                    <a:pt x="4295" y="0"/>
                    <a:pt x="428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34"/>
            <p:cNvSpPr/>
            <p:nvPr/>
          </p:nvSpPr>
          <p:spPr>
            <a:xfrm>
              <a:off x="6861685" y="1260731"/>
              <a:ext cx="735773" cy="596047"/>
            </a:xfrm>
            <a:custGeom>
              <a:avLst/>
              <a:gdLst/>
              <a:ahLst/>
              <a:cxnLst/>
              <a:rect l="l" t="t" r="r" b="b"/>
              <a:pathLst>
                <a:path w="32506" h="26333" extrusionOk="0">
                  <a:moveTo>
                    <a:pt x="8398" y="1"/>
                  </a:moveTo>
                  <a:cubicBezTo>
                    <a:pt x="6277" y="1"/>
                    <a:pt x="0" y="3046"/>
                    <a:pt x="316" y="4165"/>
                  </a:cubicBezTo>
                  <a:cubicBezTo>
                    <a:pt x="1183" y="7134"/>
                    <a:pt x="4252" y="15006"/>
                    <a:pt x="8288" y="19443"/>
                  </a:cubicBezTo>
                  <a:cubicBezTo>
                    <a:pt x="10818" y="22189"/>
                    <a:pt x="23392" y="26333"/>
                    <a:pt x="28671" y="26333"/>
                  </a:cubicBezTo>
                  <a:cubicBezTo>
                    <a:pt x="29100" y="26333"/>
                    <a:pt x="29480" y="26305"/>
                    <a:pt x="29804" y="26248"/>
                  </a:cubicBezTo>
                  <a:cubicBezTo>
                    <a:pt x="31972" y="25881"/>
                    <a:pt x="32505" y="23579"/>
                    <a:pt x="26901" y="20610"/>
                  </a:cubicBezTo>
                  <a:cubicBezTo>
                    <a:pt x="22732" y="18409"/>
                    <a:pt x="15527" y="13405"/>
                    <a:pt x="14793" y="12571"/>
                  </a:cubicBezTo>
                  <a:cubicBezTo>
                    <a:pt x="14059" y="11771"/>
                    <a:pt x="10356" y="3064"/>
                    <a:pt x="9055" y="262"/>
                  </a:cubicBezTo>
                  <a:cubicBezTo>
                    <a:pt x="8976" y="81"/>
                    <a:pt x="8742" y="1"/>
                    <a:pt x="839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34"/>
            <p:cNvSpPr/>
            <p:nvPr/>
          </p:nvSpPr>
          <p:spPr>
            <a:xfrm>
              <a:off x="6783504" y="990967"/>
              <a:ext cx="303558" cy="427485"/>
            </a:xfrm>
            <a:custGeom>
              <a:avLst/>
              <a:gdLst/>
              <a:ahLst/>
              <a:cxnLst/>
              <a:rect l="l" t="t" r="r" b="b"/>
              <a:pathLst>
                <a:path w="13411" h="18886" extrusionOk="0">
                  <a:moveTo>
                    <a:pt x="1171" y="0"/>
                  </a:moveTo>
                  <a:cubicBezTo>
                    <a:pt x="1058" y="0"/>
                    <a:pt x="967" y="23"/>
                    <a:pt x="901" y="72"/>
                  </a:cubicBezTo>
                  <a:cubicBezTo>
                    <a:pt x="0" y="772"/>
                    <a:pt x="534" y="1940"/>
                    <a:pt x="3069" y="3874"/>
                  </a:cubicBezTo>
                  <a:cubicBezTo>
                    <a:pt x="5604" y="5809"/>
                    <a:pt x="5271" y="7711"/>
                    <a:pt x="4937" y="9011"/>
                  </a:cubicBezTo>
                  <a:cubicBezTo>
                    <a:pt x="4103" y="12247"/>
                    <a:pt x="4070" y="15650"/>
                    <a:pt x="4871" y="18885"/>
                  </a:cubicBezTo>
                  <a:cubicBezTo>
                    <a:pt x="4871" y="18885"/>
                    <a:pt x="13410" y="16483"/>
                    <a:pt x="13143" y="13982"/>
                  </a:cubicBezTo>
                  <a:cubicBezTo>
                    <a:pt x="13076" y="13348"/>
                    <a:pt x="11108" y="8544"/>
                    <a:pt x="10008" y="7010"/>
                  </a:cubicBezTo>
                  <a:cubicBezTo>
                    <a:pt x="8873" y="5342"/>
                    <a:pt x="7472" y="3874"/>
                    <a:pt x="5871" y="2674"/>
                  </a:cubicBezTo>
                  <a:cubicBezTo>
                    <a:pt x="3670" y="1022"/>
                    <a:pt x="1921" y="0"/>
                    <a:pt x="117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34"/>
            <p:cNvSpPr/>
            <p:nvPr/>
          </p:nvSpPr>
          <p:spPr>
            <a:xfrm>
              <a:off x="6783504" y="1088569"/>
              <a:ext cx="143234" cy="313789"/>
            </a:xfrm>
            <a:custGeom>
              <a:avLst/>
              <a:gdLst/>
              <a:ahLst/>
              <a:cxnLst/>
              <a:rect l="l" t="t" r="r" b="b"/>
              <a:pathLst>
                <a:path w="6328" h="13863" extrusionOk="0">
                  <a:moveTo>
                    <a:pt x="1091" y="0"/>
                  </a:moveTo>
                  <a:cubicBezTo>
                    <a:pt x="1" y="0"/>
                    <a:pt x="164" y="1412"/>
                    <a:pt x="701" y="2665"/>
                  </a:cubicBezTo>
                  <a:cubicBezTo>
                    <a:pt x="2736" y="7535"/>
                    <a:pt x="1835" y="10637"/>
                    <a:pt x="4237" y="13439"/>
                  </a:cubicBezTo>
                  <a:cubicBezTo>
                    <a:pt x="4488" y="13732"/>
                    <a:pt x="4695" y="13863"/>
                    <a:pt x="4866" y="13863"/>
                  </a:cubicBezTo>
                  <a:cubicBezTo>
                    <a:pt x="6328" y="13863"/>
                    <a:pt x="5071" y="4233"/>
                    <a:pt x="5071" y="4232"/>
                  </a:cubicBezTo>
                  <a:lnTo>
                    <a:pt x="5071" y="4232"/>
                  </a:lnTo>
                  <a:cubicBezTo>
                    <a:pt x="5035" y="4393"/>
                    <a:pt x="4981" y="4465"/>
                    <a:pt x="4909" y="4465"/>
                  </a:cubicBezTo>
                  <a:cubicBezTo>
                    <a:pt x="4373" y="4465"/>
                    <a:pt x="2889" y="445"/>
                    <a:pt x="1535" y="63"/>
                  </a:cubicBezTo>
                  <a:cubicBezTo>
                    <a:pt x="1368" y="20"/>
                    <a:pt x="1221" y="0"/>
                    <a:pt x="109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34"/>
            <p:cNvSpPr/>
            <p:nvPr/>
          </p:nvSpPr>
          <p:spPr>
            <a:xfrm>
              <a:off x="6883166" y="1308943"/>
              <a:ext cx="724433" cy="554648"/>
            </a:xfrm>
            <a:custGeom>
              <a:avLst/>
              <a:gdLst/>
              <a:ahLst/>
              <a:cxnLst/>
              <a:rect l="l" t="t" r="r" b="b"/>
              <a:pathLst>
                <a:path w="32005" h="24504" extrusionOk="0">
                  <a:moveTo>
                    <a:pt x="9741" y="0"/>
                  </a:moveTo>
                  <a:cubicBezTo>
                    <a:pt x="9741" y="0"/>
                    <a:pt x="201" y="5538"/>
                    <a:pt x="1" y="5671"/>
                  </a:cubicBezTo>
                  <a:cubicBezTo>
                    <a:pt x="1" y="5671"/>
                    <a:pt x="5071" y="15845"/>
                    <a:pt x="7573" y="18013"/>
                  </a:cubicBezTo>
                  <a:cubicBezTo>
                    <a:pt x="10141" y="20248"/>
                    <a:pt x="17880" y="22850"/>
                    <a:pt x="24685" y="24184"/>
                  </a:cubicBezTo>
                  <a:cubicBezTo>
                    <a:pt x="25783" y="24405"/>
                    <a:pt x="26733" y="24503"/>
                    <a:pt x="27539" y="24503"/>
                  </a:cubicBezTo>
                  <a:cubicBezTo>
                    <a:pt x="31726" y="24503"/>
                    <a:pt x="32005" y="21850"/>
                    <a:pt x="28788" y="19948"/>
                  </a:cubicBezTo>
                  <a:cubicBezTo>
                    <a:pt x="25152" y="17847"/>
                    <a:pt x="14744" y="11208"/>
                    <a:pt x="14011" y="10108"/>
                  </a:cubicBezTo>
                  <a:cubicBezTo>
                    <a:pt x="13277" y="9040"/>
                    <a:pt x="9741" y="0"/>
                    <a:pt x="974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34"/>
            <p:cNvSpPr/>
            <p:nvPr/>
          </p:nvSpPr>
          <p:spPr>
            <a:xfrm>
              <a:off x="6914266" y="1352742"/>
              <a:ext cx="193937" cy="108942"/>
            </a:xfrm>
            <a:custGeom>
              <a:avLst/>
              <a:gdLst/>
              <a:ahLst/>
              <a:cxnLst/>
              <a:rect l="l" t="t" r="r" b="b"/>
              <a:pathLst>
                <a:path w="8568" h="4813" extrusionOk="0">
                  <a:moveTo>
                    <a:pt x="8500" y="0"/>
                  </a:moveTo>
                  <a:cubicBezTo>
                    <a:pt x="7833" y="434"/>
                    <a:pt x="3130" y="2835"/>
                    <a:pt x="28" y="4770"/>
                  </a:cubicBezTo>
                  <a:cubicBezTo>
                    <a:pt x="1" y="4770"/>
                    <a:pt x="17" y="4813"/>
                    <a:pt x="41" y="4813"/>
                  </a:cubicBezTo>
                  <a:cubicBezTo>
                    <a:pt x="48" y="4813"/>
                    <a:pt x="54" y="4810"/>
                    <a:pt x="61" y="4804"/>
                  </a:cubicBezTo>
                  <a:cubicBezTo>
                    <a:pt x="3997" y="2969"/>
                    <a:pt x="7833" y="434"/>
                    <a:pt x="8534" y="67"/>
                  </a:cubicBezTo>
                  <a:cubicBezTo>
                    <a:pt x="8567" y="33"/>
                    <a:pt x="8534" y="0"/>
                    <a:pt x="85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34"/>
            <p:cNvSpPr/>
            <p:nvPr/>
          </p:nvSpPr>
          <p:spPr>
            <a:xfrm>
              <a:off x="7388289" y="1709741"/>
              <a:ext cx="591973" cy="704605"/>
            </a:xfrm>
            <a:custGeom>
              <a:avLst/>
              <a:gdLst/>
              <a:ahLst/>
              <a:cxnLst/>
              <a:rect l="l" t="t" r="r" b="b"/>
              <a:pathLst>
                <a:path w="26153" h="31129" extrusionOk="0">
                  <a:moveTo>
                    <a:pt x="8302" y="0"/>
                  </a:moveTo>
                  <a:cubicBezTo>
                    <a:pt x="6704" y="0"/>
                    <a:pt x="5341" y="829"/>
                    <a:pt x="4470" y="2174"/>
                  </a:cubicBezTo>
                  <a:cubicBezTo>
                    <a:pt x="4103" y="2775"/>
                    <a:pt x="1" y="11348"/>
                    <a:pt x="1" y="14316"/>
                  </a:cubicBezTo>
                  <a:cubicBezTo>
                    <a:pt x="1" y="16918"/>
                    <a:pt x="2202" y="19353"/>
                    <a:pt x="2202" y="19353"/>
                  </a:cubicBezTo>
                  <a:lnTo>
                    <a:pt x="2903" y="31128"/>
                  </a:lnTo>
                  <a:cubicBezTo>
                    <a:pt x="2903" y="31128"/>
                    <a:pt x="21583" y="27526"/>
                    <a:pt x="26153" y="26258"/>
                  </a:cubicBezTo>
                  <a:cubicBezTo>
                    <a:pt x="26153" y="26258"/>
                    <a:pt x="17947" y="5643"/>
                    <a:pt x="11842" y="1274"/>
                  </a:cubicBezTo>
                  <a:cubicBezTo>
                    <a:pt x="10607" y="391"/>
                    <a:pt x="9399" y="0"/>
                    <a:pt x="83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34"/>
            <p:cNvSpPr/>
            <p:nvPr/>
          </p:nvSpPr>
          <p:spPr>
            <a:xfrm>
              <a:off x="7476633" y="1598875"/>
              <a:ext cx="110255" cy="205458"/>
            </a:xfrm>
            <a:custGeom>
              <a:avLst/>
              <a:gdLst/>
              <a:ahLst/>
              <a:cxnLst/>
              <a:rect l="l" t="t" r="r" b="b"/>
              <a:pathLst>
                <a:path w="4871" h="9077" extrusionOk="0">
                  <a:moveTo>
                    <a:pt x="4270" y="1"/>
                  </a:moveTo>
                  <a:lnTo>
                    <a:pt x="3736" y="301"/>
                  </a:lnTo>
                  <a:lnTo>
                    <a:pt x="0" y="2602"/>
                  </a:lnTo>
                  <a:lnTo>
                    <a:pt x="667" y="5771"/>
                  </a:lnTo>
                  <a:lnTo>
                    <a:pt x="701" y="6005"/>
                  </a:lnTo>
                  <a:cubicBezTo>
                    <a:pt x="701" y="6005"/>
                    <a:pt x="667" y="9040"/>
                    <a:pt x="1235" y="9074"/>
                  </a:cubicBezTo>
                  <a:cubicBezTo>
                    <a:pt x="1269" y="9076"/>
                    <a:pt x="1304" y="9077"/>
                    <a:pt x="1339" y="9077"/>
                  </a:cubicBezTo>
                  <a:cubicBezTo>
                    <a:pt x="3008" y="9077"/>
                    <a:pt x="4739" y="6765"/>
                    <a:pt x="4837" y="6405"/>
                  </a:cubicBezTo>
                  <a:cubicBezTo>
                    <a:pt x="4870" y="5471"/>
                    <a:pt x="4837" y="4504"/>
                    <a:pt x="4737" y="3570"/>
                  </a:cubicBezTo>
                  <a:cubicBezTo>
                    <a:pt x="4737" y="3436"/>
                    <a:pt x="4704" y="3303"/>
                    <a:pt x="4704" y="3170"/>
                  </a:cubicBezTo>
                  <a:cubicBezTo>
                    <a:pt x="4704" y="3036"/>
                    <a:pt x="4670" y="2969"/>
                    <a:pt x="4670" y="2803"/>
                  </a:cubicBezTo>
                  <a:cubicBezTo>
                    <a:pt x="4637" y="2636"/>
                    <a:pt x="4604" y="2469"/>
                    <a:pt x="4604" y="2302"/>
                  </a:cubicBezTo>
                  <a:lnTo>
                    <a:pt x="4570" y="2135"/>
                  </a:lnTo>
                  <a:cubicBezTo>
                    <a:pt x="4537" y="2069"/>
                    <a:pt x="4537" y="2035"/>
                    <a:pt x="4537" y="1969"/>
                  </a:cubicBezTo>
                  <a:cubicBezTo>
                    <a:pt x="4403" y="868"/>
                    <a:pt x="4270" y="1"/>
                    <a:pt x="427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34"/>
            <p:cNvSpPr/>
            <p:nvPr/>
          </p:nvSpPr>
          <p:spPr>
            <a:xfrm>
              <a:off x="7476633" y="1598875"/>
              <a:ext cx="102695" cy="130649"/>
            </a:xfrm>
            <a:custGeom>
              <a:avLst/>
              <a:gdLst/>
              <a:ahLst/>
              <a:cxnLst/>
              <a:rect l="l" t="t" r="r" b="b"/>
              <a:pathLst>
                <a:path w="4537" h="5772" extrusionOk="0">
                  <a:moveTo>
                    <a:pt x="4270" y="1"/>
                  </a:moveTo>
                  <a:lnTo>
                    <a:pt x="3736" y="301"/>
                  </a:lnTo>
                  <a:lnTo>
                    <a:pt x="0" y="2602"/>
                  </a:lnTo>
                  <a:lnTo>
                    <a:pt x="667" y="5771"/>
                  </a:lnTo>
                  <a:cubicBezTo>
                    <a:pt x="2469" y="5138"/>
                    <a:pt x="3870" y="3737"/>
                    <a:pt x="4537" y="1935"/>
                  </a:cubicBezTo>
                  <a:cubicBezTo>
                    <a:pt x="4403" y="868"/>
                    <a:pt x="4270" y="1"/>
                    <a:pt x="4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34"/>
            <p:cNvSpPr/>
            <p:nvPr/>
          </p:nvSpPr>
          <p:spPr>
            <a:xfrm>
              <a:off x="7367940" y="1398782"/>
              <a:ext cx="241606" cy="302155"/>
            </a:xfrm>
            <a:custGeom>
              <a:avLst/>
              <a:gdLst/>
              <a:ahLst/>
              <a:cxnLst/>
              <a:rect l="l" t="t" r="r" b="b"/>
              <a:pathLst>
                <a:path w="10674" h="13349" extrusionOk="0">
                  <a:moveTo>
                    <a:pt x="5358" y="0"/>
                  </a:moveTo>
                  <a:cubicBezTo>
                    <a:pt x="2810" y="0"/>
                    <a:pt x="1" y="1626"/>
                    <a:pt x="199" y="7239"/>
                  </a:cubicBezTo>
                  <a:cubicBezTo>
                    <a:pt x="390" y="12611"/>
                    <a:pt x="3488" y="13349"/>
                    <a:pt x="4847" y="13349"/>
                  </a:cubicBezTo>
                  <a:cubicBezTo>
                    <a:pt x="4914" y="13349"/>
                    <a:pt x="4978" y="13347"/>
                    <a:pt x="5036" y="13344"/>
                  </a:cubicBezTo>
                  <a:cubicBezTo>
                    <a:pt x="6137" y="13310"/>
                    <a:pt x="9906" y="13044"/>
                    <a:pt x="10273" y="7373"/>
                  </a:cubicBezTo>
                  <a:cubicBezTo>
                    <a:pt x="10673" y="1702"/>
                    <a:pt x="7971" y="34"/>
                    <a:pt x="5436" y="1"/>
                  </a:cubicBezTo>
                  <a:cubicBezTo>
                    <a:pt x="5410" y="1"/>
                    <a:pt x="5384" y="0"/>
                    <a:pt x="535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34"/>
            <p:cNvSpPr/>
            <p:nvPr/>
          </p:nvSpPr>
          <p:spPr>
            <a:xfrm>
              <a:off x="7383015" y="1512047"/>
              <a:ext cx="24921" cy="14373"/>
            </a:xfrm>
            <a:custGeom>
              <a:avLst/>
              <a:gdLst/>
              <a:ahLst/>
              <a:cxnLst/>
              <a:rect l="l" t="t" r="r" b="b"/>
              <a:pathLst>
                <a:path w="1101" h="635" extrusionOk="0">
                  <a:moveTo>
                    <a:pt x="734" y="0"/>
                  </a:moveTo>
                  <a:cubicBezTo>
                    <a:pt x="678" y="0"/>
                    <a:pt x="623" y="12"/>
                    <a:pt x="567" y="34"/>
                  </a:cubicBezTo>
                  <a:cubicBezTo>
                    <a:pt x="367" y="67"/>
                    <a:pt x="200" y="134"/>
                    <a:pt x="100" y="301"/>
                  </a:cubicBezTo>
                  <a:cubicBezTo>
                    <a:pt x="0" y="434"/>
                    <a:pt x="133" y="634"/>
                    <a:pt x="300" y="634"/>
                  </a:cubicBezTo>
                  <a:cubicBezTo>
                    <a:pt x="434" y="601"/>
                    <a:pt x="567" y="568"/>
                    <a:pt x="701" y="534"/>
                  </a:cubicBezTo>
                  <a:cubicBezTo>
                    <a:pt x="834" y="534"/>
                    <a:pt x="934" y="467"/>
                    <a:pt x="1067" y="367"/>
                  </a:cubicBezTo>
                  <a:cubicBezTo>
                    <a:pt x="1101" y="301"/>
                    <a:pt x="1101" y="201"/>
                    <a:pt x="1067" y="134"/>
                  </a:cubicBezTo>
                  <a:cubicBezTo>
                    <a:pt x="956" y="45"/>
                    <a:pt x="845" y="0"/>
                    <a:pt x="7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34"/>
            <p:cNvSpPr/>
            <p:nvPr/>
          </p:nvSpPr>
          <p:spPr>
            <a:xfrm>
              <a:off x="7455492" y="1509512"/>
              <a:ext cx="25487" cy="13966"/>
            </a:xfrm>
            <a:custGeom>
              <a:avLst/>
              <a:gdLst/>
              <a:ahLst/>
              <a:cxnLst/>
              <a:rect l="l" t="t" r="r" b="b"/>
              <a:pathLst>
                <a:path w="1126" h="617" extrusionOk="0">
                  <a:moveTo>
                    <a:pt x="412" y="0"/>
                  </a:moveTo>
                  <a:cubicBezTo>
                    <a:pt x="278" y="0"/>
                    <a:pt x="144" y="44"/>
                    <a:pt x="67" y="146"/>
                  </a:cubicBezTo>
                  <a:cubicBezTo>
                    <a:pt x="0" y="246"/>
                    <a:pt x="0" y="346"/>
                    <a:pt x="67" y="413"/>
                  </a:cubicBezTo>
                  <a:cubicBezTo>
                    <a:pt x="167" y="479"/>
                    <a:pt x="301" y="546"/>
                    <a:pt x="434" y="546"/>
                  </a:cubicBezTo>
                  <a:cubicBezTo>
                    <a:pt x="567" y="579"/>
                    <a:pt x="701" y="613"/>
                    <a:pt x="834" y="613"/>
                  </a:cubicBezTo>
                  <a:cubicBezTo>
                    <a:pt x="845" y="615"/>
                    <a:pt x="856" y="616"/>
                    <a:pt x="867" y="616"/>
                  </a:cubicBezTo>
                  <a:cubicBezTo>
                    <a:pt x="1017" y="616"/>
                    <a:pt x="1126" y="404"/>
                    <a:pt x="1001" y="279"/>
                  </a:cubicBezTo>
                  <a:cubicBezTo>
                    <a:pt x="901" y="112"/>
                    <a:pt x="734" y="46"/>
                    <a:pt x="534" y="12"/>
                  </a:cubicBezTo>
                  <a:cubicBezTo>
                    <a:pt x="495" y="5"/>
                    <a:pt x="453" y="0"/>
                    <a:pt x="41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34"/>
            <p:cNvSpPr/>
            <p:nvPr/>
          </p:nvSpPr>
          <p:spPr>
            <a:xfrm>
              <a:off x="7457008" y="1556593"/>
              <a:ext cx="11340" cy="22680"/>
            </a:xfrm>
            <a:custGeom>
              <a:avLst/>
              <a:gdLst/>
              <a:ahLst/>
              <a:cxnLst/>
              <a:rect l="l" t="t" r="r" b="b"/>
              <a:pathLst>
                <a:path w="501" h="1002" extrusionOk="0">
                  <a:moveTo>
                    <a:pt x="67" y="1"/>
                  </a:moveTo>
                  <a:lnTo>
                    <a:pt x="67" y="1"/>
                  </a:lnTo>
                  <a:cubicBezTo>
                    <a:pt x="0" y="367"/>
                    <a:pt x="67" y="968"/>
                    <a:pt x="500" y="1001"/>
                  </a:cubicBezTo>
                  <a:cubicBezTo>
                    <a:pt x="133" y="868"/>
                    <a:pt x="100" y="434"/>
                    <a:pt x="100" y="34"/>
                  </a:cubicBezTo>
                  <a:cubicBezTo>
                    <a:pt x="100" y="1"/>
                    <a:pt x="67" y="1"/>
                    <a:pt x="67"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34"/>
            <p:cNvSpPr/>
            <p:nvPr/>
          </p:nvSpPr>
          <p:spPr>
            <a:xfrm>
              <a:off x="7454292" y="1547471"/>
              <a:ext cx="26551" cy="28090"/>
            </a:xfrm>
            <a:custGeom>
              <a:avLst/>
              <a:gdLst/>
              <a:ahLst/>
              <a:cxnLst/>
              <a:rect l="l" t="t" r="r" b="b"/>
              <a:pathLst>
                <a:path w="1173" h="1241" extrusionOk="0">
                  <a:moveTo>
                    <a:pt x="565" y="1"/>
                  </a:moveTo>
                  <a:cubicBezTo>
                    <a:pt x="551" y="1"/>
                    <a:pt x="536" y="2"/>
                    <a:pt x="520" y="3"/>
                  </a:cubicBezTo>
                  <a:cubicBezTo>
                    <a:pt x="0" y="36"/>
                    <a:pt x="50" y="1240"/>
                    <a:pt x="578" y="1240"/>
                  </a:cubicBezTo>
                  <a:cubicBezTo>
                    <a:pt x="592" y="1240"/>
                    <a:pt x="606" y="1239"/>
                    <a:pt x="620" y="1237"/>
                  </a:cubicBezTo>
                  <a:cubicBezTo>
                    <a:pt x="1173" y="1205"/>
                    <a:pt x="1124" y="1"/>
                    <a:pt x="56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34"/>
            <p:cNvSpPr/>
            <p:nvPr/>
          </p:nvSpPr>
          <p:spPr>
            <a:xfrm>
              <a:off x="7469842" y="1546769"/>
              <a:ext cx="18131" cy="12404"/>
            </a:xfrm>
            <a:custGeom>
              <a:avLst/>
              <a:gdLst/>
              <a:ahLst/>
              <a:cxnLst/>
              <a:rect l="l" t="t" r="r" b="b"/>
              <a:pathLst>
                <a:path w="801" h="548" extrusionOk="0">
                  <a:moveTo>
                    <a:pt x="767" y="1"/>
                  </a:moveTo>
                  <a:cubicBezTo>
                    <a:pt x="701" y="134"/>
                    <a:pt x="567" y="268"/>
                    <a:pt x="434" y="268"/>
                  </a:cubicBezTo>
                  <a:cubicBezTo>
                    <a:pt x="300" y="268"/>
                    <a:pt x="167" y="134"/>
                    <a:pt x="67" y="68"/>
                  </a:cubicBezTo>
                  <a:cubicBezTo>
                    <a:pt x="33" y="68"/>
                    <a:pt x="0" y="134"/>
                    <a:pt x="0" y="168"/>
                  </a:cubicBezTo>
                  <a:cubicBezTo>
                    <a:pt x="58" y="370"/>
                    <a:pt x="191" y="548"/>
                    <a:pt x="400" y="548"/>
                  </a:cubicBezTo>
                  <a:cubicBezTo>
                    <a:pt x="431" y="548"/>
                    <a:pt x="465" y="543"/>
                    <a:pt x="500" y="535"/>
                  </a:cubicBezTo>
                  <a:cubicBezTo>
                    <a:pt x="734" y="501"/>
                    <a:pt x="801" y="234"/>
                    <a:pt x="8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34"/>
            <p:cNvSpPr/>
            <p:nvPr/>
          </p:nvSpPr>
          <p:spPr>
            <a:xfrm>
              <a:off x="7399606" y="1557340"/>
              <a:ext cx="10593" cy="23427"/>
            </a:xfrm>
            <a:custGeom>
              <a:avLst/>
              <a:gdLst/>
              <a:ahLst/>
              <a:cxnLst/>
              <a:rect l="l" t="t" r="r" b="b"/>
              <a:pathLst>
                <a:path w="468" h="1035" extrusionOk="0">
                  <a:moveTo>
                    <a:pt x="368" y="1"/>
                  </a:moveTo>
                  <a:cubicBezTo>
                    <a:pt x="368" y="1"/>
                    <a:pt x="334" y="1"/>
                    <a:pt x="334" y="34"/>
                  </a:cubicBezTo>
                  <a:cubicBezTo>
                    <a:pt x="368" y="435"/>
                    <a:pt x="334" y="868"/>
                    <a:pt x="1" y="1035"/>
                  </a:cubicBezTo>
                  <a:cubicBezTo>
                    <a:pt x="435" y="968"/>
                    <a:pt x="468" y="368"/>
                    <a:pt x="368"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34"/>
            <p:cNvSpPr/>
            <p:nvPr/>
          </p:nvSpPr>
          <p:spPr>
            <a:xfrm>
              <a:off x="7385278" y="1549033"/>
              <a:ext cx="27185" cy="27977"/>
            </a:xfrm>
            <a:custGeom>
              <a:avLst/>
              <a:gdLst/>
              <a:ahLst/>
              <a:cxnLst/>
              <a:rect l="l" t="t" r="r" b="b"/>
              <a:pathLst>
                <a:path w="1201" h="1236" extrusionOk="0">
                  <a:moveTo>
                    <a:pt x="634" y="1"/>
                  </a:moveTo>
                  <a:cubicBezTo>
                    <a:pt x="0" y="1"/>
                    <a:pt x="33" y="1235"/>
                    <a:pt x="601" y="1235"/>
                  </a:cubicBezTo>
                  <a:cubicBezTo>
                    <a:pt x="1201" y="1235"/>
                    <a:pt x="1168" y="1"/>
                    <a:pt x="6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34"/>
            <p:cNvSpPr/>
            <p:nvPr/>
          </p:nvSpPr>
          <p:spPr>
            <a:xfrm>
              <a:off x="7379235" y="1549802"/>
              <a:ext cx="16637" cy="12178"/>
            </a:xfrm>
            <a:custGeom>
              <a:avLst/>
              <a:gdLst/>
              <a:ahLst/>
              <a:cxnLst/>
              <a:rect l="l" t="t" r="r" b="b"/>
              <a:pathLst>
                <a:path w="735" h="538" extrusionOk="0">
                  <a:moveTo>
                    <a:pt x="0" y="0"/>
                  </a:moveTo>
                  <a:cubicBezTo>
                    <a:pt x="0" y="234"/>
                    <a:pt x="100" y="467"/>
                    <a:pt x="334" y="534"/>
                  </a:cubicBezTo>
                  <a:cubicBezTo>
                    <a:pt x="351" y="537"/>
                    <a:pt x="367" y="538"/>
                    <a:pt x="383" y="538"/>
                  </a:cubicBezTo>
                  <a:cubicBezTo>
                    <a:pt x="582" y="538"/>
                    <a:pt x="672" y="348"/>
                    <a:pt x="734" y="100"/>
                  </a:cubicBezTo>
                  <a:cubicBezTo>
                    <a:pt x="734" y="100"/>
                    <a:pt x="701" y="34"/>
                    <a:pt x="667" y="34"/>
                  </a:cubicBezTo>
                  <a:cubicBezTo>
                    <a:pt x="567" y="100"/>
                    <a:pt x="467" y="234"/>
                    <a:pt x="334" y="234"/>
                  </a:cubicBezTo>
                  <a:cubicBezTo>
                    <a:pt x="323" y="237"/>
                    <a:pt x="312" y="239"/>
                    <a:pt x="301" y="239"/>
                  </a:cubicBezTo>
                  <a:cubicBezTo>
                    <a:pt x="206" y="239"/>
                    <a:pt x="90" y="12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34"/>
            <p:cNvSpPr/>
            <p:nvPr/>
          </p:nvSpPr>
          <p:spPr>
            <a:xfrm>
              <a:off x="7446438" y="1626060"/>
              <a:ext cx="17384" cy="8511"/>
            </a:xfrm>
            <a:custGeom>
              <a:avLst/>
              <a:gdLst/>
              <a:ahLst/>
              <a:cxnLst/>
              <a:rect l="l" t="t" r="r" b="b"/>
              <a:pathLst>
                <a:path w="768" h="376" extrusionOk="0">
                  <a:moveTo>
                    <a:pt x="701" y="0"/>
                  </a:moveTo>
                  <a:cubicBezTo>
                    <a:pt x="634" y="100"/>
                    <a:pt x="567" y="234"/>
                    <a:pt x="400" y="267"/>
                  </a:cubicBezTo>
                  <a:cubicBezTo>
                    <a:pt x="267" y="267"/>
                    <a:pt x="133" y="234"/>
                    <a:pt x="0" y="201"/>
                  </a:cubicBezTo>
                  <a:lnTo>
                    <a:pt x="0" y="201"/>
                  </a:lnTo>
                  <a:cubicBezTo>
                    <a:pt x="111" y="311"/>
                    <a:pt x="267" y="376"/>
                    <a:pt x="412" y="376"/>
                  </a:cubicBezTo>
                  <a:cubicBezTo>
                    <a:pt x="442" y="376"/>
                    <a:pt x="472" y="373"/>
                    <a:pt x="500" y="367"/>
                  </a:cubicBezTo>
                  <a:cubicBezTo>
                    <a:pt x="667" y="301"/>
                    <a:pt x="767" y="167"/>
                    <a:pt x="7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34"/>
            <p:cNvSpPr/>
            <p:nvPr/>
          </p:nvSpPr>
          <p:spPr>
            <a:xfrm>
              <a:off x="7410177" y="1510734"/>
              <a:ext cx="46085" cy="105072"/>
            </a:xfrm>
            <a:custGeom>
              <a:avLst/>
              <a:gdLst/>
              <a:ahLst/>
              <a:cxnLst/>
              <a:rect l="l" t="t" r="r" b="b"/>
              <a:pathLst>
                <a:path w="2036" h="4642" extrusionOk="0">
                  <a:moveTo>
                    <a:pt x="668" y="0"/>
                  </a:moveTo>
                  <a:cubicBezTo>
                    <a:pt x="651" y="0"/>
                    <a:pt x="635" y="8"/>
                    <a:pt x="635" y="25"/>
                  </a:cubicBezTo>
                  <a:cubicBezTo>
                    <a:pt x="301" y="1293"/>
                    <a:pt x="68" y="2594"/>
                    <a:pt x="1" y="3895"/>
                  </a:cubicBezTo>
                  <a:cubicBezTo>
                    <a:pt x="1" y="3927"/>
                    <a:pt x="32" y="3939"/>
                    <a:pt x="80" y="3939"/>
                  </a:cubicBezTo>
                  <a:cubicBezTo>
                    <a:pt x="233" y="3939"/>
                    <a:pt x="559" y="3812"/>
                    <a:pt x="635" y="3761"/>
                  </a:cubicBezTo>
                  <a:lnTo>
                    <a:pt x="635" y="3761"/>
                  </a:lnTo>
                  <a:cubicBezTo>
                    <a:pt x="635" y="4028"/>
                    <a:pt x="601" y="4328"/>
                    <a:pt x="601" y="4595"/>
                  </a:cubicBezTo>
                  <a:cubicBezTo>
                    <a:pt x="601" y="4628"/>
                    <a:pt x="668" y="4628"/>
                    <a:pt x="768" y="4628"/>
                  </a:cubicBezTo>
                  <a:cubicBezTo>
                    <a:pt x="827" y="4637"/>
                    <a:pt x="887" y="4641"/>
                    <a:pt x="947" y="4641"/>
                  </a:cubicBezTo>
                  <a:cubicBezTo>
                    <a:pt x="1358" y="4641"/>
                    <a:pt x="1769" y="4444"/>
                    <a:pt x="2002" y="4095"/>
                  </a:cubicBezTo>
                  <a:cubicBezTo>
                    <a:pt x="2036" y="4061"/>
                    <a:pt x="2002" y="4061"/>
                    <a:pt x="1969" y="4061"/>
                  </a:cubicBezTo>
                  <a:cubicBezTo>
                    <a:pt x="1635" y="4328"/>
                    <a:pt x="1235" y="4462"/>
                    <a:pt x="801" y="4462"/>
                  </a:cubicBezTo>
                  <a:cubicBezTo>
                    <a:pt x="768" y="4395"/>
                    <a:pt x="935" y="3461"/>
                    <a:pt x="902" y="3461"/>
                  </a:cubicBezTo>
                  <a:lnTo>
                    <a:pt x="902" y="3461"/>
                  </a:lnTo>
                  <a:cubicBezTo>
                    <a:pt x="668" y="3494"/>
                    <a:pt x="468" y="3561"/>
                    <a:pt x="268" y="3628"/>
                  </a:cubicBezTo>
                  <a:cubicBezTo>
                    <a:pt x="368" y="2427"/>
                    <a:pt x="635" y="1226"/>
                    <a:pt x="701" y="25"/>
                  </a:cubicBezTo>
                  <a:cubicBezTo>
                    <a:pt x="701" y="8"/>
                    <a:pt x="685" y="0"/>
                    <a:pt x="6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34"/>
            <p:cNvSpPr/>
            <p:nvPr/>
          </p:nvSpPr>
          <p:spPr>
            <a:xfrm>
              <a:off x="7427560" y="1603402"/>
              <a:ext cx="30218" cy="21933"/>
            </a:xfrm>
            <a:custGeom>
              <a:avLst/>
              <a:gdLst/>
              <a:ahLst/>
              <a:cxnLst/>
              <a:rect l="l" t="t" r="r" b="b"/>
              <a:pathLst>
                <a:path w="1335" h="969" extrusionOk="0">
                  <a:moveTo>
                    <a:pt x="1201" y="1"/>
                  </a:moveTo>
                  <a:cubicBezTo>
                    <a:pt x="834" y="234"/>
                    <a:pt x="434" y="368"/>
                    <a:pt x="0" y="368"/>
                  </a:cubicBezTo>
                  <a:cubicBezTo>
                    <a:pt x="134" y="601"/>
                    <a:pt x="334" y="768"/>
                    <a:pt x="601" y="901"/>
                  </a:cubicBezTo>
                  <a:cubicBezTo>
                    <a:pt x="734" y="968"/>
                    <a:pt x="867" y="968"/>
                    <a:pt x="1001" y="968"/>
                  </a:cubicBezTo>
                  <a:cubicBezTo>
                    <a:pt x="1334" y="901"/>
                    <a:pt x="1334" y="601"/>
                    <a:pt x="1301" y="368"/>
                  </a:cubicBezTo>
                  <a:cubicBezTo>
                    <a:pt x="1301" y="234"/>
                    <a:pt x="1234" y="101"/>
                    <a:pt x="1201"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34"/>
            <p:cNvSpPr/>
            <p:nvPr/>
          </p:nvSpPr>
          <p:spPr>
            <a:xfrm>
              <a:off x="7441141" y="1611709"/>
              <a:ext cx="17384" cy="13626"/>
            </a:xfrm>
            <a:custGeom>
              <a:avLst/>
              <a:gdLst/>
              <a:ahLst/>
              <a:cxnLst/>
              <a:rect l="l" t="t" r="r" b="b"/>
              <a:pathLst>
                <a:path w="768" h="602" extrusionOk="0">
                  <a:moveTo>
                    <a:pt x="734" y="1"/>
                  </a:moveTo>
                  <a:cubicBezTo>
                    <a:pt x="401" y="1"/>
                    <a:pt x="101" y="201"/>
                    <a:pt x="1" y="534"/>
                  </a:cubicBezTo>
                  <a:cubicBezTo>
                    <a:pt x="134" y="601"/>
                    <a:pt x="267" y="601"/>
                    <a:pt x="434" y="601"/>
                  </a:cubicBezTo>
                  <a:cubicBezTo>
                    <a:pt x="734" y="534"/>
                    <a:pt x="768" y="234"/>
                    <a:pt x="734" y="1"/>
                  </a:cubicBezTo>
                  <a:close/>
                </a:path>
              </a:pathLst>
            </a:custGeom>
            <a:solidFill>
              <a:srgbClr val="FF9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34"/>
            <p:cNvSpPr/>
            <p:nvPr/>
          </p:nvSpPr>
          <p:spPr>
            <a:xfrm>
              <a:off x="7361874" y="1371076"/>
              <a:ext cx="273340" cy="190858"/>
            </a:xfrm>
            <a:custGeom>
              <a:avLst/>
              <a:gdLst/>
              <a:ahLst/>
              <a:cxnLst/>
              <a:rect l="l" t="t" r="r" b="b"/>
              <a:pathLst>
                <a:path w="12076" h="8432" extrusionOk="0">
                  <a:moveTo>
                    <a:pt x="5181" y="1"/>
                  </a:moveTo>
                  <a:cubicBezTo>
                    <a:pt x="4346" y="1"/>
                    <a:pt x="3483" y="189"/>
                    <a:pt x="2635" y="624"/>
                  </a:cubicBezTo>
                  <a:cubicBezTo>
                    <a:pt x="67" y="1959"/>
                    <a:pt x="0" y="5795"/>
                    <a:pt x="234" y="5828"/>
                  </a:cubicBezTo>
                  <a:cubicBezTo>
                    <a:pt x="640" y="5885"/>
                    <a:pt x="1022" y="5909"/>
                    <a:pt x="1380" y="5909"/>
                  </a:cubicBezTo>
                  <a:cubicBezTo>
                    <a:pt x="3496" y="5909"/>
                    <a:pt x="4761" y="5044"/>
                    <a:pt x="5163" y="4717"/>
                  </a:cubicBezTo>
                  <a:lnTo>
                    <a:pt x="5163" y="4717"/>
                  </a:lnTo>
                  <a:cubicBezTo>
                    <a:pt x="4830" y="5012"/>
                    <a:pt x="4037" y="5734"/>
                    <a:pt x="4261" y="5734"/>
                  </a:cubicBezTo>
                  <a:cubicBezTo>
                    <a:pt x="4272" y="5734"/>
                    <a:pt x="4286" y="5732"/>
                    <a:pt x="4303" y="5728"/>
                  </a:cubicBezTo>
                  <a:cubicBezTo>
                    <a:pt x="5471" y="5528"/>
                    <a:pt x="6505" y="4827"/>
                    <a:pt x="7072" y="3760"/>
                  </a:cubicBezTo>
                  <a:cubicBezTo>
                    <a:pt x="7305" y="6262"/>
                    <a:pt x="8873" y="6329"/>
                    <a:pt x="8873" y="6329"/>
                  </a:cubicBezTo>
                  <a:cubicBezTo>
                    <a:pt x="8873" y="6329"/>
                    <a:pt x="8970" y="8432"/>
                    <a:pt x="10279" y="8432"/>
                  </a:cubicBezTo>
                  <a:cubicBezTo>
                    <a:pt x="10300" y="8432"/>
                    <a:pt x="10320" y="8431"/>
                    <a:pt x="10341" y="8430"/>
                  </a:cubicBezTo>
                  <a:cubicBezTo>
                    <a:pt x="10874" y="8397"/>
                    <a:pt x="12075" y="6162"/>
                    <a:pt x="11775" y="4360"/>
                  </a:cubicBezTo>
                  <a:cubicBezTo>
                    <a:pt x="11475" y="2593"/>
                    <a:pt x="9507" y="1792"/>
                    <a:pt x="9507" y="1792"/>
                  </a:cubicBezTo>
                  <a:cubicBezTo>
                    <a:pt x="8397" y="749"/>
                    <a:pt x="6843" y="1"/>
                    <a:pt x="51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34"/>
            <p:cNvSpPr/>
            <p:nvPr/>
          </p:nvSpPr>
          <p:spPr>
            <a:xfrm>
              <a:off x="7577811" y="1539843"/>
              <a:ext cx="64193" cy="82482"/>
            </a:xfrm>
            <a:custGeom>
              <a:avLst/>
              <a:gdLst/>
              <a:ahLst/>
              <a:cxnLst/>
              <a:rect l="l" t="t" r="r" b="b"/>
              <a:pathLst>
                <a:path w="2836" h="3644" extrusionOk="0">
                  <a:moveTo>
                    <a:pt x="1790" y="1"/>
                  </a:moveTo>
                  <a:cubicBezTo>
                    <a:pt x="979" y="1"/>
                    <a:pt x="134" y="1608"/>
                    <a:pt x="134" y="1608"/>
                  </a:cubicBezTo>
                  <a:lnTo>
                    <a:pt x="0" y="3142"/>
                  </a:lnTo>
                  <a:cubicBezTo>
                    <a:pt x="177" y="3473"/>
                    <a:pt x="500" y="3644"/>
                    <a:pt x="833" y="3644"/>
                  </a:cubicBezTo>
                  <a:cubicBezTo>
                    <a:pt x="1003" y="3644"/>
                    <a:pt x="1177" y="3599"/>
                    <a:pt x="1334" y="3509"/>
                  </a:cubicBezTo>
                  <a:cubicBezTo>
                    <a:pt x="2235" y="3042"/>
                    <a:pt x="2836" y="374"/>
                    <a:pt x="2002" y="40"/>
                  </a:cubicBezTo>
                  <a:cubicBezTo>
                    <a:pt x="1932" y="13"/>
                    <a:pt x="1861" y="1"/>
                    <a:pt x="179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34"/>
            <p:cNvSpPr/>
            <p:nvPr/>
          </p:nvSpPr>
          <p:spPr>
            <a:xfrm>
              <a:off x="7561940" y="1564434"/>
              <a:ext cx="32481" cy="53690"/>
            </a:xfrm>
            <a:custGeom>
              <a:avLst/>
              <a:gdLst/>
              <a:ahLst/>
              <a:cxnLst/>
              <a:rect l="l" t="t" r="r" b="b"/>
              <a:pathLst>
                <a:path w="1435" h="2372" extrusionOk="0">
                  <a:moveTo>
                    <a:pt x="1401" y="0"/>
                  </a:moveTo>
                  <a:cubicBezTo>
                    <a:pt x="501" y="200"/>
                    <a:pt x="0" y="1435"/>
                    <a:pt x="134" y="2302"/>
                  </a:cubicBezTo>
                  <a:cubicBezTo>
                    <a:pt x="134" y="2343"/>
                    <a:pt x="172" y="2372"/>
                    <a:pt x="209" y="2372"/>
                  </a:cubicBezTo>
                  <a:cubicBezTo>
                    <a:pt x="232" y="2372"/>
                    <a:pt x="255" y="2361"/>
                    <a:pt x="267" y="2335"/>
                  </a:cubicBezTo>
                  <a:cubicBezTo>
                    <a:pt x="301" y="2135"/>
                    <a:pt x="401" y="1935"/>
                    <a:pt x="501" y="1768"/>
                  </a:cubicBezTo>
                  <a:cubicBezTo>
                    <a:pt x="618" y="1564"/>
                    <a:pt x="811" y="1462"/>
                    <a:pt x="1014" y="1462"/>
                  </a:cubicBezTo>
                  <a:cubicBezTo>
                    <a:pt x="1043" y="1462"/>
                    <a:pt x="1072" y="1464"/>
                    <a:pt x="1101" y="1468"/>
                  </a:cubicBezTo>
                  <a:lnTo>
                    <a:pt x="1101" y="1435"/>
                  </a:lnTo>
                  <a:cubicBezTo>
                    <a:pt x="1022" y="1385"/>
                    <a:pt x="934" y="1362"/>
                    <a:pt x="845" y="1362"/>
                  </a:cubicBezTo>
                  <a:cubicBezTo>
                    <a:pt x="637" y="1362"/>
                    <a:pt x="428" y="1491"/>
                    <a:pt x="334" y="1701"/>
                  </a:cubicBezTo>
                  <a:cubicBezTo>
                    <a:pt x="434" y="1001"/>
                    <a:pt x="834" y="401"/>
                    <a:pt x="1401" y="34"/>
                  </a:cubicBezTo>
                  <a:cubicBezTo>
                    <a:pt x="1435" y="0"/>
                    <a:pt x="1401" y="0"/>
                    <a:pt x="14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34"/>
            <p:cNvSpPr/>
            <p:nvPr/>
          </p:nvSpPr>
          <p:spPr>
            <a:xfrm>
              <a:off x="7489897" y="1727940"/>
              <a:ext cx="497155" cy="635795"/>
            </a:xfrm>
            <a:custGeom>
              <a:avLst/>
              <a:gdLst/>
              <a:ahLst/>
              <a:cxnLst/>
              <a:rect l="l" t="t" r="r" b="b"/>
              <a:pathLst>
                <a:path w="21964" h="28089" extrusionOk="0">
                  <a:moveTo>
                    <a:pt x="5149" y="0"/>
                  </a:moveTo>
                  <a:cubicBezTo>
                    <a:pt x="4384" y="0"/>
                    <a:pt x="4138" y="995"/>
                    <a:pt x="4918" y="3672"/>
                  </a:cubicBezTo>
                  <a:cubicBezTo>
                    <a:pt x="6119" y="7675"/>
                    <a:pt x="9788" y="18182"/>
                    <a:pt x="9455" y="18182"/>
                  </a:cubicBezTo>
                  <a:cubicBezTo>
                    <a:pt x="9450" y="18183"/>
                    <a:pt x="9443" y="18184"/>
                    <a:pt x="9433" y="18184"/>
                  </a:cubicBezTo>
                  <a:cubicBezTo>
                    <a:pt x="9075" y="18184"/>
                    <a:pt x="5243" y="17605"/>
                    <a:pt x="3717" y="17248"/>
                  </a:cubicBezTo>
                  <a:cubicBezTo>
                    <a:pt x="3697" y="17244"/>
                    <a:pt x="3677" y="17241"/>
                    <a:pt x="3657" y="17241"/>
                  </a:cubicBezTo>
                  <a:cubicBezTo>
                    <a:pt x="2373" y="17241"/>
                    <a:pt x="0" y="26326"/>
                    <a:pt x="1182" y="26622"/>
                  </a:cubicBezTo>
                  <a:cubicBezTo>
                    <a:pt x="4017" y="27285"/>
                    <a:pt x="9610" y="28089"/>
                    <a:pt x="13869" y="28089"/>
                  </a:cubicBezTo>
                  <a:cubicBezTo>
                    <a:pt x="15824" y="28089"/>
                    <a:pt x="17498" y="27919"/>
                    <a:pt x="18495" y="27489"/>
                  </a:cubicBezTo>
                  <a:cubicBezTo>
                    <a:pt x="21964" y="26021"/>
                    <a:pt x="16060" y="10277"/>
                    <a:pt x="8854" y="2671"/>
                  </a:cubicBezTo>
                  <a:cubicBezTo>
                    <a:pt x="7443" y="1190"/>
                    <a:pt x="5986" y="0"/>
                    <a:pt x="514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34"/>
            <p:cNvSpPr/>
            <p:nvPr/>
          </p:nvSpPr>
          <p:spPr>
            <a:xfrm>
              <a:off x="7262959" y="2043675"/>
              <a:ext cx="320149" cy="293055"/>
            </a:xfrm>
            <a:custGeom>
              <a:avLst/>
              <a:gdLst/>
              <a:ahLst/>
              <a:cxnLst/>
              <a:rect l="l" t="t" r="r" b="b"/>
              <a:pathLst>
                <a:path w="14144" h="12947" extrusionOk="0">
                  <a:moveTo>
                    <a:pt x="5601" y="0"/>
                  </a:moveTo>
                  <a:cubicBezTo>
                    <a:pt x="4043" y="0"/>
                    <a:pt x="1808" y="340"/>
                    <a:pt x="1268" y="1164"/>
                  </a:cubicBezTo>
                  <a:cubicBezTo>
                    <a:pt x="968" y="1698"/>
                    <a:pt x="1001" y="2332"/>
                    <a:pt x="1401" y="2832"/>
                  </a:cubicBezTo>
                  <a:cubicBezTo>
                    <a:pt x="934" y="3032"/>
                    <a:pt x="567" y="3433"/>
                    <a:pt x="334" y="3900"/>
                  </a:cubicBezTo>
                  <a:cubicBezTo>
                    <a:pt x="0" y="4734"/>
                    <a:pt x="1168" y="5634"/>
                    <a:pt x="1168" y="5634"/>
                  </a:cubicBezTo>
                  <a:cubicBezTo>
                    <a:pt x="734" y="5968"/>
                    <a:pt x="434" y="6402"/>
                    <a:pt x="234" y="6935"/>
                  </a:cubicBezTo>
                  <a:cubicBezTo>
                    <a:pt x="0" y="7769"/>
                    <a:pt x="1034" y="8837"/>
                    <a:pt x="1034" y="8837"/>
                  </a:cubicBezTo>
                  <a:cubicBezTo>
                    <a:pt x="801" y="9370"/>
                    <a:pt x="767" y="9971"/>
                    <a:pt x="934" y="10504"/>
                  </a:cubicBezTo>
                  <a:cubicBezTo>
                    <a:pt x="1435" y="11939"/>
                    <a:pt x="3736" y="12473"/>
                    <a:pt x="5171" y="12806"/>
                  </a:cubicBezTo>
                  <a:cubicBezTo>
                    <a:pt x="5619" y="12910"/>
                    <a:pt x="6357" y="12946"/>
                    <a:pt x="7187" y="12946"/>
                  </a:cubicBezTo>
                  <a:cubicBezTo>
                    <a:pt x="9012" y="12946"/>
                    <a:pt x="11279" y="12773"/>
                    <a:pt x="11875" y="12773"/>
                  </a:cubicBezTo>
                  <a:lnTo>
                    <a:pt x="14144" y="3566"/>
                  </a:lnTo>
                  <a:cubicBezTo>
                    <a:pt x="14144" y="3566"/>
                    <a:pt x="8106" y="197"/>
                    <a:pt x="6338" y="30"/>
                  </a:cubicBezTo>
                  <a:cubicBezTo>
                    <a:pt x="6121" y="11"/>
                    <a:pt x="5871" y="0"/>
                    <a:pt x="56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34"/>
            <p:cNvSpPr/>
            <p:nvPr/>
          </p:nvSpPr>
          <p:spPr>
            <a:xfrm>
              <a:off x="7295417" y="2103002"/>
              <a:ext cx="110255" cy="7809"/>
            </a:xfrm>
            <a:custGeom>
              <a:avLst/>
              <a:gdLst/>
              <a:ahLst/>
              <a:cxnLst/>
              <a:rect l="l" t="t" r="r" b="b"/>
              <a:pathLst>
                <a:path w="4871" h="345" extrusionOk="0">
                  <a:moveTo>
                    <a:pt x="1378" y="1"/>
                  </a:moveTo>
                  <a:cubicBezTo>
                    <a:pt x="943" y="1"/>
                    <a:pt x="506" y="23"/>
                    <a:pt x="67" y="78"/>
                  </a:cubicBezTo>
                  <a:cubicBezTo>
                    <a:pt x="1" y="111"/>
                    <a:pt x="34" y="178"/>
                    <a:pt x="67" y="178"/>
                  </a:cubicBezTo>
                  <a:cubicBezTo>
                    <a:pt x="1668" y="278"/>
                    <a:pt x="3270" y="145"/>
                    <a:pt x="4837" y="345"/>
                  </a:cubicBezTo>
                  <a:cubicBezTo>
                    <a:pt x="4871" y="311"/>
                    <a:pt x="4871" y="278"/>
                    <a:pt x="4837" y="278"/>
                  </a:cubicBezTo>
                  <a:cubicBezTo>
                    <a:pt x="3675" y="157"/>
                    <a:pt x="2531" y="1"/>
                    <a:pt x="137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34"/>
            <p:cNvSpPr/>
            <p:nvPr/>
          </p:nvSpPr>
          <p:spPr>
            <a:xfrm>
              <a:off x="7289374" y="2168643"/>
              <a:ext cx="104981" cy="19194"/>
            </a:xfrm>
            <a:custGeom>
              <a:avLst/>
              <a:gdLst/>
              <a:ahLst/>
              <a:cxnLst/>
              <a:rect l="l" t="t" r="r" b="b"/>
              <a:pathLst>
                <a:path w="4638" h="848" extrusionOk="0">
                  <a:moveTo>
                    <a:pt x="343" y="1"/>
                  </a:moveTo>
                  <a:cubicBezTo>
                    <a:pt x="251" y="1"/>
                    <a:pt x="159" y="5"/>
                    <a:pt x="67" y="13"/>
                  </a:cubicBezTo>
                  <a:cubicBezTo>
                    <a:pt x="1" y="13"/>
                    <a:pt x="1" y="113"/>
                    <a:pt x="34" y="113"/>
                  </a:cubicBezTo>
                  <a:cubicBezTo>
                    <a:pt x="401" y="213"/>
                    <a:pt x="768" y="280"/>
                    <a:pt x="1135" y="313"/>
                  </a:cubicBezTo>
                  <a:lnTo>
                    <a:pt x="2302" y="480"/>
                  </a:lnTo>
                  <a:cubicBezTo>
                    <a:pt x="3070" y="580"/>
                    <a:pt x="3837" y="714"/>
                    <a:pt x="4604" y="847"/>
                  </a:cubicBezTo>
                  <a:cubicBezTo>
                    <a:pt x="4637" y="847"/>
                    <a:pt x="4637" y="814"/>
                    <a:pt x="4604" y="814"/>
                  </a:cubicBezTo>
                  <a:cubicBezTo>
                    <a:pt x="3870" y="614"/>
                    <a:pt x="3103" y="447"/>
                    <a:pt x="2302" y="313"/>
                  </a:cubicBezTo>
                  <a:cubicBezTo>
                    <a:pt x="1935" y="247"/>
                    <a:pt x="1535" y="180"/>
                    <a:pt x="1168" y="113"/>
                  </a:cubicBezTo>
                  <a:cubicBezTo>
                    <a:pt x="893" y="38"/>
                    <a:pt x="618" y="1"/>
                    <a:pt x="34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34"/>
            <p:cNvSpPr/>
            <p:nvPr/>
          </p:nvSpPr>
          <p:spPr>
            <a:xfrm>
              <a:off x="7287110" y="2244425"/>
              <a:ext cx="94411" cy="18153"/>
            </a:xfrm>
            <a:custGeom>
              <a:avLst/>
              <a:gdLst/>
              <a:ahLst/>
              <a:cxnLst/>
              <a:rect l="l" t="t" r="r" b="b"/>
              <a:pathLst>
                <a:path w="4171" h="802" extrusionOk="0">
                  <a:moveTo>
                    <a:pt x="1" y="1"/>
                  </a:moveTo>
                  <a:cubicBezTo>
                    <a:pt x="1" y="1"/>
                    <a:pt x="1" y="34"/>
                    <a:pt x="1" y="34"/>
                  </a:cubicBezTo>
                  <a:cubicBezTo>
                    <a:pt x="301" y="168"/>
                    <a:pt x="601" y="268"/>
                    <a:pt x="935" y="268"/>
                  </a:cubicBezTo>
                  <a:lnTo>
                    <a:pt x="2002" y="468"/>
                  </a:lnTo>
                  <a:cubicBezTo>
                    <a:pt x="2703" y="568"/>
                    <a:pt x="3436" y="668"/>
                    <a:pt x="4137" y="802"/>
                  </a:cubicBezTo>
                  <a:cubicBezTo>
                    <a:pt x="4170" y="802"/>
                    <a:pt x="4170" y="735"/>
                    <a:pt x="4137" y="735"/>
                  </a:cubicBezTo>
                  <a:cubicBezTo>
                    <a:pt x="3436" y="635"/>
                    <a:pt x="2736" y="501"/>
                    <a:pt x="2035" y="335"/>
                  </a:cubicBezTo>
                  <a:lnTo>
                    <a:pt x="1001" y="134"/>
                  </a:lnTo>
                  <a:cubicBezTo>
                    <a:pt x="668" y="34"/>
                    <a:pt x="334" y="1"/>
                    <a:pt x="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34"/>
            <p:cNvSpPr/>
            <p:nvPr/>
          </p:nvSpPr>
          <p:spPr>
            <a:xfrm>
              <a:off x="7559681" y="1722191"/>
              <a:ext cx="395049" cy="648447"/>
            </a:xfrm>
            <a:custGeom>
              <a:avLst/>
              <a:gdLst/>
              <a:ahLst/>
              <a:cxnLst/>
              <a:rect l="l" t="t" r="r" b="b"/>
              <a:pathLst>
                <a:path w="17453" h="28648" extrusionOk="0">
                  <a:moveTo>
                    <a:pt x="2049" y="1"/>
                  </a:moveTo>
                  <a:cubicBezTo>
                    <a:pt x="1205" y="1"/>
                    <a:pt x="923" y="1056"/>
                    <a:pt x="1468" y="3359"/>
                  </a:cubicBezTo>
                  <a:cubicBezTo>
                    <a:pt x="2569" y="7862"/>
                    <a:pt x="6472" y="17736"/>
                    <a:pt x="5972" y="18136"/>
                  </a:cubicBezTo>
                  <a:cubicBezTo>
                    <a:pt x="5960" y="18148"/>
                    <a:pt x="5916" y="18153"/>
                    <a:pt x="5845" y="18153"/>
                  </a:cubicBezTo>
                  <a:cubicBezTo>
                    <a:pt x="5100" y="18153"/>
                    <a:pt x="1402" y="17569"/>
                    <a:pt x="1402" y="17569"/>
                  </a:cubicBezTo>
                  <a:lnTo>
                    <a:pt x="1" y="27676"/>
                  </a:lnTo>
                  <a:cubicBezTo>
                    <a:pt x="3670" y="28277"/>
                    <a:pt x="7373" y="28610"/>
                    <a:pt x="11075" y="28644"/>
                  </a:cubicBezTo>
                  <a:cubicBezTo>
                    <a:pt x="11231" y="28646"/>
                    <a:pt x="11383" y="28647"/>
                    <a:pt x="11531" y="28647"/>
                  </a:cubicBezTo>
                  <a:cubicBezTo>
                    <a:pt x="17452" y="28647"/>
                    <a:pt x="16903" y="26709"/>
                    <a:pt x="16512" y="24040"/>
                  </a:cubicBezTo>
                  <a:cubicBezTo>
                    <a:pt x="15178" y="15201"/>
                    <a:pt x="9307" y="6628"/>
                    <a:pt x="5771" y="2725"/>
                  </a:cubicBezTo>
                  <a:cubicBezTo>
                    <a:pt x="4174" y="965"/>
                    <a:pt x="2855" y="1"/>
                    <a:pt x="2049" y="1"/>
                  </a:cubicBezTo>
                  <a:close/>
                </a:path>
              </a:pathLst>
            </a:custGeom>
            <a:solidFill>
              <a:srgbClr val="FFC7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34"/>
            <p:cNvSpPr/>
            <p:nvPr/>
          </p:nvSpPr>
          <p:spPr>
            <a:xfrm>
              <a:off x="7609523" y="2141187"/>
              <a:ext cx="27954" cy="206454"/>
            </a:xfrm>
            <a:custGeom>
              <a:avLst/>
              <a:gdLst/>
              <a:ahLst/>
              <a:cxnLst/>
              <a:rect l="l" t="t" r="r" b="b"/>
              <a:pathLst>
                <a:path w="1235" h="9121" extrusionOk="0">
                  <a:moveTo>
                    <a:pt x="1201" y="0"/>
                  </a:moveTo>
                  <a:cubicBezTo>
                    <a:pt x="1184" y="0"/>
                    <a:pt x="1168" y="9"/>
                    <a:pt x="1168" y="25"/>
                  </a:cubicBezTo>
                  <a:cubicBezTo>
                    <a:pt x="1134" y="759"/>
                    <a:pt x="300" y="5663"/>
                    <a:pt x="0" y="9065"/>
                  </a:cubicBezTo>
                  <a:cubicBezTo>
                    <a:pt x="0" y="9104"/>
                    <a:pt x="23" y="9120"/>
                    <a:pt x="42" y="9120"/>
                  </a:cubicBezTo>
                  <a:cubicBezTo>
                    <a:pt x="55" y="9120"/>
                    <a:pt x="67" y="9112"/>
                    <a:pt x="67" y="9099"/>
                  </a:cubicBezTo>
                  <a:cubicBezTo>
                    <a:pt x="901" y="5096"/>
                    <a:pt x="1134" y="759"/>
                    <a:pt x="1234" y="25"/>
                  </a:cubicBezTo>
                  <a:cubicBezTo>
                    <a:pt x="1234" y="9"/>
                    <a:pt x="1218" y="0"/>
                    <a:pt x="12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34"/>
            <p:cNvSpPr/>
            <p:nvPr/>
          </p:nvSpPr>
          <p:spPr>
            <a:xfrm>
              <a:off x="7590645" y="1917191"/>
              <a:ext cx="214444" cy="235155"/>
            </a:xfrm>
            <a:custGeom>
              <a:avLst/>
              <a:gdLst/>
              <a:ahLst/>
              <a:cxnLst/>
              <a:rect l="l" t="t" r="r" b="b"/>
              <a:pathLst>
                <a:path w="9474" h="10389" extrusionOk="0">
                  <a:moveTo>
                    <a:pt x="1754" y="0"/>
                  </a:moveTo>
                  <a:cubicBezTo>
                    <a:pt x="1735" y="0"/>
                    <a:pt x="1701" y="24"/>
                    <a:pt x="1701" y="48"/>
                  </a:cubicBezTo>
                  <a:cubicBezTo>
                    <a:pt x="1835" y="615"/>
                    <a:pt x="2602" y="2816"/>
                    <a:pt x="2702" y="3183"/>
                  </a:cubicBezTo>
                  <a:cubicBezTo>
                    <a:pt x="2769" y="3450"/>
                    <a:pt x="2869" y="3717"/>
                    <a:pt x="2936" y="3950"/>
                  </a:cubicBezTo>
                  <a:lnTo>
                    <a:pt x="2902" y="3917"/>
                  </a:lnTo>
                  <a:lnTo>
                    <a:pt x="2469" y="3350"/>
                  </a:lnTo>
                  <a:cubicBezTo>
                    <a:pt x="2202" y="2950"/>
                    <a:pt x="1902" y="2549"/>
                    <a:pt x="1635" y="2116"/>
                  </a:cubicBezTo>
                  <a:cubicBezTo>
                    <a:pt x="1635" y="2106"/>
                    <a:pt x="1629" y="2102"/>
                    <a:pt x="1622" y="2102"/>
                  </a:cubicBezTo>
                  <a:cubicBezTo>
                    <a:pt x="1604" y="2102"/>
                    <a:pt x="1578" y="2126"/>
                    <a:pt x="1601" y="2149"/>
                  </a:cubicBezTo>
                  <a:cubicBezTo>
                    <a:pt x="1835" y="2583"/>
                    <a:pt x="2068" y="3050"/>
                    <a:pt x="2302" y="3483"/>
                  </a:cubicBezTo>
                  <a:cubicBezTo>
                    <a:pt x="2435" y="3684"/>
                    <a:pt x="2569" y="3884"/>
                    <a:pt x="2736" y="4117"/>
                  </a:cubicBezTo>
                  <a:cubicBezTo>
                    <a:pt x="2869" y="4317"/>
                    <a:pt x="3002" y="4518"/>
                    <a:pt x="3169" y="4684"/>
                  </a:cubicBezTo>
                  <a:cubicBezTo>
                    <a:pt x="3236" y="4918"/>
                    <a:pt x="3303" y="5118"/>
                    <a:pt x="3369" y="5318"/>
                  </a:cubicBezTo>
                  <a:cubicBezTo>
                    <a:pt x="3603" y="6052"/>
                    <a:pt x="3836" y="6752"/>
                    <a:pt x="4070" y="7486"/>
                  </a:cubicBezTo>
                  <a:cubicBezTo>
                    <a:pt x="4270" y="8187"/>
                    <a:pt x="4437" y="8821"/>
                    <a:pt x="4670" y="9454"/>
                  </a:cubicBezTo>
                  <a:cubicBezTo>
                    <a:pt x="3936" y="9354"/>
                    <a:pt x="3203" y="9288"/>
                    <a:pt x="2435" y="9188"/>
                  </a:cubicBezTo>
                  <a:lnTo>
                    <a:pt x="1301" y="9054"/>
                  </a:lnTo>
                  <a:cubicBezTo>
                    <a:pt x="868" y="9021"/>
                    <a:pt x="467" y="9021"/>
                    <a:pt x="34" y="8921"/>
                  </a:cubicBezTo>
                  <a:cubicBezTo>
                    <a:pt x="0" y="8921"/>
                    <a:pt x="0" y="8987"/>
                    <a:pt x="34" y="8987"/>
                  </a:cubicBezTo>
                  <a:cubicBezTo>
                    <a:pt x="467" y="9021"/>
                    <a:pt x="868" y="9154"/>
                    <a:pt x="1268" y="9221"/>
                  </a:cubicBezTo>
                  <a:lnTo>
                    <a:pt x="2369" y="9421"/>
                  </a:lnTo>
                  <a:cubicBezTo>
                    <a:pt x="3169" y="9554"/>
                    <a:pt x="3970" y="9688"/>
                    <a:pt x="4770" y="9855"/>
                  </a:cubicBezTo>
                  <a:cubicBezTo>
                    <a:pt x="5571" y="9988"/>
                    <a:pt x="6338" y="10055"/>
                    <a:pt x="7139" y="10155"/>
                  </a:cubicBezTo>
                  <a:lnTo>
                    <a:pt x="8306" y="10288"/>
                  </a:lnTo>
                  <a:cubicBezTo>
                    <a:pt x="8706" y="10322"/>
                    <a:pt x="9107" y="10355"/>
                    <a:pt x="9474" y="10388"/>
                  </a:cubicBezTo>
                  <a:lnTo>
                    <a:pt x="9474" y="10322"/>
                  </a:lnTo>
                  <a:cubicBezTo>
                    <a:pt x="9073" y="10222"/>
                    <a:pt x="8673" y="10122"/>
                    <a:pt x="8273" y="10088"/>
                  </a:cubicBezTo>
                  <a:lnTo>
                    <a:pt x="7139" y="9855"/>
                  </a:lnTo>
                  <a:lnTo>
                    <a:pt x="6672" y="9788"/>
                  </a:lnTo>
                  <a:lnTo>
                    <a:pt x="6705" y="9788"/>
                  </a:lnTo>
                  <a:lnTo>
                    <a:pt x="7339" y="9688"/>
                  </a:lnTo>
                  <a:cubicBezTo>
                    <a:pt x="7572" y="9655"/>
                    <a:pt x="7772" y="9621"/>
                    <a:pt x="8006" y="9588"/>
                  </a:cubicBezTo>
                  <a:cubicBezTo>
                    <a:pt x="8039" y="9588"/>
                    <a:pt x="8039" y="9521"/>
                    <a:pt x="8006" y="9521"/>
                  </a:cubicBezTo>
                  <a:cubicBezTo>
                    <a:pt x="7806" y="9554"/>
                    <a:pt x="7606" y="9554"/>
                    <a:pt x="7372" y="9588"/>
                  </a:cubicBezTo>
                  <a:lnTo>
                    <a:pt x="6672" y="9621"/>
                  </a:lnTo>
                  <a:lnTo>
                    <a:pt x="6071" y="9688"/>
                  </a:lnTo>
                  <a:cubicBezTo>
                    <a:pt x="5738" y="9621"/>
                    <a:pt x="5371" y="9554"/>
                    <a:pt x="5004" y="9521"/>
                  </a:cubicBezTo>
                  <a:cubicBezTo>
                    <a:pt x="4837" y="8787"/>
                    <a:pt x="4570" y="8087"/>
                    <a:pt x="4370" y="7386"/>
                  </a:cubicBezTo>
                  <a:cubicBezTo>
                    <a:pt x="4170" y="6686"/>
                    <a:pt x="3903" y="5919"/>
                    <a:pt x="3636" y="5218"/>
                  </a:cubicBezTo>
                  <a:cubicBezTo>
                    <a:pt x="3403" y="4484"/>
                    <a:pt x="3136" y="3784"/>
                    <a:pt x="2869" y="3083"/>
                  </a:cubicBezTo>
                  <a:cubicBezTo>
                    <a:pt x="2736" y="2750"/>
                    <a:pt x="2002" y="581"/>
                    <a:pt x="1768" y="14"/>
                  </a:cubicBezTo>
                  <a:cubicBezTo>
                    <a:pt x="1768" y="5"/>
                    <a:pt x="1762" y="0"/>
                    <a:pt x="17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34"/>
            <p:cNvSpPr/>
            <p:nvPr/>
          </p:nvSpPr>
          <p:spPr>
            <a:xfrm>
              <a:off x="7561220" y="2348478"/>
              <a:ext cx="285405" cy="26302"/>
            </a:xfrm>
            <a:custGeom>
              <a:avLst/>
              <a:gdLst/>
              <a:ahLst/>
              <a:cxnLst/>
              <a:rect l="l" t="t" r="r" b="b"/>
              <a:pathLst>
                <a:path w="12609" h="1162" extrusionOk="0">
                  <a:moveTo>
                    <a:pt x="20" y="0"/>
                  </a:moveTo>
                  <a:cubicBezTo>
                    <a:pt x="0" y="0"/>
                    <a:pt x="4" y="74"/>
                    <a:pt x="33" y="74"/>
                  </a:cubicBezTo>
                  <a:cubicBezTo>
                    <a:pt x="3404" y="787"/>
                    <a:pt x="6843" y="1161"/>
                    <a:pt x="10293" y="1161"/>
                  </a:cubicBezTo>
                  <a:cubicBezTo>
                    <a:pt x="11042" y="1161"/>
                    <a:pt x="11792" y="1144"/>
                    <a:pt x="12542" y="1108"/>
                  </a:cubicBezTo>
                  <a:cubicBezTo>
                    <a:pt x="12608" y="1108"/>
                    <a:pt x="12608" y="975"/>
                    <a:pt x="12542" y="975"/>
                  </a:cubicBezTo>
                  <a:cubicBezTo>
                    <a:pt x="9106" y="875"/>
                    <a:pt x="2901" y="374"/>
                    <a:pt x="33" y="7"/>
                  </a:cubicBezTo>
                  <a:cubicBezTo>
                    <a:pt x="28" y="3"/>
                    <a:pt x="24" y="0"/>
                    <a:pt x="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34"/>
            <p:cNvSpPr/>
            <p:nvPr/>
          </p:nvSpPr>
          <p:spPr>
            <a:xfrm>
              <a:off x="7871297" y="2063707"/>
              <a:ext cx="78000" cy="253806"/>
            </a:xfrm>
            <a:custGeom>
              <a:avLst/>
              <a:gdLst/>
              <a:ahLst/>
              <a:cxnLst/>
              <a:rect l="l" t="t" r="r" b="b"/>
              <a:pathLst>
                <a:path w="3446" h="11213" extrusionOk="0">
                  <a:moveTo>
                    <a:pt x="23" y="1"/>
                  </a:moveTo>
                  <a:cubicBezTo>
                    <a:pt x="1" y="1"/>
                    <a:pt x="49" y="153"/>
                    <a:pt x="177" y="446"/>
                  </a:cubicBezTo>
                  <a:cubicBezTo>
                    <a:pt x="377" y="980"/>
                    <a:pt x="544" y="1447"/>
                    <a:pt x="744" y="1947"/>
                  </a:cubicBezTo>
                  <a:cubicBezTo>
                    <a:pt x="1111" y="2948"/>
                    <a:pt x="3112" y="9052"/>
                    <a:pt x="2879" y="11187"/>
                  </a:cubicBezTo>
                  <a:cubicBezTo>
                    <a:pt x="2879" y="11204"/>
                    <a:pt x="2896" y="11212"/>
                    <a:pt x="2912" y="11212"/>
                  </a:cubicBezTo>
                  <a:cubicBezTo>
                    <a:pt x="2929" y="11212"/>
                    <a:pt x="2946" y="11204"/>
                    <a:pt x="2946" y="11187"/>
                  </a:cubicBezTo>
                  <a:cubicBezTo>
                    <a:pt x="3446" y="8319"/>
                    <a:pt x="1478" y="3148"/>
                    <a:pt x="777" y="1580"/>
                  </a:cubicBezTo>
                  <a:cubicBezTo>
                    <a:pt x="611" y="1147"/>
                    <a:pt x="410" y="746"/>
                    <a:pt x="210" y="313"/>
                  </a:cubicBezTo>
                  <a:cubicBezTo>
                    <a:pt x="105" y="103"/>
                    <a:pt x="41" y="1"/>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34"/>
            <p:cNvSpPr/>
            <p:nvPr/>
          </p:nvSpPr>
          <p:spPr>
            <a:xfrm>
              <a:off x="5370061" y="1445908"/>
              <a:ext cx="733170" cy="721559"/>
            </a:xfrm>
            <a:custGeom>
              <a:avLst/>
              <a:gdLst/>
              <a:ahLst/>
              <a:cxnLst/>
              <a:rect l="l" t="t" r="r" b="b"/>
              <a:pathLst>
                <a:path w="32391" h="31878" extrusionOk="0">
                  <a:moveTo>
                    <a:pt x="23589" y="1"/>
                  </a:moveTo>
                  <a:cubicBezTo>
                    <a:pt x="21772" y="1"/>
                    <a:pt x="19933" y="1048"/>
                    <a:pt x="18814" y="2622"/>
                  </a:cubicBezTo>
                  <a:cubicBezTo>
                    <a:pt x="17213" y="4891"/>
                    <a:pt x="16813" y="7993"/>
                    <a:pt x="15645" y="9460"/>
                  </a:cubicBezTo>
                  <a:cubicBezTo>
                    <a:pt x="13277" y="12563"/>
                    <a:pt x="8540" y="11629"/>
                    <a:pt x="4604" y="15098"/>
                  </a:cubicBezTo>
                  <a:cubicBezTo>
                    <a:pt x="768" y="18434"/>
                    <a:pt x="1" y="25339"/>
                    <a:pt x="5238" y="29608"/>
                  </a:cubicBezTo>
                  <a:cubicBezTo>
                    <a:pt x="7099" y="31118"/>
                    <a:pt x="9886" y="31878"/>
                    <a:pt x="12899" y="31878"/>
                  </a:cubicBezTo>
                  <a:cubicBezTo>
                    <a:pt x="17878" y="31878"/>
                    <a:pt x="23478" y="29803"/>
                    <a:pt x="26553" y="25605"/>
                  </a:cubicBezTo>
                  <a:cubicBezTo>
                    <a:pt x="32391" y="17666"/>
                    <a:pt x="31423" y="5858"/>
                    <a:pt x="26720" y="1288"/>
                  </a:cubicBezTo>
                  <a:cubicBezTo>
                    <a:pt x="25797" y="391"/>
                    <a:pt x="24697" y="1"/>
                    <a:pt x="235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34"/>
            <p:cNvSpPr/>
            <p:nvPr/>
          </p:nvSpPr>
          <p:spPr>
            <a:xfrm>
              <a:off x="5762688" y="1340904"/>
              <a:ext cx="136693" cy="116797"/>
            </a:xfrm>
            <a:custGeom>
              <a:avLst/>
              <a:gdLst/>
              <a:ahLst/>
              <a:cxnLst/>
              <a:rect l="l" t="t" r="r" b="b"/>
              <a:pathLst>
                <a:path w="6039" h="5160" extrusionOk="0">
                  <a:moveTo>
                    <a:pt x="2590" y="0"/>
                  </a:moveTo>
                  <a:cubicBezTo>
                    <a:pt x="1163" y="0"/>
                    <a:pt x="0" y="1342"/>
                    <a:pt x="768" y="3125"/>
                  </a:cubicBezTo>
                  <a:cubicBezTo>
                    <a:pt x="1295" y="4373"/>
                    <a:pt x="3112" y="5160"/>
                    <a:pt x="4343" y="5160"/>
                  </a:cubicBezTo>
                  <a:cubicBezTo>
                    <a:pt x="4593" y="5160"/>
                    <a:pt x="4818" y="5127"/>
                    <a:pt x="5004" y="5060"/>
                  </a:cubicBezTo>
                  <a:cubicBezTo>
                    <a:pt x="5538" y="4860"/>
                    <a:pt x="6038" y="1924"/>
                    <a:pt x="4104" y="523"/>
                  </a:cubicBezTo>
                  <a:cubicBezTo>
                    <a:pt x="3614" y="162"/>
                    <a:pt x="3086" y="0"/>
                    <a:pt x="25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34"/>
            <p:cNvSpPr/>
            <p:nvPr/>
          </p:nvSpPr>
          <p:spPr>
            <a:xfrm>
              <a:off x="5400279" y="1552813"/>
              <a:ext cx="370739" cy="413790"/>
            </a:xfrm>
            <a:custGeom>
              <a:avLst/>
              <a:gdLst/>
              <a:ahLst/>
              <a:cxnLst/>
              <a:rect l="l" t="t" r="r" b="b"/>
              <a:pathLst>
                <a:path w="16379" h="18281" extrusionOk="0">
                  <a:moveTo>
                    <a:pt x="16379" y="1"/>
                  </a:moveTo>
                  <a:lnTo>
                    <a:pt x="16379" y="1"/>
                  </a:lnTo>
                  <a:cubicBezTo>
                    <a:pt x="15945" y="1035"/>
                    <a:pt x="15445" y="2036"/>
                    <a:pt x="14877" y="3003"/>
                  </a:cubicBezTo>
                  <a:cubicBezTo>
                    <a:pt x="14344" y="3970"/>
                    <a:pt x="13610" y="4804"/>
                    <a:pt x="12743" y="5471"/>
                  </a:cubicBezTo>
                  <a:cubicBezTo>
                    <a:pt x="12276" y="5738"/>
                    <a:pt x="11775" y="5972"/>
                    <a:pt x="11242" y="6105"/>
                  </a:cubicBezTo>
                  <a:cubicBezTo>
                    <a:pt x="10708" y="6272"/>
                    <a:pt x="10174" y="6439"/>
                    <a:pt x="9640" y="6572"/>
                  </a:cubicBezTo>
                  <a:cubicBezTo>
                    <a:pt x="8540" y="6839"/>
                    <a:pt x="7472" y="7173"/>
                    <a:pt x="6405" y="7540"/>
                  </a:cubicBezTo>
                  <a:cubicBezTo>
                    <a:pt x="5337" y="7973"/>
                    <a:pt x="4337" y="8507"/>
                    <a:pt x="3403" y="9174"/>
                  </a:cubicBezTo>
                  <a:cubicBezTo>
                    <a:pt x="2469" y="9841"/>
                    <a:pt x="1701" y="10675"/>
                    <a:pt x="1134" y="11676"/>
                  </a:cubicBezTo>
                  <a:cubicBezTo>
                    <a:pt x="567" y="12677"/>
                    <a:pt x="234" y="13777"/>
                    <a:pt x="100" y="14911"/>
                  </a:cubicBezTo>
                  <a:cubicBezTo>
                    <a:pt x="0" y="16046"/>
                    <a:pt x="34" y="17180"/>
                    <a:pt x="200" y="18281"/>
                  </a:cubicBezTo>
                  <a:cubicBezTo>
                    <a:pt x="100" y="17180"/>
                    <a:pt x="134" y="16046"/>
                    <a:pt x="300" y="14945"/>
                  </a:cubicBezTo>
                  <a:cubicBezTo>
                    <a:pt x="601" y="12743"/>
                    <a:pt x="1801" y="10742"/>
                    <a:pt x="3636" y="9474"/>
                  </a:cubicBezTo>
                  <a:cubicBezTo>
                    <a:pt x="4537" y="8840"/>
                    <a:pt x="5537" y="8340"/>
                    <a:pt x="6538" y="7940"/>
                  </a:cubicBezTo>
                  <a:cubicBezTo>
                    <a:pt x="7606" y="7540"/>
                    <a:pt x="8673" y="7206"/>
                    <a:pt x="9740" y="6939"/>
                  </a:cubicBezTo>
                  <a:cubicBezTo>
                    <a:pt x="10274" y="6772"/>
                    <a:pt x="10808" y="6639"/>
                    <a:pt x="11342" y="6472"/>
                  </a:cubicBezTo>
                  <a:cubicBezTo>
                    <a:pt x="11909" y="6305"/>
                    <a:pt x="12442" y="6072"/>
                    <a:pt x="12909" y="5738"/>
                  </a:cubicBezTo>
                  <a:cubicBezTo>
                    <a:pt x="13810" y="5004"/>
                    <a:pt x="14544" y="4137"/>
                    <a:pt x="15078" y="3103"/>
                  </a:cubicBezTo>
                  <a:cubicBezTo>
                    <a:pt x="15578" y="2102"/>
                    <a:pt x="16012" y="1068"/>
                    <a:pt x="16379" y="1"/>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34"/>
            <p:cNvSpPr/>
            <p:nvPr/>
          </p:nvSpPr>
          <p:spPr>
            <a:xfrm>
              <a:off x="5919730" y="1497697"/>
              <a:ext cx="169151" cy="582172"/>
            </a:xfrm>
            <a:custGeom>
              <a:avLst/>
              <a:gdLst/>
              <a:ahLst/>
              <a:cxnLst/>
              <a:rect l="l" t="t" r="r" b="b"/>
              <a:pathLst>
                <a:path w="7473" h="25720" extrusionOk="0">
                  <a:moveTo>
                    <a:pt x="3337" y="1"/>
                  </a:moveTo>
                  <a:lnTo>
                    <a:pt x="3337" y="1"/>
                  </a:lnTo>
                  <a:cubicBezTo>
                    <a:pt x="3937" y="1035"/>
                    <a:pt x="4504" y="2102"/>
                    <a:pt x="4971" y="3203"/>
                  </a:cubicBezTo>
                  <a:cubicBezTo>
                    <a:pt x="5438" y="4304"/>
                    <a:pt x="5838" y="5438"/>
                    <a:pt x="6172" y="6572"/>
                  </a:cubicBezTo>
                  <a:cubicBezTo>
                    <a:pt x="6839" y="8874"/>
                    <a:pt x="7073" y="11275"/>
                    <a:pt x="6906" y="13644"/>
                  </a:cubicBezTo>
                  <a:cubicBezTo>
                    <a:pt x="6706" y="16012"/>
                    <a:pt x="5972" y="18347"/>
                    <a:pt x="4704" y="20382"/>
                  </a:cubicBezTo>
                  <a:cubicBezTo>
                    <a:pt x="4104" y="21416"/>
                    <a:pt x="3403" y="22350"/>
                    <a:pt x="2603" y="23251"/>
                  </a:cubicBezTo>
                  <a:cubicBezTo>
                    <a:pt x="2202" y="23684"/>
                    <a:pt x="1769" y="24118"/>
                    <a:pt x="1335" y="24518"/>
                  </a:cubicBezTo>
                  <a:cubicBezTo>
                    <a:pt x="902" y="24952"/>
                    <a:pt x="435" y="25285"/>
                    <a:pt x="1" y="25719"/>
                  </a:cubicBezTo>
                  <a:cubicBezTo>
                    <a:pt x="1969" y="24318"/>
                    <a:pt x="3670" y="22584"/>
                    <a:pt x="5004" y="20549"/>
                  </a:cubicBezTo>
                  <a:lnTo>
                    <a:pt x="5471" y="19782"/>
                  </a:lnTo>
                  <a:cubicBezTo>
                    <a:pt x="5605" y="19481"/>
                    <a:pt x="5738" y="19214"/>
                    <a:pt x="5872" y="18948"/>
                  </a:cubicBezTo>
                  <a:cubicBezTo>
                    <a:pt x="6039" y="18681"/>
                    <a:pt x="6139" y="18381"/>
                    <a:pt x="6239" y="18114"/>
                  </a:cubicBezTo>
                  <a:cubicBezTo>
                    <a:pt x="6372" y="17813"/>
                    <a:pt x="6472" y="17547"/>
                    <a:pt x="6572" y="17246"/>
                  </a:cubicBezTo>
                  <a:cubicBezTo>
                    <a:pt x="6939" y="16079"/>
                    <a:pt x="7206" y="14911"/>
                    <a:pt x="7306" y="13677"/>
                  </a:cubicBezTo>
                  <a:cubicBezTo>
                    <a:pt x="7473" y="11242"/>
                    <a:pt x="7206" y="8807"/>
                    <a:pt x="6472" y="6505"/>
                  </a:cubicBezTo>
                  <a:cubicBezTo>
                    <a:pt x="5772" y="4204"/>
                    <a:pt x="4704" y="2002"/>
                    <a:pt x="333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34"/>
            <p:cNvSpPr/>
            <p:nvPr/>
          </p:nvSpPr>
          <p:spPr>
            <a:xfrm>
              <a:off x="5756645" y="1348962"/>
              <a:ext cx="119332" cy="114397"/>
            </a:xfrm>
            <a:custGeom>
              <a:avLst/>
              <a:gdLst/>
              <a:ahLst/>
              <a:cxnLst/>
              <a:rect l="l" t="t" r="r" b="b"/>
              <a:pathLst>
                <a:path w="5272" h="5054" extrusionOk="0">
                  <a:moveTo>
                    <a:pt x="1702" y="0"/>
                  </a:moveTo>
                  <a:cubicBezTo>
                    <a:pt x="1001" y="367"/>
                    <a:pt x="468" y="1034"/>
                    <a:pt x="268" y="1802"/>
                  </a:cubicBezTo>
                  <a:cubicBezTo>
                    <a:pt x="1" y="2602"/>
                    <a:pt x="268" y="3503"/>
                    <a:pt x="868" y="4070"/>
                  </a:cubicBezTo>
                  <a:cubicBezTo>
                    <a:pt x="1468" y="4604"/>
                    <a:pt x="2236" y="4937"/>
                    <a:pt x="3036" y="5004"/>
                  </a:cubicBezTo>
                  <a:cubicBezTo>
                    <a:pt x="3220" y="5037"/>
                    <a:pt x="3412" y="5054"/>
                    <a:pt x="3603" y="5054"/>
                  </a:cubicBezTo>
                  <a:cubicBezTo>
                    <a:pt x="3795" y="5054"/>
                    <a:pt x="3987" y="5037"/>
                    <a:pt x="4170" y="5004"/>
                  </a:cubicBezTo>
                  <a:cubicBezTo>
                    <a:pt x="4571" y="4971"/>
                    <a:pt x="4938" y="4870"/>
                    <a:pt x="5271" y="4704"/>
                  </a:cubicBezTo>
                  <a:lnTo>
                    <a:pt x="5271" y="4704"/>
                  </a:lnTo>
                  <a:cubicBezTo>
                    <a:pt x="5021" y="4779"/>
                    <a:pt x="4733" y="4816"/>
                    <a:pt x="4450" y="4816"/>
                  </a:cubicBezTo>
                  <a:cubicBezTo>
                    <a:pt x="4356" y="4816"/>
                    <a:pt x="4262" y="4812"/>
                    <a:pt x="4170" y="4804"/>
                  </a:cubicBezTo>
                  <a:cubicBezTo>
                    <a:pt x="3803" y="4804"/>
                    <a:pt x="3437" y="4737"/>
                    <a:pt x="3070" y="4670"/>
                  </a:cubicBezTo>
                  <a:cubicBezTo>
                    <a:pt x="2369" y="4537"/>
                    <a:pt x="1702" y="4203"/>
                    <a:pt x="1168" y="3736"/>
                  </a:cubicBezTo>
                  <a:cubicBezTo>
                    <a:pt x="635" y="3269"/>
                    <a:pt x="434" y="2535"/>
                    <a:pt x="568" y="1868"/>
                  </a:cubicBezTo>
                  <a:cubicBezTo>
                    <a:pt x="735" y="1134"/>
                    <a:pt x="1135" y="467"/>
                    <a:pt x="17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34"/>
            <p:cNvSpPr/>
            <p:nvPr/>
          </p:nvSpPr>
          <p:spPr>
            <a:xfrm>
              <a:off x="5373728" y="1784573"/>
              <a:ext cx="485362" cy="754289"/>
            </a:xfrm>
            <a:custGeom>
              <a:avLst/>
              <a:gdLst/>
              <a:ahLst/>
              <a:cxnLst/>
              <a:rect l="l" t="t" r="r" b="b"/>
              <a:pathLst>
                <a:path w="21443" h="33324" extrusionOk="0">
                  <a:moveTo>
                    <a:pt x="20915" y="1"/>
                  </a:moveTo>
                  <a:cubicBezTo>
                    <a:pt x="20060" y="1"/>
                    <a:pt x="18147" y="1586"/>
                    <a:pt x="16284" y="4039"/>
                  </a:cubicBezTo>
                  <a:cubicBezTo>
                    <a:pt x="11547" y="10343"/>
                    <a:pt x="1640" y="27756"/>
                    <a:pt x="673" y="29123"/>
                  </a:cubicBezTo>
                  <a:cubicBezTo>
                    <a:pt x="1" y="30048"/>
                    <a:pt x="6407" y="33324"/>
                    <a:pt x="8992" y="33324"/>
                  </a:cubicBezTo>
                  <a:cubicBezTo>
                    <a:pt x="9486" y="33324"/>
                    <a:pt x="9840" y="33204"/>
                    <a:pt x="9979" y="32926"/>
                  </a:cubicBezTo>
                  <a:cubicBezTo>
                    <a:pt x="11280" y="30391"/>
                    <a:pt x="19853" y="10577"/>
                    <a:pt x="21354" y="870"/>
                  </a:cubicBezTo>
                  <a:cubicBezTo>
                    <a:pt x="21442" y="273"/>
                    <a:pt x="21269" y="1"/>
                    <a:pt x="2091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34"/>
            <p:cNvSpPr/>
            <p:nvPr/>
          </p:nvSpPr>
          <p:spPr>
            <a:xfrm>
              <a:off x="5294574" y="2437728"/>
              <a:ext cx="282394" cy="325899"/>
            </a:xfrm>
            <a:custGeom>
              <a:avLst/>
              <a:gdLst/>
              <a:ahLst/>
              <a:cxnLst/>
              <a:rect l="l" t="t" r="r" b="b"/>
              <a:pathLst>
                <a:path w="12476" h="14398" extrusionOk="0">
                  <a:moveTo>
                    <a:pt x="4370" y="0"/>
                  </a:moveTo>
                  <a:cubicBezTo>
                    <a:pt x="3269" y="1435"/>
                    <a:pt x="1601" y="5471"/>
                    <a:pt x="1201" y="6805"/>
                  </a:cubicBezTo>
                  <a:cubicBezTo>
                    <a:pt x="834" y="8173"/>
                    <a:pt x="0" y="12142"/>
                    <a:pt x="1034" y="12576"/>
                  </a:cubicBezTo>
                  <a:cubicBezTo>
                    <a:pt x="1181" y="12635"/>
                    <a:pt x="1313" y="12660"/>
                    <a:pt x="1432" y="12660"/>
                  </a:cubicBezTo>
                  <a:cubicBezTo>
                    <a:pt x="2125" y="12660"/>
                    <a:pt x="2368" y="11809"/>
                    <a:pt x="2369" y="11809"/>
                  </a:cubicBezTo>
                  <a:lnTo>
                    <a:pt x="2369" y="11809"/>
                  </a:lnTo>
                  <a:cubicBezTo>
                    <a:pt x="2369" y="11809"/>
                    <a:pt x="2269" y="13543"/>
                    <a:pt x="3336" y="13877"/>
                  </a:cubicBezTo>
                  <a:cubicBezTo>
                    <a:pt x="3415" y="13900"/>
                    <a:pt x="3492" y="13911"/>
                    <a:pt x="3564" y="13911"/>
                  </a:cubicBezTo>
                  <a:cubicBezTo>
                    <a:pt x="4439" y="13911"/>
                    <a:pt x="4837" y="12376"/>
                    <a:pt x="4837" y="12376"/>
                  </a:cubicBezTo>
                  <a:cubicBezTo>
                    <a:pt x="4837" y="12376"/>
                    <a:pt x="4870" y="14144"/>
                    <a:pt x="5938" y="14377"/>
                  </a:cubicBezTo>
                  <a:cubicBezTo>
                    <a:pt x="5999" y="14391"/>
                    <a:pt x="6058" y="14397"/>
                    <a:pt x="6114" y="14397"/>
                  </a:cubicBezTo>
                  <a:cubicBezTo>
                    <a:pt x="7027" y="14397"/>
                    <a:pt x="7205" y="12710"/>
                    <a:pt x="7205" y="12710"/>
                  </a:cubicBezTo>
                  <a:lnTo>
                    <a:pt x="7205" y="12710"/>
                  </a:lnTo>
                  <a:cubicBezTo>
                    <a:pt x="7205" y="12710"/>
                    <a:pt x="7146" y="14194"/>
                    <a:pt x="7951" y="14194"/>
                  </a:cubicBezTo>
                  <a:cubicBezTo>
                    <a:pt x="8000" y="14194"/>
                    <a:pt x="8051" y="14189"/>
                    <a:pt x="8106" y="14177"/>
                  </a:cubicBezTo>
                  <a:cubicBezTo>
                    <a:pt x="9273" y="13977"/>
                    <a:pt x="9007" y="10942"/>
                    <a:pt x="9540" y="9507"/>
                  </a:cubicBezTo>
                  <a:cubicBezTo>
                    <a:pt x="9674" y="9174"/>
                    <a:pt x="12476" y="2936"/>
                    <a:pt x="12476" y="2936"/>
                  </a:cubicBezTo>
                  <a:lnTo>
                    <a:pt x="4370"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34"/>
            <p:cNvSpPr/>
            <p:nvPr/>
          </p:nvSpPr>
          <p:spPr>
            <a:xfrm>
              <a:off x="5437265" y="2608803"/>
              <a:ext cx="40041" cy="120260"/>
            </a:xfrm>
            <a:custGeom>
              <a:avLst/>
              <a:gdLst/>
              <a:ahLst/>
              <a:cxnLst/>
              <a:rect l="l" t="t" r="r" b="b"/>
              <a:pathLst>
                <a:path w="1769" h="5313" extrusionOk="0">
                  <a:moveTo>
                    <a:pt x="1730" y="1"/>
                  </a:moveTo>
                  <a:cubicBezTo>
                    <a:pt x="1721" y="1"/>
                    <a:pt x="1712" y="5"/>
                    <a:pt x="1702" y="15"/>
                  </a:cubicBezTo>
                  <a:cubicBezTo>
                    <a:pt x="568" y="1816"/>
                    <a:pt x="1" y="3050"/>
                    <a:pt x="568" y="5252"/>
                  </a:cubicBezTo>
                  <a:cubicBezTo>
                    <a:pt x="568" y="5294"/>
                    <a:pt x="585" y="5312"/>
                    <a:pt x="606" y="5312"/>
                  </a:cubicBezTo>
                  <a:cubicBezTo>
                    <a:pt x="634" y="5312"/>
                    <a:pt x="668" y="5276"/>
                    <a:pt x="668" y="5218"/>
                  </a:cubicBezTo>
                  <a:cubicBezTo>
                    <a:pt x="468" y="3017"/>
                    <a:pt x="768" y="1983"/>
                    <a:pt x="1769" y="48"/>
                  </a:cubicBezTo>
                  <a:cubicBezTo>
                    <a:pt x="1769" y="24"/>
                    <a:pt x="1752" y="1"/>
                    <a:pt x="173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34"/>
            <p:cNvSpPr/>
            <p:nvPr/>
          </p:nvSpPr>
          <p:spPr>
            <a:xfrm>
              <a:off x="5390456" y="2592936"/>
              <a:ext cx="37031" cy="127820"/>
            </a:xfrm>
            <a:custGeom>
              <a:avLst/>
              <a:gdLst/>
              <a:ahLst/>
              <a:cxnLst/>
              <a:rect l="l" t="t" r="r" b="b"/>
              <a:pathLst>
                <a:path w="1636" h="5647" extrusionOk="0">
                  <a:moveTo>
                    <a:pt x="1610" y="0"/>
                  </a:moveTo>
                  <a:cubicBezTo>
                    <a:pt x="1605" y="0"/>
                    <a:pt x="1602" y="4"/>
                    <a:pt x="1602" y="15"/>
                  </a:cubicBezTo>
                  <a:cubicBezTo>
                    <a:pt x="534" y="2016"/>
                    <a:pt x="1" y="3217"/>
                    <a:pt x="301" y="5552"/>
                  </a:cubicBezTo>
                  <a:cubicBezTo>
                    <a:pt x="320" y="5610"/>
                    <a:pt x="362" y="5646"/>
                    <a:pt x="394" y="5646"/>
                  </a:cubicBezTo>
                  <a:cubicBezTo>
                    <a:pt x="417" y="5646"/>
                    <a:pt x="434" y="5628"/>
                    <a:pt x="434" y="5586"/>
                  </a:cubicBezTo>
                  <a:cubicBezTo>
                    <a:pt x="434" y="3251"/>
                    <a:pt x="734" y="2150"/>
                    <a:pt x="1635" y="15"/>
                  </a:cubicBezTo>
                  <a:cubicBezTo>
                    <a:pt x="1635" y="15"/>
                    <a:pt x="1620" y="0"/>
                    <a:pt x="16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34"/>
            <p:cNvSpPr/>
            <p:nvPr/>
          </p:nvSpPr>
          <p:spPr>
            <a:xfrm>
              <a:off x="5338350" y="2575892"/>
              <a:ext cx="43074" cy="126688"/>
            </a:xfrm>
            <a:custGeom>
              <a:avLst/>
              <a:gdLst/>
              <a:ahLst/>
              <a:cxnLst/>
              <a:rect l="l" t="t" r="r" b="b"/>
              <a:pathLst>
                <a:path w="1903" h="5597" extrusionOk="0">
                  <a:moveTo>
                    <a:pt x="1802" y="1"/>
                  </a:moveTo>
                  <a:cubicBezTo>
                    <a:pt x="568" y="1535"/>
                    <a:pt x="1" y="3503"/>
                    <a:pt x="201" y="5471"/>
                  </a:cubicBezTo>
                  <a:cubicBezTo>
                    <a:pt x="218" y="5555"/>
                    <a:pt x="234" y="5596"/>
                    <a:pt x="247" y="5596"/>
                  </a:cubicBezTo>
                  <a:cubicBezTo>
                    <a:pt x="259" y="5596"/>
                    <a:pt x="268" y="5555"/>
                    <a:pt x="268" y="5471"/>
                  </a:cubicBezTo>
                  <a:cubicBezTo>
                    <a:pt x="435" y="3236"/>
                    <a:pt x="735" y="2002"/>
                    <a:pt x="1869" y="68"/>
                  </a:cubicBezTo>
                  <a:cubicBezTo>
                    <a:pt x="1902" y="34"/>
                    <a:pt x="1836" y="1"/>
                    <a:pt x="180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34"/>
            <p:cNvSpPr/>
            <p:nvPr/>
          </p:nvSpPr>
          <p:spPr>
            <a:xfrm>
              <a:off x="5465196" y="2469689"/>
              <a:ext cx="148010" cy="216187"/>
            </a:xfrm>
            <a:custGeom>
              <a:avLst/>
              <a:gdLst/>
              <a:ahLst/>
              <a:cxnLst/>
              <a:rect l="l" t="t" r="r" b="b"/>
              <a:pathLst>
                <a:path w="6539" h="9551" extrusionOk="0">
                  <a:moveTo>
                    <a:pt x="2484" y="0"/>
                  </a:moveTo>
                  <a:cubicBezTo>
                    <a:pt x="1471" y="0"/>
                    <a:pt x="626" y="247"/>
                    <a:pt x="468" y="1024"/>
                  </a:cubicBezTo>
                  <a:cubicBezTo>
                    <a:pt x="1" y="3125"/>
                    <a:pt x="2736" y="4826"/>
                    <a:pt x="2736" y="4826"/>
                  </a:cubicBezTo>
                  <a:cubicBezTo>
                    <a:pt x="1969" y="6060"/>
                    <a:pt x="801" y="8762"/>
                    <a:pt x="1969" y="9496"/>
                  </a:cubicBezTo>
                  <a:cubicBezTo>
                    <a:pt x="2027" y="9533"/>
                    <a:pt x="2093" y="9550"/>
                    <a:pt x="2167" y="9550"/>
                  </a:cubicBezTo>
                  <a:cubicBezTo>
                    <a:pt x="3233" y="9550"/>
                    <a:pt x="5791" y="5914"/>
                    <a:pt x="6072" y="4760"/>
                  </a:cubicBezTo>
                  <a:cubicBezTo>
                    <a:pt x="6405" y="3559"/>
                    <a:pt x="6539" y="757"/>
                    <a:pt x="6539" y="757"/>
                  </a:cubicBezTo>
                  <a:cubicBezTo>
                    <a:pt x="6539" y="757"/>
                    <a:pt x="4256" y="0"/>
                    <a:pt x="248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34"/>
            <p:cNvSpPr/>
            <p:nvPr/>
          </p:nvSpPr>
          <p:spPr>
            <a:xfrm>
              <a:off x="5466713" y="2493025"/>
              <a:ext cx="64193" cy="184837"/>
            </a:xfrm>
            <a:custGeom>
              <a:avLst/>
              <a:gdLst/>
              <a:ahLst/>
              <a:cxnLst/>
              <a:rect l="l" t="t" r="r" b="b"/>
              <a:pathLst>
                <a:path w="2836" h="8166" extrusionOk="0">
                  <a:moveTo>
                    <a:pt x="267" y="1"/>
                  </a:moveTo>
                  <a:cubicBezTo>
                    <a:pt x="251" y="1"/>
                    <a:pt x="234" y="9"/>
                    <a:pt x="234" y="26"/>
                  </a:cubicBezTo>
                  <a:cubicBezTo>
                    <a:pt x="1" y="1560"/>
                    <a:pt x="1201" y="3061"/>
                    <a:pt x="2469" y="3862"/>
                  </a:cubicBezTo>
                  <a:cubicBezTo>
                    <a:pt x="1769" y="5130"/>
                    <a:pt x="734" y="6764"/>
                    <a:pt x="1635" y="8165"/>
                  </a:cubicBezTo>
                  <a:cubicBezTo>
                    <a:pt x="1635" y="8165"/>
                    <a:pt x="1635" y="8165"/>
                    <a:pt x="1635" y="8132"/>
                  </a:cubicBezTo>
                  <a:cubicBezTo>
                    <a:pt x="1035" y="6697"/>
                    <a:pt x="2135" y="5130"/>
                    <a:pt x="2803" y="3862"/>
                  </a:cubicBezTo>
                  <a:cubicBezTo>
                    <a:pt x="2836" y="3795"/>
                    <a:pt x="2803" y="3695"/>
                    <a:pt x="2703" y="3695"/>
                  </a:cubicBezTo>
                  <a:cubicBezTo>
                    <a:pt x="1602" y="2895"/>
                    <a:pt x="301" y="1460"/>
                    <a:pt x="301" y="26"/>
                  </a:cubicBezTo>
                  <a:cubicBezTo>
                    <a:pt x="301" y="9"/>
                    <a:pt x="284" y="1"/>
                    <a:pt x="2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34"/>
            <p:cNvSpPr/>
            <p:nvPr/>
          </p:nvSpPr>
          <p:spPr>
            <a:xfrm>
              <a:off x="5602613" y="1776175"/>
              <a:ext cx="263698" cy="370874"/>
            </a:xfrm>
            <a:custGeom>
              <a:avLst/>
              <a:gdLst/>
              <a:ahLst/>
              <a:cxnLst/>
              <a:rect l="l" t="t" r="r" b="b"/>
              <a:pathLst>
                <a:path w="11650" h="16385" extrusionOk="0">
                  <a:moveTo>
                    <a:pt x="10764" y="1"/>
                  </a:moveTo>
                  <a:cubicBezTo>
                    <a:pt x="10276" y="1"/>
                    <a:pt x="9521" y="448"/>
                    <a:pt x="8440" y="1341"/>
                  </a:cubicBezTo>
                  <a:cubicBezTo>
                    <a:pt x="7073" y="2475"/>
                    <a:pt x="5071" y="5043"/>
                    <a:pt x="3337" y="7378"/>
                  </a:cubicBezTo>
                  <a:cubicBezTo>
                    <a:pt x="1502" y="9880"/>
                    <a:pt x="1" y="12115"/>
                    <a:pt x="1" y="12115"/>
                  </a:cubicBezTo>
                  <a:cubicBezTo>
                    <a:pt x="1" y="12115"/>
                    <a:pt x="1402" y="12816"/>
                    <a:pt x="3036" y="13683"/>
                  </a:cubicBezTo>
                  <a:cubicBezTo>
                    <a:pt x="5138" y="14784"/>
                    <a:pt x="7673" y="16151"/>
                    <a:pt x="7940" y="16385"/>
                  </a:cubicBezTo>
                  <a:cubicBezTo>
                    <a:pt x="7940" y="16385"/>
                    <a:pt x="10642" y="7579"/>
                    <a:pt x="11276" y="3676"/>
                  </a:cubicBezTo>
                  <a:cubicBezTo>
                    <a:pt x="11650" y="1223"/>
                    <a:pt x="11571" y="1"/>
                    <a:pt x="10764" y="1"/>
                  </a:cubicBezTo>
                  <a:close/>
                </a:path>
              </a:pathLst>
            </a:custGeom>
            <a:solidFill>
              <a:srgbClr val="FFC7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34"/>
            <p:cNvSpPr/>
            <p:nvPr/>
          </p:nvSpPr>
          <p:spPr>
            <a:xfrm>
              <a:off x="5602613" y="1776175"/>
              <a:ext cx="263698" cy="370874"/>
            </a:xfrm>
            <a:custGeom>
              <a:avLst/>
              <a:gdLst/>
              <a:ahLst/>
              <a:cxnLst/>
              <a:rect l="l" t="t" r="r" b="b"/>
              <a:pathLst>
                <a:path w="11650" h="16385" extrusionOk="0">
                  <a:moveTo>
                    <a:pt x="10764" y="1"/>
                  </a:moveTo>
                  <a:cubicBezTo>
                    <a:pt x="10276" y="1"/>
                    <a:pt x="9521" y="448"/>
                    <a:pt x="8440" y="1341"/>
                  </a:cubicBezTo>
                  <a:cubicBezTo>
                    <a:pt x="7073" y="2475"/>
                    <a:pt x="5071" y="5043"/>
                    <a:pt x="3337" y="7378"/>
                  </a:cubicBezTo>
                  <a:cubicBezTo>
                    <a:pt x="1502" y="9880"/>
                    <a:pt x="1" y="12115"/>
                    <a:pt x="1" y="12115"/>
                  </a:cubicBezTo>
                  <a:cubicBezTo>
                    <a:pt x="1" y="12115"/>
                    <a:pt x="1402" y="12816"/>
                    <a:pt x="3036" y="13683"/>
                  </a:cubicBezTo>
                  <a:cubicBezTo>
                    <a:pt x="5138" y="14784"/>
                    <a:pt x="7673" y="16151"/>
                    <a:pt x="7940" y="16385"/>
                  </a:cubicBezTo>
                  <a:cubicBezTo>
                    <a:pt x="7940" y="16385"/>
                    <a:pt x="10642" y="7579"/>
                    <a:pt x="11276" y="3676"/>
                  </a:cubicBezTo>
                  <a:cubicBezTo>
                    <a:pt x="11650" y="1223"/>
                    <a:pt x="11571" y="1"/>
                    <a:pt x="10764" y="1"/>
                  </a:cubicBezTo>
                  <a:close/>
                </a:path>
              </a:pathLst>
            </a:custGeom>
            <a:solidFill>
              <a:srgbClr val="FFC7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34"/>
            <p:cNvSpPr/>
            <p:nvPr/>
          </p:nvSpPr>
          <p:spPr>
            <a:xfrm>
              <a:off x="5602613" y="1776469"/>
              <a:ext cx="263268" cy="370580"/>
            </a:xfrm>
            <a:custGeom>
              <a:avLst/>
              <a:gdLst/>
              <a:ahLst/>
              <a:cxnLst/>
              <a:rect l="l" t="t" r="r" b="b"/>
              <a:pathLst>
                <a:path w="11631" h="16372" extrusionOk="0">
                  <a:moveTo>
                    <a:pt x="10754" y="0"/>
                  </a:moveTo>
                  <a:cubicBezTo>
                    <a:pt x="10315" y="0"/>
                    <a:pt x="9659" y="364"/>
                    <a:pt x="8740" y="1094"/>
                  </a:cubicBezTo>
                  <a:lnTo>
                    <a:pt x="8440" y="1328"/>
                  </a:lnTo>
                  <a:cubicBezTo>
                    <a:pt x="7039" y="2495"/>
                    <a:pt x="5038" y="5030"/>
                    <a:pt x="3337" y="7365"/>
                  </a:cubicBezTo>
                  <a:cubicBezTo>
                    <a:pt x="1502" y="9867"/>
                    <a:pt x="1" y="12102"/>
                    <a:pt x="1" y="12102"/>
                  </a:cubicBezTo>
                  <a:cubicBezTo>
                    <a:pt x="1" y="12102"/>
                    <a:pt x="768" y="12502"/>
                    <a:pt x="1836" y="13070"/>
                  </a:cubicBezTo>
                  <a:lnTo>
                    <a:pt x="3003" y="13670"/>
                  </a:lnTo>
                  <a:cubicBezTo>
                    <a:pt x="5138" y="14804"/>
                    <a:pt x="7673" y="16138"/>
                    <a:pt x="7907" y="16372"/>
                  </a:cubicBezTo>
                  <a:cubicBezTo>
                    <a:pt x="7907" y="16372"/>
                    <a:pt x="10642" y="7599"/>
                    <a:pt x="11242" y="3663"/>
                  </a:cubicBezTo>
                  <a:cubicBezTo>
                    <a:pt x="11631" y="1224"/>
                    <a:pt x="11558" y="0"/>
                    <a:pt x="10754" y="0"/>
                  </a:cubicBezTo>
                  <a:close/>
                </a:path>
              </a:pathLst>
            </a:custGeom>
            <a:solidFill>
              <a:srgbClr val="FFC7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34"/>
            <p:cNvSpPr/>
            <p:nvPr/>
          </p:nvSpPr>
          <p:spPr>
            <a:xfrm>
              <a:off x="5602613" y="1776469"/>
              <a:ext cx="263268" cy="370580"/>
            </a:xfrm>
            <a:custGeom>
              <a:avLst/>
              <a:gdLst/>
              <a:ahLst/>
              <a:cxnLst/>
              <a:rect l="l" t="t" r="r" b="b"/>
              <a:pathLst>
                <a:path w="11631" h="16372" extrusionOk="0">
                  <a:moveTo>
                    <a:pt x="10754" y="0"/>
                  </a:moveTo>
                  <a:cubicBezTo>
                    <a:pt x="10315" y="0"/>
                    <a:pt x="9659" y="364"/>
                    <a:pt x="8740" y="1094"/>
                  </a:cubicBezTo>
                  <a:lnTo>
                    <a:pt x="8440" y="1328"/>
                  </a:lnTo>
                  <a:cubicBezTo>
                    <a:pt x="7039" y="2495"/>
                    <a:pt x="5038" y="5030"/>
                    <a:pt x="3337" y="7365"/>
                  </a:cubicBezTo>
                  <a:cubicBezTo>
                    <a:pt x="1502" y="9867"/>
                    <a:pt x="1" y="12102"/>
                    <a:pt x="1" y="12102"/>
                  </a:cubicBezTo>
                  <a:cubicBezTo>
                    <a:pt x="1" y="12102"/>
                    <a:pt x="768" y="12502"/>
                    <a:pt x="1836" y="13070"/>
                  </a:cubicBezTo>
                  <a:lnTo>
                    <a:pt x="3003" y="13670"/>
                  </a:lnTo>
                  <a:cubicBezTo>
                    <a:pt x="5138" y="14804"/>
                    <a:pt x="7673" y="16138"/>
                    <a:pt x="7907" y="16372"/>
                  </a:cubicBezTo>
                  <a:cubicBezTo>
                    <a:pt x="7907" y="16372"/>
                    <a:pt x="10642" y="7599"/>
                    <a:pt x="11242" y="3663"/>
                  </a:cubicBezTo>
                  <a:cubicBezTo>
                    <a:pt x="11631" y="1224"/>
                    <a:pt x="11558" y="0"/>
                    <a:pt x="10754" y="0"/>
                  </a:cubicBezTo>
                  <a:close/>
                </a:path>
              </a:pathLst>
            </a:cu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34"/>
            <p:cNvSpPr/>
            <p:nvPr/>
          </p:nvSpPr>
          <p:spPr>
            <a:xfrm>
              <a:off x="5644149" y="1776469"/>
              <a:ext cx="221732" cy="370580"/>
            </a:xfrm>
            <a:custGeom>
              <a:avLst/>
              <a:gdLst/>
              <a:ahLst/>
              <a:cxnLst/>
              <a:rect l="l" t="t" r="r" b="b"/>
              <a:pathLst>
                <a:path w="9796" h="16372" extrusionOk="0">
                  <a:moveTo>
                    <a:pt x="8919" y="0"/>
                  </a:moveTo>
                  <a:cubicBezTo>
                    <a:pt x="8480" y="0"/>
                    <a:pt x="7824" y="364"/>
                    <a:pt x="6905" y="1094"/>
                  </a:cubicBezTo>
                  <a:cubicBezTo>
                    <a:pt x="4871" y="4630"/>
                    <a:pt x="1702" y="10101"/>
                    <a:pt x="1" y="13070"/>
                  </a:cubicBezTo>
                  <a:lnTo>
                    <a:pt x="1168" y="13670"/>
                  </a:lnTo>
                  <a:cubicBezTo>
                    <a:pt x="3303" y="14804"/>
                    <a:pt x="5838" y="16138"/>
                    <a:pt x="6072" y="16372"/>
                  </a:cubicBezTo>
                  <a:cubicBezTo>
                    <a:pt x="6072" y="16372"/>
                    <a:pt x="8807" y="7599"/>
                    <a:pt x="9407" y="3663"/>
                  </a:cubicBezTo>
                  <a:cubicBezTo>
                    <a:pt x="9796" y="1224"/>
                    <a:pt x="9723" y="0"/>
                    <a:pt x="891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34"/>
            <p:cNvSpPr/>
            <p:nvPr/>
          </p:nvSpPr>
          <p:spPr>
            <a:xfrm>
              <a:off x="5626788" y="2020180"/>
              <a:ext cx="163832" cy="83297"/>
            </a:xfrm>
            <a:custGeom>
              <a:avLst/>
              <a:gdLst/>
              <a:ahLst/>
              <a:cxnLst/>
              <a:rect l="l" t="t" r="r" b="b"/>
              <a:pathLst>
                <a:path w="7238" h="3680" extrusionOk="0">
                  <a:moveTo>
                    <a:pt x="34" y="1"/>
                  </a:moveTo>
                  <a:cubicBezTo>
                    <a:pt x="0" y="1"/>
                    <a:pt x="0" y="34"/>
                    <a:pt x="34" y="34"/>
                  </a:cubicBezTo>
                  <a:cubicBezTo>
                    <a:pt x="634" y="301"/>
                    <a:pt x="4470" y="2436"/>
                    <a:pt x="7205" y="3670"/>
                  </a:cubicBezTo>
                  <a:cubicBezTo>
                    <a:pt x="7212" y="3677"/>
                    <a:pt x="7217" y="3680"/>
                    <a:pt x="7221" y="3680"/>
                  </a:cubicBezTo>
                  <a:cubicBezTo>
                    <a:pt x="7237" y="3680"/>
                    <a:pt x="7232" y="3637"/>
                    <a:pt x="7205" y="3637"/>
                  </a:cubicBezTo>
                  <a:cubicBezTo>
                    <a:pt x="4904" y="2303"/>
                    <a:pt x="2502" y="1068"/>
                    <a:pt x="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34"/>
            <p:cNvSpPr/>
            <p:nvPr/>
          </p:nvSpPr>
          <p:spPr>
            <a:xfrm>
              <a:off x="5862350" y="1615489"/>
              <a:ext cx="114805" cy="209917"/>
            </a:xfrm>
            <a:custGeom>
              <a:avLst/>
              <a:gdLst/>
              <a:ahLst/>
              <a:cxnLst/>
              <a:rect l="l" t="t" r="r" b="b"/>
              <a:pathLst>
                <a:path w="5072" h="9274" extrusionOk="0">
                  <a:moveTo>
                    <a:pt x="1035" y="0"/>
                  </a:moveTo>
                  <a:cubicBezTo>
                    <a:pt x="1035" y="0"/>
                    <a:pt x="868" y="868"/>
                    <a:pt x="635" y="1935"/>
                  </a:cubicBezTo>
                  <a:cubicBezTo>
                    <a:pt x="635" y="2002"/>
                    <a:pt x="601" y="2035"/>
                    <a:pt x="601" y="2102"/>
                  </a:cubicBezTo>
                  <a:cubicBezTo>
                    <a:pt x="601" y="2169"/>
                    <a:pt x="568" y="2202"/>
                    <a:pt x="568" y="2269"/>
                  </a:cubicBezTo>
                  <a:cubicBezTo>
                    <a:pt x="534" y="2436"/>
                    <a:pt x="468" y="2602"/>
                    <a:pt x="434" y="2769"/>
                  </a:cubicBezTo>
                  <a:cubicBezTo>
                    <a:pt x="401" y="2936"/>
                    <a:pt x="401" y="3003"/>
                    <a:pt x="368" y="3136"/>
                  </a:cubicBezTo>
                  <a:cubicBezTo>
                    <a:pt x="368" y="3269"/>
                    <a:pt x="334" y="3403"/>
                    <a:pt x="301" y="3536"/>
                  </a:cubicBezTo>
                  <a:cubicBezTo>
                    <a:pt x="134" y="4470"/>
                    <a:pt x="34" y="5404"/>
                    <a:pt x="1" y="6372"/>
                  </a:cubicBezTo>
                  <a:cubicBezTo>
                    <a:pt x="67" y="6739"/>
                    <a:pt x="1702" y="9240"/>
                    <a:pt x="3403" y="9274"/>
                  </a:cubicBezTo>
                  <a:cubicBezTo>
                    <a:pt x="3970" y="9274"/>
                    <a:pt x="4137" y="6272"/>
                    <a:pt x="4137" y="6272"/>
                  </a:cubicBezTo>
                  <a:lnTo>
                    <a:pt x="4204" y="6038"/>
                  </a:lnTo>
                  <a:lnTo>
                    <a:pt x="5071" y="2936"/>
                  </a:lnTo>
                  <a:lnTo>
                    <a:pt x="1569" y="367"/>
                  </a:lnTo>
                  <a:lnTo>
                    <a:pt x="1035" y="0"/>
                  </a:lnTo>
                  <a:close/>
                </a:path>
              </a:pathLst>
            </a:custGeom>
            <a:solidFill>
              <a:srgbClr val="F7A9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4"/>
            <p:cNvSpPr/>
            <p:nvPr/>
          </p:nvSpPr>
          <p:spPr>
            <a:xfrm>
              <a:off x="5876701" y="1615489"/>
              <a:ext cx="100454" cy="136693"/>
            </a:xfrm>
            <a:custGeom>
              <a:avLst/>
              <a:gdLst/>
              <a:ahLst/>
              <a:cxnLst/>
              <a:rect l="l" t="t" r="r" b="b"/>
              <a:pathLst>
                <a:path w="4438" h="6039" extrusionOk="0">
                  <a:moveTo>
                    <a:pt x="401" y="0"/>
                  </a:moveTo>
                  <a:cubicBezTo>
                    <a:pt x="401" y="0"/>
                    <a:pt x="234" y="868"/>
                    <a:pt x="1" y="1935"/>
                  </a:cubicBezTo>
                  <a:cubicBezTo>
                    <a:pt x="534" y="3770"/>
                    <a:pt x="1835" y="5238"/>
                    <a:pt x="3570" y="6038"/>
                  </a:cubicBezTo>
                  <a:lnTo>
                    <a:pt x="4437" y="2936"/>
                  </a:lnTo>
                  <a:lnTo>
                    <a:pt x="935" y="367"/>
                  </a:lnTo>
                  <a:lnTo>
                    <a:pt x="40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34"/>
            <p:cNvSpPr/>
            <p:nvPr/>
          </p:nvSpPr>
          <p:spPr>
            <a:xfrm>
              <a:off x="5808750" y="1429339"/>
              <a:ext cx="290701" cy="296632"/>
            </a:xfrm>
            <a:custGeom>
              <a:avLst/>
              <a:gdLst/>
              <a:ahLst/>
              <a:cxnLst/>
              <a:rect l="l" t="t" r="r" b="b"/>
              <a:pathLst>
                <a:path w="12843" h="13105" extrusionOk="0">
                  <a:moveTo>
                    <a:pt x="6070" y="1"/>
                  </a:moveTo>
                  <a:cubicBezTo>
                    <a:pt x="5554" y="1"/>
                    <a:pt x="5047" y="81"/>
                    <a:pt x="4570" y="219"/>
                  </a:cubicBezTo>
                  <a:cubicBezTo>
                    <a:pt x="2135" y="953"/>
                    <a:pt x="0" y="3288"/>
                    <a:pt x="1868" y="8625"/>
                  </a:cubicBezTo>
                  <a:cubicBezTo>
                    <a:pt x="3203" y="12414"/>
                    <a:pt x="5475" y="13105"/>
                    <a:pt x="7052" y="13105"/>
                  </a:cubicBezTo>
                  <a:cubicBezTo>
                    <a:pt x="7682" y="13105"/>
                    <a:pt x="8202" y="12994"/>
                    <a:pt x="8506" y="12928"/>
                  </a:cubicBezTo>
                  <a:cubicBezTo>
                    <a:pt x="9741" y="12728"/>
                    <a:pt x="12843" y="11260"/>
                    <a:pt x="11542" y="5789"/>
                  </a:cubicBezTo>
                  <a:cubicBezTo>
                    <a:pt x="10469" y="1364"/>
                    <a:pt x="8188" y="1"/>
                    <a:pt x="607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34"/>
            <p:cNvSpPr/>
            <p:nvPr/>
          </p:nvSpPr>
          <p:spPr>
            <a:xfrm>
              <a:off x="6037522" y="1522482"/>
              <a:ext cx="24944" cy="12246"/>
            </a:xfrm>
            <a:custGeom>
              <a:avLst/>
              <a:gdLst/>
              <a:ahLst/>
              <a:cxnLst/>
              <a:rect l="l" t="t" r="r" b="b"/>
              <a:pathLst>
                <a:path w="1102" h="541" extrusionOk="0">
                  <a:moveTo>
                    <a:pt x="434" y="0"/>
                  </a:moveTo>
                  <a:cubicBezTo>
                    <a:pt x="283" y="0"/>
                    <a:pt x="121" y="91"/>
                    <a:pt x="34" y="207"/>
                  </a:cubicBezTo>
                  <a:cubicBezTo>
                    <a:pt x="1" y="273"/>
                    <a:pt x="1" y="373"/>
                    <a:pt x="67" y="440"/>
                  </a:cubicBezTo>
                  <a:cubicBezTo>
                    <a:pt x="201" y="507"/>
                    <a:pt x="334" y="540"/>
                    <a:pt x="468" y="540"/>
                  </a:cubicBezTo>
                  <a:lnTo>
                    <a:pt x="868" y="540"/>
                  </a:lnTo>
                  <a:cubicBezTo>
                    <a:pt x="1035" y="507"/>
                    <a:pt x="1101" y="307"/>
                    <a:pt x="1001" y="173"/>
                  </a:cubicBezTo>
                  <a:cubicBezTo>
                    <a:pt x="868" y="73"/>
                    <a:pt x="701" y="6"/>
                    <a:pt x="501" y="6"/>
                  </a:cubicBezTo>
                  <a:cubicBezTo>
                    <a:pt x="479" y="2"/>
                    <a:pt x="457" y="0"/>
                    <a:pt x="434" y="0"/>
                  </a:cubicBezTo>
                  <a:close/>
                </a:path>
              </a:pathLst>
            </a:custGeom>
            <a:solidFill>
              <a:srgbClr val="2632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34"/>
            <p:cNvSpPr/>
            <p:nvPr/>
          </p:nvSpPr>
          <p:spPr>
            <a:xfrm>
              <a:off x="5969006" y="1537104"/>
              <a:ext cx="23993" cy="15844"/>
            </a:xfrm>
            <a:custGeom>
              <a:avLst/>
              <a:gdLst/>
              <a:ahLst/>
              <a:cxnLst/>
              <a:rect l="l" t="t" r="r" b="b"/>
              <a:pathLst>
                <a:path w="1060" h="700" extrusionOk="0">
                  <a:moveTo>
                    <a:pt x="712" y="1"/>
                  </a:moveTo>
                  <a:cubicBezTo>
                    <a:pt x="638" y="1"/>
                    <a:pt x="562" y="19"/>
                    <a:pt x="492" y="61"/>
                  </a:cubicBezTo>
                  <a:cubicBezTo>
                    <a:pt x="326" y="94"/>
                    <a:pt x="159" y="228"/>
                    <a:pt x="92" y="361"/>
                  </a:cubicBezTo>
                  <a:cubicBezTo>
                    <a:pt x="1" y="544"/>
                    <a:pt x="132" y="699"/>
                    <a:pt x="283" y="699"/>
                  </a:cubicBezTo>
                  <a:cubicBezTo>
                    <a:pt x="297" y="699"/>
                    <a:pt x="311" y="698"/>
                    <a:pt x="326" y="695"/>
                  </a:cubicBezTo>
                  <a:cubicBezTo>
                    <a:pt x="459" y="628"/>
                    <a:pt x="559" y="595"/>
                    <a:pt x="693" y="528"/>
                  </a:cubicBezTo>
                  <a:cubicBezTo>
                    <a:pt x="826" y="495"/>
                    <a:pt x="959" y="428"/>
                    <a:pt x="1026" y="328"/>
                  </a:cubicBezTo>
                  <a:cubicBezTo>
                    <a:pt x="1060" y="228"/>
                    <a:pt x="1060" y="128"/>
                    <a:pt x="993" y="94"/>
                  </a:cubicBezTo>
                  <a:cubicBezTo>
                    <a:pt x="915" y="36"/>
                    <a:pt x="815" y="1"/>
                    <a:pt x="7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34"/>
            <p:cNvSpPr/>
            <p:nvPr/>
          </p:nvSpPr>
          <p:spPr>
            <a:xfrm>
              <a:off x="5995240" y="1580744"/>
              <a:ext cx="9077" cy="24197"/>
            </a:xfrm>
            <a:custGeom>
              <a:avLst/>
              <a:gdLst/>
              <a:ahLst/>
              <a:cxnLst/>
              <a:rect l="l" t="t" r="r" b="b"/>
              <a:pathLst>
                <a:path w="401" h="1069" extrusionOk="0">
                  <a:moveTo>
                    <a:pt x="234" y="1"/>
                  </a:moveTo>
                  <a:cubicBezTo>
                    <a:pt x="234" y="1"/>
                    <a:pt x="201" y="1"/>
                    <a:pt x="234" y="34"/>
                  </a:cubicBezTo>
                  <a:cubicBezTo>
                    <a:pt x="301" y="401"/>
                    <a:pt x="334" y="868"/>
                    <a:pt x="1" y="1035"/>
                  </a:cubicBezTo>
                  <a:lnTo>
                    <a:pt x="1" y="1068"/>
                  </a:lnTo>
                  <a:cubicBezTo>
                    <a:pt x="401" y="935"/>
                    <a:pt x="368" y="335"/>
                    <a:pt x="23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34"/>
            <p:cNvSpPr/>
            <p:nvPr/>
          </p:nvSpPr>
          <p:spPr>
            <a:xfrm>
              <a:off x="5977313" y="1573139"/>
              <a:ext cx="28950" cy="28045"/>
            </a:xfrm>
            <a:custGeom>
              <a:avLst/>
              <a:gdLst/>
              <a:ahLst/>
              <a:cxnLst/>
              <a:rect l="l" t="t" r="r" b="b"/>
              <a:pathLst>
                <a:path w="1279" h="1239" extrusionOk="0">
                  <a:moveTo>
                    <a:pt x="633" y="1"/>
                  </a:moveTo>
                  <a:cubicBezTo>
                    <a:pt x="620" y="1"/>
                    <a:pt x="606" y="2"/>
                    <a:pt x="592" y="3"/>
                  </a:cubicBezTo>
                  <a:cubicBezTo>
                    <a:pt x="0" y="69"/>
                    <a:pt x="187" y="1238"/>
                    <a:pt x="704" y="1238"/>
                  </a:cubicBezTo>
                  <a:cubicBezTo>
                    <a:pt x="711" y="1238"/>
                    <a:pt x="719" y="1238"/>
                    <a:pt x="726" y="1238"/>
                  </a:cubicBezTo>
                  <a:cubicBezTo>
                    <a:pt x="1278" y="1205"/>
                    <a:pt x="1134" y="1"/>
                    <a:pt x="63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34"/>
            <p:cNvSpPr/>
            <p:nvPr/>
          </p:nvSpPr>
          <p:spPr>
            <a:xfrm>
              <a:off x="5969572" y="1575267"/>
              <a:ext cx="18153" cy="12313"/>
            </a:xfrm>
            <a:custGeom>
              <a:avLst/>
              <a:gdLst/>
              <a:ahLst/>
              <a:cxnLst/>
              <a:rect l="l" t="t" r="r" b="b"/>
              <a:pathLst>
                <a:path w="802" h="544" extrusionOk="0">
                  <a:moveTo>
                    <a:pt x="724" y="0"/>
                  </a:moveTo>
                  <a:cubicBezTo>
                    <a:pt x="716" y="0"/>
                    <a:pt x="708" y="3"/>
                    <a:pt x="701" y="9"/>
                  </a:cubicBezTo>
                  <a:cubicBezTo>
                    <a:pt x="601" y="76"/>
                    <a:pt x="534" y="210"/>
                    <a:pt x="401" y="243"/>
                  </a:cubicBezTo>
                  <a:cubicBezTo>
                    <a:pt x="383" y="247"/>
                    <a:pt x="365" y="250"/>
                    <a:pt x="347" y="250"/>
                  </a:cubicBezTo>
                  <a:cubicBezTo>
                    <a:pt x="232" y="250"/>
                    <a:pt x="116" y="163"/>
                    <a:pt x="0" y="76"/>
                  </a:cubicBezTo>
                  <a:lnTo>
                    <a:pt x="0" y="76"/>
                  </a:lnTo>
                  <a:cubicBezTo>
                    <a:pt x="34" y="310"/>
                    <a:pt x="134" y="543"/>
                    <a:pt x="401" y="543"/>
                  </a:cubicBezTo>
                  <a:cubicBezTo>
                    <a:pt x="668" y="543"/>
                    <a:pt x="768" y="310"/>
                    <a:pt x="801" y="43"/>
                  </a:cubicBezTo>
                  <a:cubicBezTo>
                    <a:pt x="801" y="43"/>
                    <a:pt x="758" y="0"/>
                    <a:pt x="72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34"/>
            <p:cNvSpPr/>
            <p:nvPr/>
          </p:nvSpPr>
          <p:spPr>
            <a:xfrm>
              <a:off x="6045082" y="1568680"/>
              <a:ext cx="12857" cy="21164"/>
            </a:xfrm>
            <a:custGeom>
              <a:avLst/>
              <a:gdLst/>
              <a:ahLst/>
              <a:cxnLst/>
              <a:rect l="l" t="t" r="r" b="b"/>
              <a:pathLst>
                <a:path w="568" h="935" extrusionOk="0">
                  <a:moveTo>
                    <a:pt x="34" y="0"/>
                  </a:moveTo>
                  <a:cubicBezTo>
                    <a:pt x="0" y="367"/>
                    <a:pt x="134" y="934"/>
                    <a:pt x="567" y="934"/>
                  </a:cubicBezTo>
                  <a:cubicBezTo>
                    <a:pt x="200" y="868"/>
                    <a:pt x="100" y="401"/>
                    <a:pt x="67" y="34"/>
                  </a:cubicBezTo>
                  <a:cubicBezTo>
                    <a:pt x="67" y="0"/>
                    <a:pt x="34" y="0"/>
                    <a:pt x="3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34"/>
            <p:cNvSpPr/>
            <p:nvPr/>
          </p:nvSpPr>
          <p:spPr>
            <a:xfrm>
              <a:off x="6041121" y="1558630"/>
              <a:ext cx="28973" cy="27660"/>
            </a:xfrm>
            <a:custGeom>
              <a:avLst/>
              <a:gdLst/>
              <a:ahLst/>
              <a:cxnLst/>
              <a:rect l="l" t="t" r="r" b="b"/>
              <a:pathLst>
                <a:path w="1280" h="1222" extrusionOk="0">
                  <a:moveTo>
                    <a:pt x="567" y="0"/>
                  </a:moveTo>
                  <a:cubicBezTo>
                    <a:pt x="537" y="0"/>
                    <a:pt x="507" y="4"/>
                    <a:pt x="475" y="11"/>
                  </a:cubicBezTo>
                  <a:cubicBezTo>
                    <a:pt x="1" y="106"/>
                    <a:pt x="157" y="1222"/>
                    <a:pt x="658" y="1222"/>
                  </a:cubicBezTo>
                  <a:cubicBezTo>
                    <a:pt x="685" y="1222"/>
                    <a:pt x="713" y="1218"/>
                    <a:pt x="742" y="1211"/>
                  </a:cubicBezTo>
                  <a:cubicBezTo>
                    <a:pt x="1280" y="1085"/>
                    <a:pt x="1098" y="0"/>
                    <a:pt x="5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34"/>
            <p:cNvSpPr/>
            <p:nvPr/>
          </p:nvSpPr>
          <p:spPr>
            <a:xfrm>
              <a:off x="6056513" y="1555076"/>
              <a:ext cx="17271" cy="13966"/>
            </a:xfrm>
            <a:custGeom>
              <a:avLst/>
              <a:gdLst/>
              <a:ahLst/>
              <a:cxnLst/>
              <a:rect l="l" t="t" r="r" b="b"/>
              <a:pathLst>
                <a:path w="763" h="617" extrusionOk="0">
                  <a:moveTo>
                    <a:pt x="696" y="1"/>
                  </a:moveTo>
                  <a:cubicBezTo>
                    <a:pt x="629" y="168"/>
                    <a:pt x="529" y="301"/>
                    <a:pt x="429" y="334"/>
                  </a:cubicBezTo>
                  <a:cubicBezTo>
                    <a:pt x="296" y="334"/>
                    <a:pt x="196" y="234"/>
                    <a:pt x="62" y="201"/>
                  </a:cubicBezTo>
                  <a:cubicBezTo>
                    <a:pt x="57" y="196"/>
                    <a:pt x="53" y="194"/>
                    <a:pt x="48" y="194"/>
                  </a:cubicBezTo>
                  <a:cubicBezTo>
                    <a:pt x="21" y="194"/>
                    <a:pt x="0" y="268"/>
                    <a:pt x="29" y="268"/>
                  </a:cubicBezTo>
                  <a:cubicBezTo>
                    <a:pt x="114" y="466"/>
                    <a:pt x="247" y="616"/>
                    <a:pt x="408" y="616"/>
                  </a:cubicBezTo>
                  <a:cubicBezTo>
                    <a:pt x="436" y="616"/>
                    <a:pt x="466" y="611"/>
                    <a:pt x="496" y="601"/>
                  </a:cubicBezTo>
                  <a:cubicBezTo>
                    <a:pt x="696" y="501"/>
                    <a:pt x="763" y="234"/>
                    <a:pt x="69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34"/>
            <p:cNvSpPr/>
            <p:nvPr/>
          </p:nvSpPr>
          <p:spPr>
            <a:xfrm>
              <a:off x="6009591" y="1646861"/>
              <a:ext cx="17384" cy="7153"/>
            </a:xfrm>
            <a:custGeom>
              <a:avLst/>
              <a:gdLst/>
              <a:ahLst/>
              <a:cxnLst/>
              <a:rect l="l" t="t" r="r" b="b"/>
              <a:pathLst>
                <a:path w="768" h="316" extrusionOk="0">
                  <a:moveTo>
                    <a:pt x="10" y="1"/>
                  </a:moveTo>
                  <a:cubicBezTo>
                    <a:pt x="0" y="1"/>
                    <a:pt x="0" y="15"/>
                    <a:pt x="0" y="15"/>
                  </a:cubicBezTo>
                  <a:cubicBezTo>
                    <a:pt x="34" y="149"/>
                    <a:pt x="167" y="282"/>
                    <a:pt x="334" y="316"/>
                  </a:cubicBezTo>
                  <a:cubicBezTo>
                    <a:pt x="501" y="316"/>
                    <a:pt x="701" y="216"/>
                    <a:pt x="768" y="49"/>
                  </a:cubicBezTo>
                  <a:lnTo>
                    <a:pt x="768" y="49"/>
                  </a:lnTo>
                  <a:cubicBezTo>
                    <a:pt x="668" y="115"/>
                    <a:pt x="501" y="182"/>
                    <a:pt x="367" y="182"/>
                  </a:cubicBezTo>
                  <a:cubicBezTo>
                    <a:pt x="234" y="182"/>
                    <a:pt x="134" y="82"/>
                    <a:pt x="34" y="15"/>
                  </a:cubicBezTo>
                  <a:cubicBezTo>
                    <a:pt x="23" y="4"/>
                    <a:pt x="15" y="1"/>
                    <a:pt x="1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34"/>
            <p:cNvSpPr/>
            <p:nvPr/>
          </p:nvSpPr>
          <p:spPr>
            <a:xfrm>
              <a:off x="6011854" y="1527416"/>
              <a:ext cx="44093" cy="104845"/>
            </a:xfrm>
            <a:custGeom>
              <a:avLst/>
              <a:gdLst/>
              <a:ahLst/>
              <a:cxnLst/>
              <a:rect l="l" t="t" r="r" b="b"/>
              <a:pathLst>
                <a:path w="1948" h="4632" extrusionOk="0">
                  <a:moveTo>
                    <a:pt x="543" y="0"/>
                  </a:moveTo>
                  <a:cubicBezTo>
                    <a:pt x="524" y="0"/>
                    <a:pt x="501" y="16"/>
                    <a:pt x="501" y="55"/>
                  </a:cubicBezTo>
                  <a:cubicBezTo>
                    <a:pt x="801" y="1189"/>
                    <a:pt x="1301" y="2290"/>
                    <a:pt x="1635" y="3458"/>
                  </a:cubicBezTo>
                  <a:cubicBezTo>
                    <a:pt x="1435" y="3424"/>
                    <a:pt x="1201" y="3424"/>
                    <a:pt x="1001" y="3424"/>
                  </a:cubicBezTo>
                  <a:cubicBezTo>
                    <a:pt x="968" y="3424"/>
                    <a:pt x="1268" y="4292"/>
                    <a:pt x="1268" y="4392"/>
                  </a:cubicBezTo>
                  <a:cubicBezTo>
                    <a:pt x="1147" y="4412"/>
                    <a:pt x="1023" y="4423"/>
                    <a:pt x="898" y="4423"/>
                  </a:cubicBezTo>
                  <a:cubicBezTo>
                    <a:pt x="611" y="4423"/>
                    <a:pt x="323" y="4365"/>
                    <a:pt x="67" y="4225"/>
                  </a:cubicBezTo>
                  <a:cubicBezTo>
                    <a:pt x="34" y="4225"/>
                    <a:pt x="0" y="4258"/>
                    <a:pt x="34" y="4292"/>
                  </a:cubicBezTo>
                  <a:cubicBezTo>
                    <a:pt x="292" y="4503"/>
                    <a:pt x="615" y="4631"/>
                    <a:pt x="935" y="4631"/>
                  </a:cubicBezTo>
                  <a:cubicBezTo>
                    <a:pt x="1071" y="4631"/>
                    <a:pt x="1206" y="4608"/>
                    <a:pt x="1335" y="4559"/>
                  </a:cubicBezTo>
                  <a:cubicBezTo>
                    <a:pt x="1435" y="4525"/>
                    <a:pt x="1502" y="4525"/>
                    <a:pt x="1502" y="4492"/>
                  </a:cubicBezTo>
                  <a:cubicBezTo>
                    <a:pt x="1468" y="4192"/>
                    <a:pt x="1268" y="3658"/>
                    <a:pt x="1268" y="3658"/>
                  </a:cubicBezTo>
                  <a:lnTo>
                    <a:pt x="1268" y="3658"/>
                  </a:lnTo>
                  <a:cubicBezTo>
                    <a:pt x="1351" y="3679"/>
                    <a:pt x="1602" y="3725"/>
                    <a:pt x="1772" y="3725"/>
                  </a:cubicBezTo>
                  <a:cubicBezTo>
                    <a:pt x="1875" y="3725"/>
                    <a:pt x="1948" y="3708"/>
                    <a:pt x="1935" y="3658"/>
                  </a:cubicBezTo>
                  <a:cubicBezTo>
                    <a:pt x="1602" y="2390"/>
                    <a:pt x="1135" y="1189"/>
                    <a:pt x="568" y="22"/>
                  </a:cubicBezTo>
                  <a:cubicBezTo>
                    <a:pt x="568" y="8"/>
                    <a:pt x="556" y="0"/>
                    <a:pt x="5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34"/>
            <p:cNvSpPr/>
            <p:nvPr/>
          </p:nvSpPr>
          <p:spPr>
            <a:xfrm>
              <a:off x="6011107" y="1622280"/>
              <a:ext cx="30218" cy="21164"/>
            </a:xfrm>
            <a:custGeom>
              <a:avLst/>
              <a:gdLst/>
              <a:ahLst/>
              <a:cxnLst/>
              <a:rect l="l" t="t" r="r" b="b"/>
              <a:pathLst>
                <a:path w="1335" h="935" extrusionOk="0">
                  <a:moveTo>
                    <a:pt x="67" y="1"/>
                  </a:moveTo>
                  <a:cubicBezTo>
                    <a:pt x="33" y="134"/>
                    <a:pt x="0" y="267"/>
                    <a:pt x="33" y="401"/>
                  </a:cubicBezTo>
                  <a:cubicBezTo>
                    <a:pt x="33" y="668"/>
                    <a:pt x="100" y="935"/>
                    <a:pt x="434" y="935"/>
                  </a:cubicBezTo>
                  <a:cubicBezTo>
                    <a:pt x="601" y="935"/>
                    <a:pt x="734" y="868"/>
                    <a:pt x="867" y="801"/>
                  </a:cubicBezTo>
                  <a:cubicBezTo>
                    <a:pt x="1068" y="601"/>
                    <a:pt x="1234" y="401"/>
                    <a:pt x="1334" y="134"/>
                  </a:cubicBezTo>
                  <a:lnTo>
                    <a:pt x="1334" y="134"/>
                  </a:lnTo>
                  <a:cubicBezTo>
                    <a:pt x="1195" y="166"/>
                    <a:pt x="1053" y="181"/>
                    <a:pt x="911" y="181"/>
                  </a:cubicBezTo>
                  <a:cubicBezTo>
                    <a:pt x="612" y="181"/>
                    <a:pt x="316" y="114"/>
                    <a:pt x="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34"/>
            <p:cNvSpPr/>
            <p:nvPr/>
          </p:nvSpPr>
          <p:spPr>
            <a:xfrm>
              <a:off x="6011854" y="1630971"/>
              <a:ext cx="18900" cy="12472"/>
            </a:xfrm>
            <a:custGeom>
              <a:avLst/>
              <a:gdLst/>
              <a:ahLst/>
              <a:cxnLst/>
              <a:rect l="l" t="t" r="r" b="b"/>
              <a:pathLst>
                <a:path w="835" h="551" extrusionOk="0">
                  <a:moveTo>
                    <a:pt x="155" y="0"/>
                  </a:moveTo>
                  <a:cubicBezTo>
                    <a:pt x="102" y="0"/>
                    <a:pt x="50" y="6"/>
                    <a:pt x="0" y="17"/>
                  </a:cubicBezTo>
                  <a:cubicBezTo>
                    <a:pt x="0" y="284"/>
                    <a:pt x="67" y="551"/>
                    <a:pt x="401" y="551"/>
                  </a:cubicBezTo>
                  <a:cubicBezTo>
                    <a:pt x="568" y="551"/>
                    <a:pt x="701" y="484"/>
                    <a:pt x="834" y="417"/>
                  </a:cubicBezTo>
                  <a:cubicBezTo>
                    <a:pt x="695" y="139"/>
                    <a:pt x="417" y="0"/>
                    <a:pt x="155" y="0"/>
                  </a:cubicBezTo>
                  <a:close/>
                </a:path>
              </a:pathLst>
            </a:custGeom>
            <a:solidFill>
              <a:srgbClr val="FF9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34"/>
            <p:cNvSpPr/>
            <p:nvPr/>
          </p:nvSpPr>
          <p:spPr>
            <a:xfrm>
              <a:off x="5795577" y="1412951"/>
              <a:ext cx="266142" cy="207178"/>
            </a:xfrm>
            <a:custGeom>
              <a:avLst/>
              <a:gdLst/>
              <a:ahLst/>
              <a:cxnLst/>
              <a:rect l="l" t="t" r="r" b="b"/>
              <a:pathLst>
                <a:path w="11758" h="9153" extrusionOk="0">
                  <a:moveTo>
                    <a:pt x="7657" y="1"/>
                  </a:moveTo>
                  <a:cubicBezTo>
                    <a:pt x="5633" y="1"/>
                    <a:pt x="3496" y="1413"/>
                    <a:pt x="2884" y="2210"/>
                  </a:cubicBezTo>
                  <a:cubicBezTo>
                    <a:pt x="2884" y="2210"/>
                    <a:pt x="1850" y="2510"/>
                    <a:pt x="916" y="4245"/>
                  </a:cubicBezTo>
                  <a:cubicBezTo>
                    <a:pt x="0" y="5945"/>
                    <a:pt x="1842" y="9152"/>
                    <a:pt x="2512" y="9152"/>
                  </a:cubicBezTo>
                  <a:cubicBezTo>
                    <a:pt x="2525" y="9152"/>
                    <a:pt x="2538" y="9151"/>
                    <a:pt x="2550" y="9149"/>
                  </a:cubicBezTo>
                  <a:cubicBezTo>
                    <a:pt x="3050" y="9038"/>
                    <a:pt x="4081" y="7702"/>
                    <a:pt x="4202" y="5564"/>
                  </a:cubicBezTo>
                  <a:lnTo>
                    <a:pt x="4202" y="5564"/>
                  </a:lnTo>
                  <a:cubicBezTo>
                    <a:pt x="4218" y="6281"/>
                    <a:pt x="4218" y="7047"/>
                    <a:pt x="4152" y="7247"/>
                  </a:cubicBezTo>
                  <a:cubicBezTo>
                    <a:pt x="4132" y="7297"/>
                    <a:pt x="4127" y="7322"/>
                    <a:pt x="4133" y="7322"/>
                  </a:cubicBezTo>
                  <a:cubicBezTo>
                    <a:pt x="4178" y="7322"/>
                    <a:pt x="4858" y="5906"/>
                    <a:pt x="4652" y="3811"/>
                  </a:cubicBezTo>
                  <a:lnTo>
                    <a:pt x="4652" y="3811"/>
                  </a:lnTo>
                  <a:cubicBezTo>
                    <a:pt x="5453" y="4245"/>
                    <a:pt x="6353" y="4545"/>
                    <a:pt x="7254" y="4712"/>
                  </a:cubicBezTo>
                  <a:cubicBezTo>
                    <a:pt x="7706" y="4777"/>
                    <a:pt x="8089" y="4801"/>
                    <a:pt x="8391" y="4801"/>
                  </a:cubicBezTo>
                  <a:cubicBezTo>
                    <a:pt x="8869" y="4801"/>
                    <a:pt x="9148" y="4740"/>
                    <a:pt x="9189" y="4679"/>
                  </a:cubicBezTo>
                  <a:cubicBezTo>
                    <a:pt x="9255" y="4579"/>
                    <a:pt x="7521" y="4312"/>
                    <a:pt x="6987" y="3845"/>
                  </a:cubicBezTo>
                  <a:lnTo>
                    <a:pt x="6987" y="3845"/>
                  </a:lnTo>
                  <a:cubicBezTo>
                    <a:pt x="6987" y="3845"/>
                    <a:pt x="9882" y="4719"/>
                    <a:pt x="11371" y="4719"/>
                  </a:cubicBezTo>
                  <a:cubicBezTo>
                    <a:pt x="11448" y="4719"/>
                    <a:pt x="11521" y="4717"/>
                    <a:pt x="11590" y="4712"/>
                  </a:cubicBezTo>
                  <a:cubicBezTo>
                    <a:pt x="11757" y="4712"/>
                    <a:pt x="11457" y="1410"/>
                    <a:pt x="9155" y="309"/>
                  </a:cubicBezTo>
                  <a:cubicBezTo>
                    <a:pt x="8681" y="92"/>
                    <a:pt x="8173" y="1"/>
                    <a:pt x="76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34"/>
            <p:cNvSpPr/>
            <p:nvPr/>
          </p:nvSpPr>
          <p:spPr>
            <a:xfrm>
              <a:off x="5808003" y="1600618"/>
              <a:ext cx="78543" cy="74492"/>
            </a:xfrm>
            <a:custGeom>
              <a:avLst/>
              <a:gdLst/>
              <a:ahLst/>
              <a:cxnLst/>
              <a:rect l="l" t="t" r="r" b="b"/>
              <a:pathLst>
                <a:path w="3470" h="3291" extrusionOk="0">
                  <a:moveTo>
                    <a:pt x="1115" y="0"/>
                  </a:moveTo>
                  <a:cubicBezTo>
                    <a:pt x="976" y="0"/>
                    <a:pt x="846" y="37"/>
                    <a:pt x="734" y="124"/>
                  </a:cubicBezTo>
                  <a:cubicBezTo>
                    <a:pt x="0" y="657"/>
                    <a:pt x="1301" y="3026"/>
                    <a:pt x="2268" y="3259"/>
                  </a:cubicBezTo>
                  <a:cubicBezTo>
                    <a:pt x="2354" y="3281"/>
                    <a:pt x="2439" y="3291"/>
                    <a:pt x="2522" y="3291"/>
                  </a:cubicBezTo>
                  <a:cubicBezTo>
                    <a:pt x="2962" y="3291"/>
                    <a:pt x="3357" y="3007"/>
                    <a:pt x="3469" y="2559"/>
                  </a:cubicBezTo>
                  <a:lnTo>
                    <a:pt x="2935" y="1124"/>
                  </a:lnTo>
                  <a:cubicBezTo>
                    <a:pt x="2935" y="1124"/>
                    <a:pt x="1883" y="0"/>
                    <a:pt x="1115" y="0"/>
                  </a:cubicBezTo>
                  <a:close/>
                </a:path>
              </a:pathLst>
            </a:custGeom>
            <a:solidFill>
              <a:srgbClr val="F7A9A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34"/>
            <p:cNvSpPr/>
            <p:nvPr/>
          </p:nvSpPr>
          <p:spPr>
            <a:xfrm>
              <a:off x="5833672" y="1618500"/>
              <a:ext cx="42101" cy="44116"/>
            </a:xfrm>
            <a:custGeom>
              <a:avLst/>
              <a:gdLst/>
              <a:ahLst/>
              <a:cxnLst/>
              <a:rect l="l" t="t" r="r" b="b"/>
              <a:pathLst>
                <a:path w="1860" h="1949" extrusionOk="0">
                  <a:moveTo>
                    <a:pt x="43" y="0"/>
                  </a:moveTo>
                  <a:cubicBezTo>
                    <a:pt x="29" y="0"/>
                    <a:pt x="14" y="0"/>
                    <a:pt x="0" y="1"/>
                  </a:cubicBezTo>
                  <a:lnTo>
                    <a:pt x="0" y="34"/>
                  </a:lnTo>
                  <a:cubicBezTo>
                    <a:pt x="667" y="234"/>
                    <a:pt x="1168" y="701"/>
                    <a:pt x="1468" y="1335"/>
                  </a:cubicBezTo>
                  <a:cubicBezTo>
                    <a:pt x="1364" y="1197"/>
                    <a:pt x="1208" y="1131"/>
                    <a:pt x="1053" y="1131"/>
                  </a:cubicBezTo>
                  <a:cubicBezTo>
                    <a:pt x="908" y="1131"/>
                    <a:pt x="764" y="1189"/>
                    <a:pt x="667" y="1302"/>
                  </a:cubicBezTo>
                  <a:lnTo>
                    <a:pt x="667" y="1335"/>
                  </a:lnTo>
                  <a:cubicBezTo>
                    <a:pt x="755" y="1298"/>
                    <a:pt x="847" y="1279"/>
                    <a:pt x="939" y="1279"/>
                  </a:cubicBezTo>
                  <a:cubicBezTo>
                    <a:pt x="1092" y="1279"/>
                    <a:pt x="1243" y="1331"/>
                    <a:pt x="1368" y="1435"/>
                  </a:cubicBezTo>
                  <a:cubicBezTo>
                    <a:pt x="1501" y="1602"/>
                    <a:pt x="1635" y="1735"/>
                    <a:pt x="1735" y="1936"/>
                  </a:cubicBezTo>
                  <a:cubicBezTo>
                    <a:pt x="1744" y="1945"/>
                    <a:pt x="1757" y="1949"/>
                    <a:pt x="1772" y="1949"/>
                  </a:cubicBezTo>
                  <a:cubicBezTo>
                    <a:pt x="1812" y="1949"/>
                    <a:pt x="1859" y="1918"/>
                    <a:pt x="1835" y="1869"/>
                  </a:cubicBezTo>
                  <a:cubicBezTo>
                    <a:pt x="1736" y="1015"/>
                    <a:pt x="927" y="0"/>
                    <a:pt x="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34"/>
            <p:cNvSpPr/>
            <p:nvPr/>
          </p:nvSpPr>
          <p:spPr>
            <a:xfrm>
              <a:off x="4992555" y="2270116"/>
              <a:ext cx="1078965" cy="1466295"/>
            </a:xfrm>
            <a:custGeom>
              <a:avLst/>
              <a:gdLst/>
              <a:ahLst/>
              <a:cxnLst/>
              <a:rect l="l" t="t" r="r" b="b"/>
              <a:pathLst>
                <a:path w="47668" h="64780" extrusionOk="0">
                  <a:moveTo>
                    <a:pt x="29221" y="0"/>
                  </a:moveTo>
                  <a:cubicBezTo>
                    <a:pt x="29221" y="0"/>
                    <a:pt x="24418" y="9240"/>
                    <a:pt x="26886" y="15778"/>
                  </a:cubicBezTo>
                  <a:cubicBezTo>
                    <a:pt x="27120" y="16379"/>
                    <a:pt x="22783" y="36893"/>
                    <a:pt x="20682" y="39328"/>
                  </a:cubicBezTo>
                  <a:cubicBezTo>
                    <a:pt x="18347" y="42030"/>
                    <a:pt x="301" y="51070"/>
                    <a:pt x="0" y="51237"/>
                  </a:cubicBezTo>
                  <a:lnTo>
                    <a:pt x="7339" y="64780"/>
                  </a:lnTo>
                  <a:cubicBezTo>
                    <a:pt x="7506" y="64713"/>
                    <a:pt x="30389" y="53438"/>
                    <a:pt x="34158" y="46333"/>
                  </a:cubicBezTo>
                  <a:cubicBezTo>
                    <a:pt x="40930" y="33658"/>
                    <a:pt x="43265" y="17479"/>
                    <a:pt x="44132" y="13677"/>
                  </a:cubicBezTo>
                  <a:cubicBezTo>
                    <a:pt x="45866" y="9273"/>
                    <a:pt x="47067" y="4670"/>
                    <a:pt x="476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34"/>
            <p:cNvSpPr/>
            <p:nvPr/>
          </p:nvSpPr>
          <p:spPr>
            <a:xfrm>
              <a:off x="5092579" y="2322652"/>
              <a:ext cx="785435" cy="1254816"/>
            </a:xfrm>
            <a:custGeom>
              <a:avLst/>
              <a:gdLst/>
              <a:ahLst/>
              <a:cxnLst/>
              <a:rect l="l" t="t" r="r" b="b"/>
              <a:pathLst>
                <a:path w="34700" h="55437" extrusionOk="0">
                  <a:moveTo>
                    <a:pt x="34656" y="0"/>
                  </a:moveTo>
                  <a:cubicBezTo>
                    <a:pt x="34648" y="0"/>
                    <a:pt x="34643" y="4"/>
                    <a:pt x="34643" y="14"/>
                  </a:cubicBezTo>
                  <a:cubicBezTo>
                    <a:pt x="33742" y="4684"/>
                    <a:pt x="32708" y="9321"/>
                    <a:pt x="31640" y="13924"/>
                  </a:cubicBezTo>
                  <a:cubicBezTo>
                    <a:pt x="30606" y="18561"/>
                    <a:pt x="29506" y="23097"/>
                    <a:pt x="28371" y="27667"/>
                  </a:cubicBezTo>
                  <a:cubicBezTo>
                    <a:pt x="27771" y="29969"/>
                    <a:pt x="27171" y="32271"/>
                    <a:pt x="26570" y="34539"/>
                  </a:cubicBezTo>
                  <a:cubicBezTo>
                    <a:pt x="26003" y="36640"/>
                    <a:pt x="25436" y="38775"/>
                    <a:pt x="24035" y="40443"/>
                  </a:cubicBezTo>
                  <a:cubicBezTo>
                    <a:pt x="22601" y="42144"/>
                    <a:pt x="20799" y="43278"/>
                    <a:pt x="19065" y="44479"/>
                  </a:cubicBezTo>
                  <a:cubicBezTo>
                    <a:pt x="17230" y="45747"/>
                    <a:pt x="15362" y="46948"/>
                    <a:pt x="13427" y="48082"/>
                  </a:cubicBezTo>
                  <a:cubicBezTo>
                    <a:pt x="9558" y="50384"/>
                    <a:pt x="5555" y="52485"/>
                    <a:pt x="1552" y="54520"/>
                  </a:cubicBezTo>
                  <a:lnTo>
                    <a:pt x="85" y="55287"/>
                  </a:lnTo>
                  <a:cubicBezTo>
                    <a:pt x="1" y="55315"/>
                    <a:pt x="57" y="55436"/>
                    <a:pt x="136" y="55436"/>
                  </a:cubicBezTo>
                  <a:cubicBezTo>
                    <a:pt x="152" y="55436"/>
                    <a:pt x="168" y="55431"/>
                    <a:pt x="185" y="55420"/>
                  </a:cubicBezTo>
                  <a:cubicBezTo>
                    <a:pt x="4254" y="53419"/>
                    <a:pt x="8290" y="51351"/>
                    <a:pt x="12227" y="49083"/>
                  </a:cubicBezTo>
                  <a:cubicBezTo>
                    <a:pt x="14195" y="47948"/>
                    <a:pt x="16129" y="46781"/>
                    <a:pt x="18031" y="45513"/>
                  </a:cubicBezTo>
                  <a:cubicBezTo>
                    <a:pt x="18965" y="44913"/>
                    <a:pt x="19865" y="44279"/>
                    <a:pt x="20766" y="43645"/>
                  </a:cubicBezTo>
                  <a:cubicBezTo>
                    <a:pt x="21633" y="43045"/>
                    <a:pt x="22467" y="42411"/>
                    <a:pt x="23234" y="41711"/>
                  </a:cubicBezTo>
                  <a:cubicBezTo>
                    <a:pt x="24002" y="41044"/>
                    <a:pt x="24669" y="40243"/>
                    <a:pt x="25202" y="39342"/>
                  </a:cubicBezTo>
                  <a:cubicBezTo>
                    <a:pt x="25703" y="38442"/>
                    <a:pt x="26103" y="37474"/>
                    <a:pt x="26370" y="36474"/>
                  </a:cubicBezTo>
                  <a:cubicBezTo>
                    <a:pt x="27070" y="34239"/>
                    <a:pt x="27604" y="32004"/>
                    <a:pt x="28205" y="29735"/>
                  </a:cubicBezTo>
                  <a:cubicBezTo>
                    <a:pt x="29405" y="25132"/>
                    <a:pt x="30506" y="20462"/>
                    <a:pt x="31540" y="15792"/>
                  </a:cubicBezTo>
                  <a:cubicBezTo>
                    <a:pt x="32574" y="11155"/>
                    <a:pt x="33542" y="6452"/>
                    <a:pt x="34376" y="1749"/>
                  </a:cubicBezTo>
                  <a:cubicBezTo>
                    <a:pt x="34476" y="1182"/>
                    <a:pt x="34576" y="615"/>
                    <a:pt x="34676" y="47"/>
                  </a:cubicBezTo>
                  <a:cubicBezTo>
                    <a:pt x="34699" y="24"/>
                    <a:pt x="34673" y="0"/>
                    <a:pt x="346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34"/>
            <p:cNvSpPr/>
            <p:nvPr/>
          </p:nvSpPr>
          <p:spPr>
            <a:xfrm>
              <a:off x="5688694" y="2270116"/>
              <a:ext cx="382826" cy="876608"/>
            </a:xfrm>
            <a:custGeom>
              <a:avLst/>
              <a:gdLst/>
              <a:ahLst/>
              <a:cxnLst/>
              <a:rect l="l" t="t" r="r" b="b"/>
              <a:pathLst>
                <a:path w="16913" h="38728" extrusionOk="0">
                  <a:moveTo>
                    <a:pt x="1" y="0"/>
                  </a:moveTo>
                  <a:lnTo>
                    <a:pt x="6839" y="38728"/>
                  </a:lnTo>
                  <a:cubicBezTo>
                    <a:pt x="7072" y="38027"/>
                    <a:pt x="7339" y="37360"/>
                    <a:pt x="7573" y="36693"/>
                  </a:cubicBezTo>
                  <a:cubicBezTo>
                    <a:pt x="7706" y="36326"/>
                    <a:pt x="7806" y="35993"/>
                    <a:pt x="7940" y="35659"/>
                  </a:cubicBezTo>
                  <a:cubicBezTo>
                    <a:pt x="8407" y="34291"/>
                    <a:pt x="8840" y="32957"/>
                    <a:pt x="9207" y="31656"/>
                  </a:cubicBezTo>
                  <a:cubicBezTo>
                    <a:pt x="9307" y="31356"/>
                    <a:pt x="9407" y="31056"/>
                    <a:pt x="9474" y="30755"/>
                  </a:cubicBezTo>
                  <a:cubicBezTo>
                    <a:pt x="9874" y="29421"/>
                    <a:pt x="10208" y="28087"/>
                    <a:pt x="10541" y="26853"/>
                  </a:cubicBezTo>
                  <a:cubicBezTo>
                    <a:pt x="10608" y="26586"/>
                    <a:pt x="10675" y="26352"/>
                    <a:pt x="10708" y="26119"/>
                  </a:cubicBezTo>
                  <a:cubicBezTo>
                    <a:pt x="10875" y="25552"/>
                    <a:pt x="11008" y="24985"/>
                    <a:pt x="11142" y="24451"/>
                  </a:cubicBezTo>
                  <a:cubicBezTo>
                    <a:pt x="11275" y="23917"/>
                    <a:pt x="11375" y="23384"/>
                    <a:pt x="11509" y="22850"/>
                  </a:cubicBezTo>
                  <a:cubicBezTo>
                    <a:pt x="11776" y="21649"/>
                    <a:pt x="12009" y="20515"/>
                    <a:pt x="12209" y="19447"/>
                  </a:cubicBezTo>
                  <a:cubicBezTo>
                    <a:pt x="12276" y="19214"/>
                    <a:pt x="12309" y="18947"/>
                    <a:pt x="12376" y="18714"/>
                  </a:cubicBezTo>
                  <a:cubicBezTo>
                    <a:pt x="12409" y="18580"/>
                    <a:pt x="12409" y="18447"/>
                    <a:pt x="12443" y="18313"/>
                  </a:cubicBezTo>
                  <a:cubicBezTo>
                    <a:pt x="12510" y="17980"/>
                    <a:pt x="12576" y="17679"/>
                    <a:pt x="12643" y="17379"/>
                  </a:cubicBezTo>
                  <a:lnTo>
                    <a:pt x="12710" y="16946"/>
                  </a:lnTo>
                  <a:cubicBezTo>
                    <a:pt x="12776" y="16712"/>
                    <a:pt x="12776" y="16545"/>
                    <a:pt x="12843" y="16278"/>
                  </a:cubicBezTo>
                  <a:cubicBezTo>
                    <a:pt x="12876" y="16045"/>
                    <a:pt x="12943" y="15811"/>
                    <a:pt x="12977" y="15645"/>
                  </a:cubicBezTo>
                  <a:cubicBezTo>
                    <a:pt x="13010" y="15478"/>
                    <a:pt x="13043" y="15311"/>
                    <a:pt x="13043" y="15178"/>
                  </a:cubicBezTo>
                  <a:cubicBezTo>
                    <a:pt x="13177" y="14544"/>
                    <a:pt x="13277" y="14044"/>
                    <a:pt x="13377" y="13677"/>
                  </a:cubicBezTo>
                  <a:cubicBezTo>
                    <a:pt x="15111" y="9273"/>
                    <a:pt x="16312" y="4670"/>
                    <a:pt x="169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34"/>
            <p:cNvSpPr/>
            <p:nvPr/>
          </p:nvSpPr>
          <p:spPr>
            <a:xfrm>
              <a:off x="4643727" y="3374727"/>
              <a:ext cx="615378" cy="760151"/>
            </a:xfrm>
            <a:custGeom>
              <a:avLst/>
              <a:gdLst/>
              <a:ahLst/>
              <a:cxnLst/>
              <a:rect l="l" t="t" r="r" b="b"/>
              <a:pathLst>
                <a:path w="27187" h="33583" extrusionOk="0">
                  <a:moveTo>
                    <a:pt x="20081" y="1"/>
                  </a:moveTo>
                  <a:cubicBezTo>
                    <a:pt x="20081" y="1"/>
                    <a:pt x="14377" y="2869"/>
                    <a:pt x="9073" y="5705"/>
                  </a:cubicBezTo>
                  <a:cubicBezTo>
                    <a:pt x="8240" y="6138"/>
                    <a:pt x="7439" y="6572"/>
                    <a:pt x="6672" y="7006"/>
                  </a:cubicBezTo>
                  <a:lnTo>
                    <a:pt x="5237" y="7773"/>
                  </a:lnTo>
                  <a:cubicBezTo>
                    <a:pt x="2335" y="9407"/>
                    <a:pt x="134" y="10742"/>
                    <a:pt x="100" y="11075"/>
                  </a:cubicBezTo>
                  <a:cubicBezTo>
                    <a:pt x="0" y="12109"/>
                    <a:pt x="10541" y="32824"/>
                    <a:pt x="11142" y="33458"/>
                  </a:cubicBezTo>
                  <a:cubicBezTo>
                    <a:pt x="11232" y="33544"/>
                    <a:pt x="11346" y="33583"/>
                    <a:pt x="11474" y="33583"/>
                  </a:cubicBezTo>
                  <a:cubicBezTo>
                    <a:pt x="12241" y="33583"/>
                    <a:pt x="13543" y="32195"/>
                    <a:pt x="13743" y="31223"/>
                  </a:cubicBezTo>
                  <a:cubicBezTo>
                    <a:pt x="13877" y="30523"/>
                    <a:pt x="13743" y="26653"/>
                    <a:pt x="13643" y="23718"/>
                  </a:cubicBezTo>
                  <a:cubicBezTo>
                    <a:pt x="13577" y="21850"/>
                    <a:pt x="13477" y="20349"/>
                    <a:pt x="13477" y="20349"/>
                  </a:cubicBezTo>
                  <a:lnTo>
                    <a:pt x="15945" y="19181"/>
                  </a:lnTo>
                  <a:lnTo>
                    <a:pt x="27186" y="13844"/>
                  </a:lnTo>
                  <a:lnTo>
                    <a:pt x="2008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34"/>
            <p:cNvSpPr/>
            <p:nvPr/>
          </p:nvSpPr>
          <p:spPr>
            <a:xfrm>
              <a:off x="4631640" y="3398901"/>
              <a:ext cx="569316" cy="749422"/>
            </a:xfrm>
            <a:custGeom>
              <a:avLst/>
              <a:gdLst/>
              <a:ahLst/>
              <a:cxnLst/>
              <a:rect l="l" t="t" r="r" b="b"/>
              <a:pathLst>
                <a:path w="25152" h="33109" extrusionOk="0">
                  <a:moveTo>
                    <a:pt x="17413" y="0"/>
                  </a:moveTo>
                  <a:cubicBezTo>
                    <a:pt x="17413" y="0"/>
                    <a:pt x="868" y="8573"/>
                    <a:pt x="434" y="9907"/>
                  </a:cubicBezTo>
                  <a:cubicBezTo>
                    <a:pt x="1" y="11208"/>
                    <a:pt x="11475" y="32857"/>
                    <a:pt x="11976" y="33091"/>
                  </a:cubicBezTo>
                  <a:cubicBezTo>
                    <a:pt x="12004" y="33103"/>
                    <a:pt x="12038" y="33109"/>
                    <a:pt x="12077" y="33109"/>
                  </a:cubicBezTo>
                  <a:cubicBezTo>
                    <a:pt x="12670" y="33109"/>
                    <a:pt x="14379" y="31687"/>
                    <a:pt x="14911" y="29588"/>
                  </a:cubicBezTo>
                  <a:cubicBezTo>
                    <a:pt x="15312" y="27954"/>
                    <a:pt x="14778" y="19914"/>
                    <a:pt x="14778" y="19914"/>
                  </a:cubicBezTo>
                  <a:lnTo>
                    <a:pt x="25152" y="15078"/>
                  </a:lnTo>
                  <a:cubicBezTo>
                    <a:pt x="24852" y="14711"/>
                    <a:pt x="17413" y="0"/>
                    <a:pt x="174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34"/>
            <p:cNvSpPr/>
            <p:nvPr/>
          </p:nvSpPr>
          <p:spPr>
            <a:xfrm>
              <a:off x="4942713" y="3765633"/>
              <a:ext cx="46832" cy="99254"/>
            </a:xfrm>
            <a:custGeom>
              <a:avLst/>
              <a:gdLst/>
              <a:ahLst/>
              <a:cxnLst/>
              <a:rect l="l" t="t" r="r" b="b"/>
              <a:pathLst>
                <a:path w="2069" h="4385" extrusionOk="0">
                  <a:moveTo>
                    <a:pt x="67" y="1"/>
                  </a:moveTo>
                  <a:cubicBezTo>
                    <a:pt x="23" y="1"/>
                    <a:pt x="1" y="55"/>
                    <a:pt x="1" y="110"/>
                  </a:cubicBezTo>
                  <a:cubicBezTo>
                    <a:pt x="768" y="1444"/>
                    <a:pt x="1402" y="2845"/>
                    <a:pt x="1869" y="4313"/>
                  </a:cubicBezTo>
                  <a:cubicBezTo>
                    <a:pt x="1884" y="4359"/>
                    <a:pt x="1928" y="4384"/>
                    <a:pt x="1971" y="4384"/>
                  </a:cubicBezTo>
                  <a:cubicBezTo>
                    <a:pt x="2021" y="4384"/>
                    <a:pt x="2069" y="4351"/>
                    <a:pt x="2069" y="4279"/>
                  </a:cubicBezTo>
                  <a:cubicBezTo>
                    <a:pt x="2002" y="2712"/>
                    <a:pt x="1402" y="944"/>
                    <a:pt x="101" y="10"/>
                  </a:cubicBezTo>
                  <a:cubicBezTo>
                    <a:pt x="89" y="4"/>
                    <a:pt x="77" y="1"/>
                    <a:pt x="67"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34"/>
            <p:cNvSpPr/>
            <p:nvPr/>
          </p:nvSpPr>
          <p:spPr>
            <a:xfrm>
              <a:off x="4967770" y="3752799"/>
              <a:ext cx="47466" cy="99005"/>
            </a:xfrm>
            <a:custGeom>
              <a:avLst/>
              <a:gdLst/>
              <a:ahLst/>
              <a:cxnLst/>
              <a:rect l="l" t="t" r="r" b="b"/>
              <a:pathLst>
                <a:path w="2097" h="4374" extrusionOk="0">
                  <a:moveTo>
                    <a:pt x="73" y="1"/>
                  </a:moveTo>
                  <a:cubicBezTo>
                    <a:pt x="39" y="1"/>
                    <a:pt x="1" y="49"/>
                    <a:pt x="28" y="76"/>
                  </a:cubicBezTo>
                  <a:cubicBezTo>
                    <a:pt x="795" y="1411"/>
                    <a:pt x="1429" y="2845"/>
                    <a:pt x="1896" y="4313"/>
                  </a:cubicBezTo>
                  <a:cubicBezTo>
                    <a:pt x="1910" y="4355"/>
                    <a:pt x="1941" y="4373"/>
                    <a:pt x="1976" y="4373"/>
                  </a:cubicBezTo>
                  <a:cubicBezTo>
                    <a:pt x="2023" y="4373"/>
                    <a:pt x="2077" y="4338"/>
                    <a:pt x="2096" y="4279"/>
                  </a:cubicBezTo>
                  <a:cubicBezTo>
                    <a:pt x="2029" y="2712"/>
                    <a:pt x="1429" y="944"/>
                    <a:pt x="95" y="10"/>
                  </a:cubicBezTo>
                  <a:cubicBezTo>
                    <a:pt x="88" y="3"/>
                    <a:pt x="81" y="1"/>
                    <a:pt x="73"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34"/>
            <p:cNvSpPr/>
            <p:nvPr/>
          </p:nvSpPr>
          <p:spPr>
            <a:xfrm>
              <a:off x="4993460" y="3739965"/>
              <a:ext cx="46673" cy="98485"/>
            </a:xfrm>
            <a:custGeom>
              <a:avLst/>
              <a:gdLst/>
              <a:ahLst/>
              <a:cxnLst/>
              <a:rect l="l" t="t" r="r" b="b"/>
              <a:pathLst>
                <a:path w="2062" h="4351" extrusionOk="0">
                  <a:moveTo>
                    <a:pt x="72" y="1"/>
                  </a:moveTo>
                  <a:cubicBezTo>
                    <a:pt x="39" y="1"/>
                    <a:pt x="0" y="49"/>
                    <a:pt x="27" y="76"/>
                  </a:cubicBezTo>
                  <a:cubicBezTo>
                    <a:pt x="794" y="1411"/>
                    <a:pt x="1428" y="2812"/>
                    <a:pt x="1895" y="4279"/>
                  </a:cubicBezTo>
                  <a:cubicBezTo>
                    <a:pt x="1910" y="4326"/>
                    <a:pt x="1948" y="4351"/>
                    <a:pt x="1983" y="4351"/>
                  </a:cubicBezTo>
                  <a:cubicBezTo>
                    <a:pt x="2023" y="4351"/>
                    <a:pt x="2062" y="4317"/>
                    <a:pt x="2062" y="4246"/>
                  </a:cubicBezTo>
                  <a:cubicBezTo>
                    <a:pt x="2028" y="2712"/>
                    <a:pt x="1428" y="910"/>
                    <a:pt x="94" y="10"/>
                  </a:cubicBezTo>
                  <a:cubicBezTo>
                    <a:pt x="87" y="3"/>
                    <a:pt x="80" y="1"/>
                    <a:pt x="72"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34"/>
            <p:cNvSpPr/>
            <p:nvPr/>
          </p:nvSpPr>
          <p:spPr>
            <a:xfrm>
              <a:off x="5019106" y="3726384"/>
              <a:ext cx="46696" cy="98983"/>
            </a:xfrm>
            <a:custGeom>
              <a:avLst/>
              <a:gdLst/>
              <a:ahLst/>
              <a:cxnLst/>
              <a:rect l="l" t="t" r="r" b="b"/>
              <a:pathLst>
                <a:path w="2063" h="4373" extrusionOk="0">
                  <a:moveTo>
                    <a:pt x="74" y="0"/>
                  </a:moveTo>
                  <a:cubicBezTo>
                    <a:pt x="40" y="0"/>
                    <a:pt x="1" y="55"/>
                    <a:pt x="28" y="109"/>
                  </a:cubicBezTo>
                  <a:cubicBezTo>
                    <a:pt x="795" y="1444"/>
                    <a:pt x="1429" y="2845"/>
                    <a:pt x="1896" y="4312"/>
                  </a:cubicBezTo>
                  <a:cubicBezTo>
                    <a:pt x="1910" y="4354"/>
                    <a:pt x="1942" y="4373"/>
                    <a:pt x="1974" y="4373"/>
                  </a:cubicBezTo>
                  <a:cubicBezTo>
                    <a:pt x="2018" y="4373"/>
                    <a:pt x="2063" y="4337"/>
                    <a:pt x="2063" y="4279"/>
                  </a:cubicBezTo>
                  <a:cubicBezTo>
                    <a:pt x="2030" y="2711"/>
                    <a:pt x="1429" y="943"/>
                    <a:pt x="95" y="9"/>
                  </a:cubicBezTo>
                  <a:cubicBezTo>
                    <a:pt x="89" y="3"/>
                    <a:pt x="82" y="0"/>
                    <a:pt x="74"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34"/>
            <p:cNvSpPr/>
            <p:nvPr/>
          </p:nvSpPr>
          <p:spPr>
            <a:xfrm>
              <a:off x="5044796" y="3713550"/>
              <a:ext cx="46696" cy="98983"/>
            </a:xfrm>
            <a:custGeom>
              <a:avLst/>
              <a:gdLst/>
              <a:ahLst/>
              <a:cxnLst/>
              <a:rect l="l" t="t" r="r" b="b"/>
              <a:pathLst>
                <a:path w="2063" h="4373" extrusionOk="0">
                  <a:moveTo>
                    <a:pt x="72" y="0"/>
                  </a:moveTo>
                  <a:cubicBezTo>
                    <a:pt x="39" y="0"/>
                    <a:pt x="0" y="49"/>
                    <a:pt x="27" y="76"/>
                  </a:cubicBezTo>
                  <a:cubicBezTo>
                    <a:pt x="795" y="1410"/>
                    <a:pt x="1428" y="2844"/>
                    <a:pt x="1862" y="4312"/>
                  </a:cubicBezTo>
                  <a:cubicBezTo>
                    <a:pt x="1890" y="4354"/>
                    <a:pt x="1930" y="4373"/>
                    <a:pt x="1966" y="4373"/>
                  </a:cubicBezTo>
                  <a:cubicBezTo>
                    <a:pt x="2017" y="4373"/>
                    <a:pt x="2062" y="4337"/>
                    <a:pt x="2062" y="4279"/>
                  </a:cubicBezTo>
                  <a:cubicBezTo>
                    <a:pt x="2029" y="2711"/>
                    <a:pt x="1428" y="943"/>
                    <a:pt x="94" y="9"/>
                  </a:cubicBezTo>
                  <a:cubicBezTo>
                    <a:pt x="88" y="3"/>
                    <a:pt x="80" y="0"/>
                    <a:pt x="72"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34"/>
            <p:cNvSpPr/>
            <p:nvPr/>
          </p:nvSpPr>
          <p:spPr>
            <a:xfrm>
              <a:off x="5653972" y="2269346"/>
              <a:ext cx="581403" cy="1750206"/>
            </a:xfrm>
            <a:custGeom>
              <a:avLst/>
              <a:gdLst/>
              <a:ahLst/>
              <a:cxnLst/>
              <a:rect l="l" t="t" r="r" b="b"/>
              <a:pathLst>
                <a:path w="25686" h="77323" extrusionOk="0">
                  <a:moveTo>
                    <a:pt x="0" y="1"/>
                  </a:moveTo>
                  <a:cubicBezTo>
                    <a:pt x="0" y="1"/>
                    <a:pt x="167" y="8707"/>
                    <a:pt x="4103" y="15012"/>
                  </a:cubicBezTo>
                  <a:cubicBezTo>
                    <a:pt x="5271" y="15445"/>
                    <a:pt x="6371" y="15946"/>
                    <a:pt x="7472" y="16513"/>
                  </a:cubicBezTo>
                  <a:cubicBezTo>
                    <a:pt x="7472" y="16513"/>
                    <a:pt x="9040" y="31457"/>
                    <a:pt x="9774" y="38995"/>
                  </a:cubicBezTo>
                  <a:cubicBezTo>
                    <a:pt x="9941" y="40863"/>
                    <a:pt x="10074" y="42264"/>
                    <a:pt x="10141" y="42865"/>
                  </a:cubicBezTo>
                  <a:cubicBezTo>
                    <a:pt x="10141" y="43132"/>
                    <a:pt x="10141" y="47034"/>
                    <a:pt x="10174" y="52138"/>
                  </a:cubicBezTo>
                  <a:lnTo>
                    <a:pt x="10174" y="66648"/>
                  </a:lnTo>
                  <a:lnTo>
                    <a:pt x="10174" y="69984"/>
                  </a:lnTo>
                  <a:lnTo>
                    <a:pt x="10174" y="77323"/>
                  </a:lnTo>
                  <a:lnTo>
                    <a:pt x="25352" y="77323"/>
                  </a:lnTo>
                  <a:lnTo>
                    <a:pt x="25352" y="76923"/>
                  </a:lnTo>
                  <a:lnTo>
                    <a:pt x="25352" y="76389"/>
                  </a:lnTo>
                  <a:lnTo>
                    <a:pt x="25352" y="75655"/>
                  </a:lnTo>
                  <a:lnTo>
                    <a:pt x="25352" y="75121"/>
                  </a:lnTo>
                  <a:cubicBezTo>
                    <a:pt x="25352" y="73854"/>
                    <a:pt x="25385" y="72052"/>
                    <a:pt x="25418" y="70018"/>
                  </a:cubicBezTo>
                  <a:cubicBezTo>
                    <a:pt x="25418" y="68950"/>
                    <a:pt x="25452" y="67816"/>
                    <a:pt x="25485" y="66615"/>
                  </a:cubicBezTo>
                  <a:cubicBezTo>
                    <a:pt x="25585" y="57442"/>
                    <a:pt x="25685" y="45066"/>
                    <a:pt x="25418" y="41430"/>
                  </a:cubicBezTo>
                  <a:cubicBezTo>
                    <a:pt x="25385" y="41030"/>
                    <a:pt x="25352" y="40596"/>
                    <a:pt x="25318" y="40129"/>
                  </a:cubicBezTo>
                  <a:cubicBezTo>
                    <a:pt x="24651" y="29822"/>
                    <a:pt x="24251" y="14845"/>
                    <a:pt x="1921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34"/>
            <p:cNvSpPr/>
            <p:nvPr/>
          </p:nvSpPr>
          <p:spPr>
            <a:xfrm>
              <a:off x="6009115" y="2310814"/>
              <a:ext cx="139432" cy="1657968"/>
            </a:xfrm>
            <a:custGeom>
              <a:avLst/>
              <a:gdLst/>
              <a:ahLst/>
              <a:cxnLst/>
              <a:rect l="l" t="t" r="r" b="b"/>
              <a:pathLst>
                <a:path w="6160" h="73248" extrusionOk="0">
                  <a:moveTo>
                    <a:pt x="65" y="0"/>
                  </a:moveTo>
                  <a:cubicBezTo>
                    <a:pt x="31" y="0"/>
                    <a:pt x="1" y="29"/>
                    <a:pt x="21" y="70"/>
                  </a:cubicBezTo>
                  <a:cubicBezTo>
                    <a:pt x="1222" y="4673"/>
                    <a:pt x="2290" y="9310"/>
                    <a:pt x="3090" y="14013"/>
                  </a:cubicBezTo>
                  <a:cubicBezTo>
                    <a:pt x="3891" y="18717"/>
                    <a:pt x="4425" y="23520"/>
                    <a:pt x="4825" y="28290"/>
                  </a:cubicBezTo>
                  <a:cubicBezTo>
                    <a:pt x="5225" y="33060"/>
                    <a:pt x="5459" y="37864"/>
                    <a:pt x="5592" y="42667"/>
                  </a:cubicBezTo>
                  <a:cubicBezTo>
                    <a:pt x="5692" y="47437"/>
                    <a:pt x="5692" y="52241"/>
                    <a:pt x="5659" y="57044"/>
                  </a:cubicBezTo>
                  <a:cubicBezTo>
                    <a:pt x="5625" y="61814"/>
                    <a:pt x="5425" y="66618"/>
                    <a:pt x="5425" y="71421"/>
                  </a:cubicBezTo>
                  <a:lnTo>
                    <a:pt x="5425" y="73222"/>
                  </a:lnTo>
                  <a:cubicBezTo>
                    <a:pt x="5425" y="73239"/>
                    <a:pt x="5442" y="73248"/>
                    <a:pt x="5459" y="73248"/>
                  </a:cubicBezTo>
                  <a:cubicBezTo>
                    <a:pt x="5475" y="73248"/>
                    <a:pt x="5492" y="73239"/>
                    <a:pt x="5492" y="73222"/>
                  </a:cubicBezTo>
                  <a:cubicBezTo>
                    <a:pt x="5559" y="70821"/>
                    <a:pt x="5692" y="68419"/>
                    <a:pt x="5792" y="65984"/>
                  </a:cubicBezTo>
                  <a:cubicBezTo>
                    <a:pt x="5859" y="63582"/>
                    <a:pt x="5926" y="61181"/>
                    <a:pt x="5992" y="58779"/>
                  </a:cubicBezTo>
                  <a:cubicBezTo>
                    <a:pt x="6092" y="53942"/>
                    <a:pt x="6159" y="49139"/>
                    <a:pt x="6059" y="44302"/>
                  </a:cubicBezTo>
                  <a:cubicBezTo>
                    <a:pt x="5992" y="39498"/>
                    <a:pt x="5792" y="34728"/>
                    <a:pt x="5425" y="29925"/>
                  </a:cubicBezTo>
                  <a:cubicBezTo>
                    <a:pt x="5058" y="25121"/>
                    <a:pt x="4458" y="20451"/>
                    <a:pt x="3691" y="15781"/>
                  </a:cubicBezTo>
                  <a:cubicBezTo>
                    <a:pt x="2957" y="11045"/>
                    <a:pt x="1956" y="6375"/>
                    <a:pt x="655" y="1771"/>
                  </a:cubicBezTo>
                  <a:cubicBezTo>
                    <a:pt x="455" y="1204"/>
                    <a:pt x="288" y="604"/>
                    <a:pt x="121" y="37"/>
                  </a:cubicBezTo>
                  <a:cubicBezTo>
                    <a:pt x="109" y="11"/>
                    <a:pt x="86" y="0"/>
                    <a:pt x="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34"/>
            <p:cNvSpPr/>
            <p:nvPr/>
          </p:nvSpPr>
          <p:spPr>
            <a:xfrm>
              <a:off x="5745327" y="2609867"/>
              <a:ext cx="136580" cy="62857"/>
            </a:xfrm>
            <a:custGeom>
              <a:avLst/>
              <a:gdLst/>
              <a:ahLst/>
              <a:cxnLst/>
              <a:rect l="l" t="t" r="r" b="b"/>
              <a:pathLst>
                <a:path w="6034" h="2777" extrusionOk="0">
                  <a:moveTo>
                    <a:pt x="67" y="1"/>
                  </a:moveTo>
                  <a:cubicBezTo>
                    <a:pt x="34" y="1"/>
                    <a:pt x="0" y="34"/>
                    <a:pt x="34" y="68"/>
                  </a:cubicBezTo>
                  <a:cubicBezTo>
                    <a:pt x="1001" y="568"/>
                    <a:pt x="1968" y="1102"/>
                    <a:pt x="2969" y="1569"/>
                  </a:cubicBezTo>
                  <a:cubicBezTo>
                    <a:pt x="3937" y="2036"/>
                    <a:pt x="4937" y="2436"/>
                    <a:pt x="5938" y="2770"/>
                  </a:cubicBezTo>
                  <a:cubicBezTo>
                    <a:pt x="5947" y="2774"/>
                    <a:pt x="5956" y="2776"/>
                    <a:pt x="5964" y="2776"/>
                  </a:cubicBezTo>
                  <a:cubicBezTo>
                    <a:pt x="6013" y="2776"/>
                    <a:pt x="6033" y="2698"/>
                    <a:pt x="6005" y="2669"/>
                  </a:cubicBezTo>
                  <a:cubicBezTo>
                    <a:pt x="5037" y="2136"/>
                    <a:pt x="4070" y="1669"/>
                    <a:pt x="3069" y="1235"/>
                  </a:cubicBezTo>
                  <a:cubicBezTo>
                    <a:pt x="2069" y="835"/>
                    <a:pt x="1068" y="435"/>
                    <a:pt x="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34"/>
            <p:cNvSpPr/>
            <p:nvPr/>
          </p:nvSpPr>
          <p:spPr>
            <a:xfrm>
              <a:off x="5882744" y="3777924"/>
              <a:ext cx="601027" cy="528935"/>
            </a:xfrm>
            <a:custGeom>
              <a:avLst/>
              <a:gdLst/>
              <a:ahLst/>
              <a:cxnLst/>
              <a:rect l="l" t="t" r="r" b="b"/>
              <a:pathLst>
                <a:path w="26553" h="23368" extrusionOk="0">
                  <a:moveTo>
                    <a:pt x="34" y="0"/>
                  </a:moveTo>
                  <a:cubicBezTo>
                    <a:pt x="34" y="0"/>
                    <a:pt x="0" y="6405"/>
                    <a:pt x="100" y="12443"/>
                  </a:cubicBezTo>
                  <a:cubicBezTo>
                    <a:pt x="100" y="13343"/>
                    <a:pt x="134" y="14277"/>
                    <a:pt x="134" y="15145"/>
                  </a:cubicBezTo>
                  <a:cubicBezTo>
                    <a:pt x="134" y="15712"/>
                    <a:pt x="167" y="16245"/>
                    <a:pt x="201" y="16779"/>
                  </a:cubicBezTo>
                  <a:cubicBezTo>
                    <a:pt x="301" y="20115"/>
                    <a:pt x="501" y="22683"/>
                    <a:pt x="768" y="22850"/>
                  </a:cubicBezTo>
                  <a:cubicBezTo>
                    <a:pt x="1338" y="23209"/>
                    <a:pt x="10880" y="23368"/>
                    <a:pt x="18000" y="23368"/>
                  </a:cubicBezTo>
                  <a:cubicBezTo>
                    <a:pt x="22118" y="23368"/>
                    <a:pt x="25425" y="23315"/>
                    <a:pt x="25719" y="23217"/>
                  </a:cubicBezTo>
                  <a:cubicBezTo>
                    <a:pt x="26553" y="22950"/>
                    <a:pt x="25819" y="20615"/>
                    <a:pt x="24918" y="19881"/>
                  </a:cubicBezTo>
                  <a:cubicBezTo>
                    <a:pt x="24384" y="19448"/>
                    <a:pt x="20882" y="17780"/>
                    <a:pt x="18213" y="16579"/>
                  </a:cubicBezTo>
                  <a:cubicBezTo>
                    <a:pt x="16512" y="15778"/>
                    <a:pt x="15145" y="15178"/>
                    <a:pt x="15145" y="15178"/>
                  </a:cubicBezTo>
                  <a:lnTo>
                    <a:pt x="15211" y="12443"/>
                  </a:lnTo>
                  <a:lnTo>
                    <a:pt x="1557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34"/>
            <p:cNvSpPr/>
            <p:nvPr/>
          </p:nvSpPr>
          <p:spPr>
            <a:xfrm>
              <a:off x="5872174" y="3854181"/>
              <a:ext cx="619158" cy="458427"/>
            </a:xfrm>
            <a:custGeom>
              <a:avLst/>
              <a:gdLst/>
              <a:ahLst/>
              <a:cxnLst/>
              <a:rect l="l" t="t" r="r" b="b"/>
              <a:pathLst>
                <a:path w="27354" h="20253" extrusionOk="0">
                  <a:moveTo>
                    <a:pt x="0" y="1"/>
                  </a:moveTo>
                  <a:cubicBezTo>
                    <a:pt x="0" y="1"/>
                    <a:pt x="67" y="18647"/>
                    <a:pt x="1068" y="19615"/>
                  </a:cubicBezTo>
                  <a:cubicBezTo>
                    <a:pt x="1545" y="20092"/>
                    <a:pt x="7753" y="20253"/>
                    <a:pt x="13970" y="20253"/>
                  </a:cubicBezTo>
                  <a:cubicBezTo>
                    <a:pt x="20347" y="20253"/>
                    <a:pt x="26733" y="20084"/>
                    <a:pt x="26953" y="19915"/>
                  </a:cubicBezTo>
                  <a:cubicBezTo>
                    <a:pt x="27353" y="19615"/>
                    <a:pt x="26920" y="17246"/>
                    <a:pt x="25185" y="15712"/>
                  </a:cubicBezTo>
                  <a:cubicBezTo>
                    <a:pt x="23917" y="14611"/>
                    <a:pt x="16512" y="11409"/>
                    <a:pt x="16512" y="11409"/>
                  </a:cubicBezTo>
                  <a:lnTo>
                    <a:pt x="16946" y="1"/>
                  </a:lnTo>
                  <a:lnTo>
                    <a:pt x="16946" y="1"/>
                  </a:lnTo>
                  <a:cubicBezTo>
                    <a:pt x="16790" y="23"/>
                    <a:pt x="14855" y="30"/>
                    <a:pt x="12345" y="30"/>
                  </a:cubicBezTo>
                  <a:cubicBezTo>
                    <a:pt x="7324" y="30"/>
                    <a:pt x="1" y="1"/>
                    <a:pt x="0" y="1"/>
                  </a:cubicBezTo>
                  <a:close/>
                </a:path>
              </a:pathLst>
            </a:custGeom>
            <a:solidFill>
              <a:srgbClr val="FFC7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34"/>
            <p:cNvSpPr/>
            <p:nvPr/>
          </p:nvSpPr>
          <p:spPr>
            <a:xfrm>
              <a:off x="6160589" y="4083338"/>
              <a:ext cx="109848" cy="18832"/>
            </a:xfrm>
            <a:custGeom>
              <a:avLst/>
              <a:gdLst/>
              <a:ahLst/>
              <a:cxnLst/>
              <a:rect l="l" t="t" r="r" b="b"/>
              <a:pathLst>
                <a:path w="4853" h="832" extrusionOk="0">
                  <a:moveTo>
                    <a:pt x="2042" y="1"/>
                  </a:moveTo>
                  <a:cubicBezTo>
                    <a:pt x="1347" y="1"/>
                    <a:pt x="665" y="138"/>
                    <a:pt x="68" y="451"/>
                  </a:cubicBezTo>
                  <a:cubicBezTo>
                    <a:pt x="1" y="484"/>
                    <a:pt x="68" y="551"/>
                    <a:pt x="101" y="551"/>
                  </a:cubicBezTo>
                  <a:cubicBezTo>
                    <a:pt x="414" y="537"/>
                    <a:pt x="727" y="531"/>
                    <a:pt x="1040" y="531"/>
                  </a:cubicBezTo>
                  <a:cubicBezTo>
                    <a:pt x="2260" y="531"/>
                    <a:pt x="3476" y="632"/>
                    <a:pt x="4671" y="818"/>
                  </a:cubicBezTo>
                  <a:cubicBezTo>
                    <a:pt x="4690" y="827"/>
                    <a:pt x="4707" y="831"/>
                    <a:pt x="4723" y="831"/>
                  </a:cubicBezTo>
                  <a:cubicBezTo>
                    <a:pt x="4819" y="831"/>
                    <a:pt x="4852" y="680"/>
                    <a:pt x="4738" y="651"/>
                  </a:cubicBezTo>
                  <a:cubicBezTo>
                    <a:pt x="3934" y="249"/>
                    <a:pt x="2976" y="1"/>
                    <a:pt x="2042"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34"/>
            <p:cNvSpPr/>
            <p:nvPr/>
          </p:nvSpPr>
          <p:spPr>
            <a:xfrm>
              <a:off x="6160589" y="4054343"/>
              <a:ext cx="109848" cy="19127"/>
            </a:xfrm>
            <a:custGeom>
              <a:avLst/>
              <a:gdLst/>
              <a:ahLst/>
              <a:cxnLst/>
              <a:rect l="l" t="t" r="r" b="b"/>
              <a:pathLst>
                <a:path w="4853" h="845" extrusionOk="0">
                  <a:moveTo>
                    <a:pt x="2025" y="0"/>
                  </a:moveTo>
                  <a:cubicBezTo>
                    <a:pt x="1336" y="0"/>
                    <a:pt x="660" y="140"/>
                    <a:pt x="68" y="464"/>
                  </a:cubicBezTo>
                  <a:cubicBezTo>
                    <a:pt x="1" y="498"/>
                    <a:pt x="68" y="564"/>
                    <a:pt x="101" y="564"/>
                  </a:cubicBezTo>
                  <a:cubicBezTo>
                    <a:pt x="414" y="551"/>
                    <a:pt x="727" y="544"/>
                    <a:pt x="1040" y="544"/>
                  </a:cubicBezTo>
                  <a:cubicBezTo>
                    <a:pt x="2260" y="544"/>
                    <a:pt x="3476" y="645"/>
                    <a:pt x="4671" y="831"/>
                  </a:cubicBezTo>
                  <a:cubicBezTo>
                    <a:pt x="4690" y="841"/>
                    <a:pt x="4707" y="845"/>
                    <a:pt x="4723" y="845"/>
                  </a:cubicBezTo>
                  <a:cubicBezTo>
                    <a:pt x="4819" y="845"/>
                    <a:pt x="4852" y="693"/>
                    <a:pt x="4738" y="664"/>
                  </a:cubicBezTo>
                  <a:cubicBezTo>
                    <a:pt x="3929" y="260"/>
                    <a:pt x="2965" y="0"/>
                    <a:pt x="2025" y="0"/>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34"/>
            <p:cNvSpPr/>
            <p:nvPr/>
          </p:nvSpPr>
          <p:spPr>
            <a:xfrm>
              <a:off x="6160589" y="4025641"/>
              <a:ext cx="109983" cy="18923"/>
            </a:xfrm>
            <a:custGeom>
              <a:avLst/>
              <a:gdLst/>
              <a:ahLst/>
              <a:cxnLst/>
              <a:rect l="l" t="t" r="r" b="b"/>
              <a:pathLst>
                <a:path w="4859" h="836" extrusionOk="0">
                  <a:moveTo>
                    <a:pt x="2025" y="1"/>
                  </a:moveTo>
                  <a:cubicBezTo>
                    <a:pt x="1336" y="1"/>
                    <a:pt x="660" y="140"/>
                    <a:pt x="68" y="465"/>
                  </a:cubicBezTo>
                  <a:cubicBezTo>
                    <a:pt x="1" y="498"/>
                    <a:pt x="68" y="565"/>
                    <a:pt x="101" y="565"/>
                  </a:cubicBezTo>
                  <a:cubicBezTo>
                    <a:pt x="463" y="549"/>
                    <a:pt x="825" y="541"/>
                    <a:pt x="1187" y="541"/>
                  </a:cubicBezTo>
                  <a:cubicBezTo>
                    <a:pt x="2358" y="541"/>
                    <a:pt x="3524" y="628"/>
                    <a:pt x="4671" y="832"/>
                  </a:cubicBezTo>
                  <a:cubicBezTo>
                    <a:pt x="4683" y="835"/>
                    <a:pt x="4694" y="836"/>
                    <a:pt x="4705" y="836"/>
                  </a:cubicBezTo>
                  <a:cubicBezTo>
                    <a:pt x="4815" y="836"/>
                    <a:pt x="4859" y="695"/>
                    <a:pt x="4738" y="665"/>
                  </a:cubicBezTo>
                  <a:cubicBezTo>
                    <a:pt x="3929" y="261"/>
                    <a:pt x="2965" y="1"/>
                    <a:pt x="2025"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4"/>
            <p:cNvSpPr/>
            <p:nvPr/>
          </p:nvSpPr>
          <p:spPr>
            <a:xfrm>
              <a:off x="6160589" y="3996895"/>
              <a:ext cx="110006" cy="18991"/>
            </a:xfrm>
            <a:custGeom>
              <a:avLst/>
              <a:gdLst/>
              <a:ahLst/>
              <a:cxnLst/>
              <a:rect l="l" t="t" r="r" b="b"/>
              <a:pathLst>
                <a:path w="4860" h="839" extrusionOk="0">
                  <a:moveTo>
                    <a:pt x="2044" y="1"/>
                  </a:moveTo>
                  <a:cubicBezTo>
                    <a:pt x="1348" y="1"/>
                    <a:pt x="665" y="140"/>
                    <a:pt x="68" y="467"/>
                  </a:cubicBezTo>
                  <a:cubicBezTo>
                    <a:pt x="1" y="500"/>
                    <a:pt x="68" y="567"/>
                    <a:pt x="101" y="567"/>
                  </a:cubicBezTo>
                  <a:cubicBezTo>
                    <a:pt x="463" y="551"/>
                    <a:pt x="825" y="543"/>
                    <a:pt x="1187" y="543"/>
                  </a:cubicBezTo>
                  <a:cubicBezTo>
                    <a:pt x="2358" y="543"/>
                    <a:pt x="3524" y="630"/>
                    <a:pt x="4671" y="834"/>
                  </a:cubicBezTo>
                  <a:cubicBezTo>
                    <a:pt x="4683" y="837"/>
                    <a:pt x="4694" y="838"/>
                    <a:pt x="4705" y="838"/>
                  </a:cubicBezTo>
                  <a:cubicBezTo>
                    <a:pt x="4815" y="838"/>
                    <a:pt x="4859" y="695"/>
                    <a:pt x="4738" y="634"/>
                  </a:cubicBezTo>
                  <a:cubicBezTo>
                    <a:pt x="3934" y="251"/>
                    <a:pt x="2978" y="1"/>
                    <a:pt x="204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4"/>
            <p:cNvSpPr/>
            <p:nvPr/>
          </p:nvSpPr>
          <p:spPr>
            <a:xfrm>
              <a:off x="6160589" y="3968194"/>
              <a:ext cx="110006" cy="18991"/>
            </a:xfrm>
            <a:custGeom>
              <a:avLst/>
              <a:gdLst/>
              <a:ahLst/>
              <a:cxnLst/>
              <a:rect l="l" t="t" r="r" b="b"/>
              <a:pathLst>
                <a:path w="4860" h="839" extrusionOk="0">
                  <a:moveTo>
                    <a:pt x="2044" y="1"/>
                  </a:moveTo>
                  <a:cubicBezTo>
                    <a:pt x="1348" y="1"/>
                    <a:pt x="665" y="140"/>
                    <a:pt x="68" y="467"/>
                  </a:cubicBezTo>
                  <a:cubicBezTo>
                    <a:pt x="1" y="467"/>
                    <a:pt x="68" y="568"/>
                    <a:pt x="101" y="568"/>
                  </a:cubicBezTo>
                  <a:cubicBezTo>
                    <a:pt x="493" y="542"/>
                    <a:pt x="885" y="530"/>
                    <a:pt x="1276" y="530"/>
                  </a:cubicBezTo>
                  <a:cubicBezTo>
                    <a:pt x="2417" y="530"/>
                    <a:pt x="3553" y="636"/>
                    <a:pt x="4671" y="834"/>
                  </a:cubicBezTo>
                  <a:cubicBezTo>
                    <a:pt x="4683" y="837"/>
                    <a:pt x="4694" y="839"/>
                    <a:pt x="4705" y="839"/>
                  </a:cubicBezTo>
                  <a:cubicBezTo>
                    <a:pt x="4815" y="839"/>
                    <a:pt x="4859" y="695"/>
                    <a:pt x="4738" y="634"/>
                  </a:cubicBezTo>
                  <a:cubicBezTo>
                    <a:pt x="3934" y="252"/>
                    <a:pt x="2978" y="1"/>
                    <a:pt x="2044" y="1"/>
                  </a:cubicBezTo>
                  <a:close/>
                </a:path>
              </a:pathLst>
            </a:custGeom>
            <a:solidFill>
              <a:srgbClr val="455A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34"/>
            <p:cNvSpPr/>
            <p:nvPr/>
          </p:nvSpPr>
          <p:spPr>
            <a:xfrm>
              <a:off x="5576198" y="1751322"/>
              <a:ext cx="562525" cy="669611"/>
            </a:xfrm>
            <a:custGeom>
              <a:avLst/>
              <a:gdLst/>
              <a:ahLst/>
              <a:cxnLst/>
              <a:rect l="l" t="t" r="r" b="b"/>
              <a:pathLst>
                <a:path w="24852" h="29583" extrusionOk="0">
                  <a:moveTo>
                    <a:pt x="14145" y="0"/>
                  </a:moveTo>
                  <a:cubicBezTo>
                    <a:pt x="12796" y="0"/>
                    <a:pt x="11347" y="628"/>
                    <a:pt x="10008" y="2072"/>
                  </a:cubicBezTo>
                  <a:cubicBezTo>
                    <a:pt x="4937" y="7576"/>
                    <a:pt x="0" y="29425"/>
                    <a:pt x="0" y="29425"/>
                  </a:cubicBezTo>
                  <a:cubicBezTo>
                    <a:pt x="1692" y="29544"/>
                    <a:pt x="5345" y="29582"/>
                    <a:pt x="9343" y="29582"/>
                  </a:cubicBezTo>
                  <a:cubicBezTo>
                    <a:pt x="16539" y="29582"/>
                    <a:pt x="24851" y="29458"/>
                    <a:pt x="24851" y="29458"/>
                  </a:cubicBezTo>
                  <a:lnTo>
                    <a:pt x="23150" y="17783"/>
                  </a:lnTo>
                  <a:cubicBezTo>
                    <a:pt x="23150" y="17783"/>
                    <a:pt x="24818" y="14981"/>
                    <a:pt x="24251" y="12413"/>
                  </a:cubicBezTo>
                  <a:cubicBezTo>
                    <a:pt x="23651" y="9511"/>
                    <a:pt x="17913" y="1938"/>
                    <a:pt x="17446" y="1438"/>
                  </a:cubicBezTo>
                  <a:cubicBezTo>
                    <a:pt x="16536" y="528"/>
                    <a:pt x="15382" y="0"/>
                    <a:pt x="14145" y="0"/>
                  </a:cubicBezTo>
                  <a:close/>
                </a:path>
              </a:pathLst>
            </a:cu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4"/>
            <p:cNvSpPr/>
            <p:nvPr/>
          </p:nvSpPr>
          <p:spPr>
            <a:xfrm>
              <a:off x="5848769" y="1325603"/>
              <a:ext cx="772917" cy="547020"/>
            </a:xfrm>
            <a:custGeom>
              <a:avLst/>
              <a:gdLst/>
              <a:ahLst/>
              <a:cxnLst/>
              <a:rect l="l" t="t" r="r" b="b"/>
              <a:pathLst>
                <a:path w="34147" h="24167" extrusionOk="0">
                  <a:moveTo>
                    <a:pt x="26181" y="1"/>
                  </a:moveTo>
                  <a:cubicBezTo>
                    <a:pt x="25808" y="1"/>
                    <a:pt x="25556" y="112"/>
                    <a:pt x="25485" y="365"/>
                  </a:cubicBezTo>
                  <a:cubicBezTo>
                    <a:pt x="24751" y="2967"/>
                    <a:pt x="18313" y="12841"/>
                    <a:pt x="17780" y="13708"/>
                  </a:cubicBezTo>
                  <a:cubicBezTo>
                    <a:pt x="17279" y="14575"/>
                    <a:pt x="9874" y="17144"/>
                    <a:pt x="5538" y="19279"/>
                  </a:cubicBezTo>
                  <a:cubicBezTo>
                    <a:pt x="1668" y="21213"/>
                    <a:pt x="0" y="23782"/>
                    <a:pt x="2002" y="24082"/>
                  </a:cubicBezTo>
                  <a:cubicBezTo>
                    <a:pt x="2394" y="24138"/>
                    <a:pt x="3052" y="24167"/>
                    <a:pt x="3903" y="24167"/>
                  </a:cubicBezTo>
                  <a:cubicBezTo>
                    <a:pt x="9200" y="24167"/>
                    <a:pt x="21960" y="23035"/>
                    <a:pt x="24518" y="20046"/>
                  </a:cubicBezTo>
                  <a:cubicBezTo>
                    <a:pt x="28087" y="15843"/>
                    <a:pt x="32423" y="7604"/>
                    <a:pt x="33524" y="4935"/>
                  </a:cubicBezTo>
                  <a:cubicBezTo>
                    <a:pt x="34147" y="3464"/>
                    <a:pt x="28266" y="1"/>
                    <a:pt x="2618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4"/>
            <p:cNvSpPr/>
            <p:nvPr/>
          </p:nvSpPr>
          <p:spPr>
            <a:xfrm>
              <a:off x="6423359" y="1021479"/>
              <a:ext cx="310326" cy="429092"/>
            </a:xfrm>
            <a:custGeom>
              <a:avLst/>
              <a:gdLst/>
              <a:ahLst/>
              <a:cxnLst/>
              <a:rect l="l" t="t" r="r" b="b"/>
              <a:pathLst>
                <a:path w="13710" h="18957" extrusionOk="0">
                  <a:moveTo>
                    <a:pt x="10435" y="0"/>
                  </a:moveTo>
                  <a:cubicBezTo>
                    <a:pt x="8722" y="0"/>
                    <a:pt x="4603" y="3341"/>
                    <a:pt x="3669" y="4361"/>
                  </a:cubicBezTo>
                  <a:cubicBezTo>
                    <a:pt x="2969" y="5128"/>
                    <a:pt x="2102" y="7230"/>
                    <a:pt x="1668" y="8464"/>
                  </a:cubicBezTo>
                  <a:cubicBezTo>
                    <a:pt x="934" y="10699"/>
                    <a:pt x="0" y="14168"/>
                    <a:pt x="0" y="14168"/>
                  </a:cubicBezTo>
                  <a:cubicBezTo>
                    <a:pt x="0" y="14168"/>
                    <a:pt x="7059" y="18957"/>
                    <a:pt x="7756" y="18957"/>
                  </a:cubicBezTo>
                  <a:cubicBezTo>
                    <a:pt x="7781" y="18957"/>
                    <a:pt x="7798" y="18951"/>
                    <a:pt x="7806" y="18938"/>
                  </a:cubicBezTo>
                  <a:cubicBezTo>
                    <a:pt x="8740" y="17537"/>
                    <a:pt x="9807" y="15436"/>
                    <a:pt x="8940" y="11766"/>
                  </a:cubicBezTo>
                  <a:cubicBezTo>
                    <a:pt x="8940" y="11766"/>
                    <a:pt x="13710" y="8898"/>
                    <a:pt x="13076" y="7430"/>
                  </a:cubicBezTo>
                  <a:cubicBezTo>
                    <a:pt x="12965" y="7176"/>
                    <a:pt x="12728" y="7073"/>
                    <a:pt x="12417" y="7073"/>
                  </a:cubicBezTo>
                  <a:cubicBezTo>
                    <a:pt x="11966" y="7073"/>
                    <a:pt x="11359" y="7289"/>
                    <a:pt x="10747" y="7579"/>
                  </a:cubicBezTo>
                  <a:lnTo>
                    <a:pt x="10747" y="7579"/>
                  </a:lnTo>
                  <a:cubicBezTo>
                    <a:pt x="12054" y="6707"/>
                    <a:pt x="13333" y="5646"/>
                    <a:pt x="13076" y="4962"/>
                  </a:cubicBezTo>
                  <a:cubicBezTo>
                    <a:pt x="12944" y="4617"/>
                    <a:pt x="12643" y="4479"/>
                    <a:pt x="12246" y="4479"/>
                  </a:cubicBezTo>
                  <a:cubicBezTo>
                    <a:pt x="11904" y="4479"/>
                    <a:pt x="11490" y="4582"/>
                    <a:pt x="11051" y="4743"/>
                  </a:cubicBezTo>
                  <a:lnTo>
                    <a:pt x="11051" y="4743"/>
                  </a:lnTo>
                  <a:cubicBezTo>
                    <a:pt x="12159" y="3971"/>
                    <a:pt x="13005" y="3116"/>
                    <a:pt x="12642" y="2460"/>
                  </a:cubicBezTo>
                  <a:cubicBezTo>
                    <a:pt x="12478" y="2173"/>
                    <a:pt x="12185" y="2056"/>
                    <a:pt x="11816" y="2056"/>
                  </a:cubicBezTo>
                  <a:cubicBezTo>
                    <a:pt x="10891" y="2056"/>
                    <a:pt x="9489" y="2793"/>
                    <a:pt x="8436" y="3439"/>
                  </a:cubicBezTo>
                  <a:lnTo>
                    <a:pt x="8436" y="3439"/>
                  </a:lnTo>
                  <a:cubicBezTo>
                    <a:pt x="9821" y="2450"/>
                    <a:pt x="11626" y="949"/>
                    <a:pt x="11008" y="225"/>
                  </a:cubicBezTo>
                  <a:cubicBezTo>
                    <a:pt x="10878" y="69"/>
                    <a:pt x="10681" y="0"/>
                    <a:pt x="1043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34"/>
            <p:cNvSpPr/>
            <p:nvPr/>
          </p:nvSpPr>
          <p:spPr>
            <a:xfrm>
              <a:off x="6543392" y="1069601"/>
              <a:ext cx="134429" cy="77027"/>
            </a:xfrm>
            <a:custGeom>
              <a:avLst/>
              <a:gdLst/>
              <a:ahLst/>
              <a:cxnLst/>
              <a:rect l="l" t="t" r="r" b="b"/>
              <a:pathLst>
                <a:path w="5939" h="3403" extrusionOk="0">
                  <a:moveTo>
                    <a:pt x="5938" y="0"/>
                  </a:moveTo>
                  <a:cubicBezTo>
                    <a:pt x="5071" y="234"/>
                    <a:pt x="4237" y="601"/>
                    <a:pt x="3437" y="1034"/>
                  </a:cubicBezTo>
                  <a:cubicBezTo>
                    <a:pt x="2836" y="1368"/>
                    <a:pt x="2236" y="1735"/>
                    <a:pt x="1669" y="2135"/>
                  </a:cubicBezTo>
                  <a:cubicBezTo>
                    <a:pt x="1068" y="2502"/>
                    <a:pt x="535" y="2969"/>
                    <a:pt x="1" y="3369"/>
                  </a:cubicBezTo>
                  <a:cubicBezTo>
                    <a:pt x="1" y="3403"/>
                    <a:pt x="1" y="3403"/>
                    <a:pt x="34" y="3403"/>
                  </a:cubicBezTo>
                  <a:cubicBezTo>
                    <a:pt x="601" y="3002"/>
                    <a:pt x="1202" y="2669"/>
                    <a:pt x="1769" y="2268"/>
                  </a:cubicBezTo>
                  <a:cubicBezTo>
                    <a:pt x="3103" y="1401"/>
                    <a:pt x="4471" y="634"/>
                    <a:pt x="59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34"/>
            <p:cNvSpPr/>
            <p:nvPr/>
          </p:nvSpPr>
          <p:spPr>
            <a:xfrm>
              <a:off x="6573610" y="1128180"/>
              <a:ext cx="100296" cy="66026"/>
            </a:xfrm>
            <a:custGeom>
              <a:avLst/>
              <a:gdLst/>
              <a:ahLst/>
              <a:cxnLst/>
              <a:rect l="l" t="t" r="r" b="b"/>
              <a:pathLst>
                <a:path w="4431" h="2917" extrusionOk="0">
                  <a:moveTo>
                    <a:pt x="4411" y="0"/>
                  </a:moveTo>
                  <a:cubicBezTo>
                    <a:pt x="4403" y="0"/>
                    <a:pt x="4390" y="4"/>
                    <a:pt x="4370" y="14"/>
                  </a:cubicBezTo>
                  <a:cubicBezTo>
                    <a:pt x="3636" y="448"/>
                    <a:pt x="2869" y="848"/>
                    <a:pt x="2135" y="1348"/>
                  </a:cubicBezTo>
                  <a:cubicBezTo>
                    <a:pt x="1401" y="1849"/>
                    <a:pt x="734" y="2382"/>
                    <a:pt x="0" y="2916"/>
                  </a:cubicBezTo>
                  <a:lnTo>
                    <a:pt x="34" y="2916"/>
                  </a:lnTo>
                  <a:cubicBezTo>
                    <a:pt x="734" y="2416"/>
                    <a:pt x="1501" y="1982"/>
                    <a:pt x="2235" y="1482"/>
                  </a:cubicBezTo>
                  <a:cubicBezTo>
                    <a:pt x="2969" y="1015"/>
                    <a:pt x="3636" y="514"/>
                    <a:pt x="4370" y="47"/>
                  </a:cubicBezTo>
                  <a:cubicBezTo>
                    <a:pt x="4417" y="24"/>
                    <a:pt x="4431" y="0"/>
                    <a:pt x="44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34"/>
            <p:cNvSpPr/>
            <p:nvPr/>
          </p:nvSpPr>
          <p:spPr>
            <a:xfrm>
              <a:off x="6591718" y="1190947"/>
              <a:ext cx="80535" cy="49299"/>
            </a:xfrm>
            <a:custGeom>
              <a:avLst/>
              <a:gdLst/>
              <a:ahLst/>
              <a:cxnLst/>
              <a:rect l="l" t="t" r="r" b="b"/>
              <a:pathLst>
                <a:path w="3558" h="2178" extrusionOk="0">
                  <a:moveTo>
                    <a:pt x="3531" y="1"/>
                  </a:moveTo>
                  <a:cubicBezTo>
                    <a:pt x="3525" y="1"/>
                    <a:pt x="3516" y="3"/>
                    <a:pt x="3503" y="10"/>
                  </a:cubicBezTo>
                  <a:cubicBezTo>
                    <a:pt x="2269" y="610"/>
                    <a:pt x="1102" y="1311"/>
                    <a:pt x="34" y="2145"/>
                  </a:cubicBezTo>
                  <a:cubicBezTo>
                    <a:pt x="1" y="2178"/>
                    <a:pt x="34" y="2178"/>
                    <a:pt x="67" y="2178"/>
                  </a:cubicBezTo>
                  <a:cubicBezTo>
                    <a:pt x="1402" y="1277"/>
                    <a:pt x="2336" y="744"/>
                    <a:pt x="3503" y="76"/>
                  </a:cubicBezTo>
                  <a:cubicBezTo>
                    <a:pt x="3530" y="49"/>
                    <a:pt x="3557" y="1"/>
                    <a:pt x="353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34"/>
            <p:cNvSpPr/>
            <p:nvPr/>
          </p:nvSpPr>
          <p:spPr>
            <a:xfrm>
              <a:off x="5833672" y="1657024"/>
              <a:ext cx="415284" cy="247038"/>
            </a:xfrm>
            <a:custGeom>
              <a:avLst/>
              <a:gdLst/>
              <a:ahLst/>
              <a:cxnLst/>
              <a:rect l="l" t="t" r="r" b="b"/>
              <a:pathLst>
                <a:path w="18347" h="10914" extrusionOk="0">
                  <a:moveTo>
                    <a:pt x="14277" y="0"/>
                  </a:moveTo>
                  <a:cubicBezTo>
                    <a:pt x="14277" y="0"/>
                    <a:pt x="8706" y="2469"/>
                    <a:pt x="4904" y="4737"/>
                  </a:cubicBezTo>
                  <a:cubicBezTo>
                    <a:pt x="100" y="7572"/>
                    <a:pt x="0" y="10341"/>
                    <a:pt x="3469" y="10808"/>
                  </a:cubicBezTo>
                  <a:cubicBezTo>
                    <a:pt x="3997" y="10881"/>
                    <a:pt x="4589" y="10914"/>
                    <a:pt x="5223" y="10914"/>
                  </a:cubicBezTo>
                  <a:cubicBezTo>
                    <a:pt x="10365" y="10914"/>
                    <a:pt x="18347" y="8773"/>
                    <a:pt x="18347" y="8773"/>
                  </a:cubicBezTo>
                  <a:lnTo>
                    <a:pt x="14277" y="0"/>
                  </a:lnTo>
                  <a:close/>
                </a:path>
              </a:pathLst>
            </a:custGeom>
            <a:solidFill>
              <a:srgbClr val="3C78D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34"/>
            <p:cNvSpPr/>
            <p:nvPr/>
          </p:nvSpPr>
          <p:spPr>
            <a:xfrm>
              <a:off x="6124350" y="1676332"/>
              <a:ext cx="83070" cy="181850"/>
            </a:xfrm>
            <a:custGeom>
              <a:avLst/>
              <a:gdLst/>
              <a:ahLst/>
              <a:cxnLst/>
              <a:rect l="l" t="t" r="r" b="b"/>
              <a:pathLst>
                <a:path w="3670" h="8034" extrusionOk="0">
                  <a:moveTo>
                    <a:pt x="54" y="1"/>
                  </a:moveTo>
                  <a:cubicBezTo>
                    <a:pt x="34" y="1"/>
                    <a:pt x="1" y="24"/>
                    <a:pt x="1" y="48"/>
                  </a:cubicBezTo>
                  <a:cubicBezTo>
                    <a:pt x="334" y="682"/>
                    <a:pt x="2136" y="5085"/>
                    <a:pt x="3603" y="8020"/>
                  </a:cubicBezTo>
                  <a:cubicBezTo>
                    <a:pt x="3603" y="8030"/>
                    <a:pt x="3609" y="8034"/>
                    <a:pt x="3617" y="8034"/>
                  </a:cubicBezTo>
                  <a:cubicBezTo>
                    <a:pt x="3637" y="8034"/>
                    <a:pt x="3670" y="8010"/>
                    <a:pt x="3670" y="7987"/>
                  </a:cubicBezTo>
                  <a:cubicBezTo>
                    <a:pt x="2603" y="5285"/>
                    <a:pt x="1402" y="2616"/>
                    <a:pt x="67" y="14"/>
                  </a:cubicBezTo>
                  <a:cubicBezTo>
                    <a:pt x="67" y="5"/>
                    <a:pt x="62" y="1"/>
                    <a:pt x="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34"/>
            <p:cNvSpPr/>
            <p:nvPr/>
          </p:nvSpPr>
          <p:spPr>
            <a:xfrm>
              <a:off x="5950694" y="1895597"/>
              <a:ext cx="104981" cy="33251"/>
            </a:xfrm>
            <a:custGeom>
              <a:avLst/>
              <a:gdLst/>
              <a:ahLst/>
              <a:cxnLst/>
              <a:rect l="l" t="t" r="r" b="b"/>
              <a:pathLst>
                <a:path w="4638" h="1469" extrusionOk="0">
                  <a:moveTo>
                    <a:pt x="4604" y="1"/>
                  </a:moveTo>
                  <a:cubicBezTo>
                    <a:pt x="3036" y="234"/>
                    <a:pt x="1535" y="835"/>
                    <a:pt x="34" y="1302"/>
                  </a:cubicBezTo>
                  <a:cubicBezTo>
                    <a:pt x="1" y="1335"/>
                    <a:pt x="1" y="1369"/>
                    <a:pt x="34" y="1369"/>
                  </a:cubicBezTo>
                  <a:cubicBezTo>
                    <a:pt x="634" y="1202"/>
                    <a:pt x="1235" y="1068"/>
                    <a:pt x="1802" y="902"/>
                  </a:cubicBezTo>
                  <a:lnTo>
                    <a:pt x="1802" y="902"/>
                  </a:lnTo>
                  <a:cubicBezTo>
                    <a:pt x="1535" y="1068"/>
                    <a:pt x="1268" y="1235"/>
                    <a:pt x="1001" y="1402"/>
                  </a:cubicBezTo>
                  <a:cubicBezTo>
                    <a:pt x="968" y="1402"/>
                    <a:pt x="1001" y="1469"/>
                    <a:pt x="1035" y="1469"/>
                  </a:cubicBezTo>
                  <a:cubicBezTo>
                    <a:pt x="1468" y="1235"/>
                    <a:pt x="1869" y="1035"/>
                    <a:pt x="2302" y="768"/>
                  </a:cubicBezTo>
                  <a:cubicBezTo>
                    <a:pt x="3069" y="568"/>
                    <a:pt x="3870" y="335"/>
                    <a:pt x="4637" y="34"/>
                  </a:cubicBezTo>
                  <a:cubicBezTo>
                    <a:pt x="4637" y="34"/>
                    <a:pt x="4637" y="1"/>
                    <a:pt x="46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Subtitle 2">
            <a:extLst>
              <a:ext uri="{FF2B5EF4-FFF2-40B4-BE49-F238E27FC236}">
                <a16:creationId xmlns:a16="http://schemas.microsoft.com/office/drawing/2014/main" id="{CE5EA794-B84E-4F12-8F9D-E8982C49395C}"/>
              </a:ext>
            </a:extLst>
          </p:cNvPr>
          <p:cNvSpPr>
            <a:spLocks noGrp="1"/>
          </p:cNvSpPr>
          <p:nvPr>
            <p:ph type="subTitle" idx="1"/>
          </p:nvPr>
        </p:nvSpPr>
        <p:spPr/>
        <p:txBody>
          <a:bodyPr/>
          <a:lstStyle/>
          <a:p>
            <a:endParaRPr lang="zh-TW"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grpSp>
        <p:nvGrpSpPr>
          <p:cNvPr id="67" name="Google Shape;1434;p48">
            <a:extLst>
              <a:ext uri="{FF2B5EF4-FFF2-40B4-BE49-F238E27FC236}">
                <a16:creationId xmlns:a16="http://schemas.microsoft.com/office/drawing/2014/main" id="{0B7AC699-974A-447D-A15F-1B91FF09AB1C}"/>
              </a:ext>
            </a:extLst>
          </p:cNvPr>
          <p:cNvGrpSpPr/>
          <p:nvPr/>
        </p:nvGrpSpPr>
        <p:grpSpPr>
          <a:xfrm>
            <a:off x="5087330" y="518815"/>
            <a:ext cx="6096000" cy="6098222"/>
            <a:chOff x="238125" y="3745825"/>
            <a:chExt cx="1319000" cy="1318725"/>
          </a:xfrm>
        </p:grpSpPr>
        <p:sp>
          <p:nvSpPr>
            <p:cNvPr id="69" name="Google Shape;1436;p48">
              <a:extLst>
                <a:ext uri="{FF2B5EF4-FFF2-40B4-BE49-F238E27FC236}">
                  <a16:creationId xmlns:a16="http://schemas.microsoft.com/office/drawing/2014/main" id="{8A09EDB2-BE27-40DC-8B35-A9E25DFBB1A1}"/>
                </a:ext>
              </a:extLst>
            </p:cNvPr>
            <p:cNvSpPr/>
            <p:nvPr/>
          </p:nvSpPr>
          <p:spPr>
            <a:xfrm>
              <a:off x="883275" y="4935050"/>
              <a:ext cx="28700" cy="28675"/>
            </a:xfrm>
            <a:custGeom>
              <a:avLst/>
              <a:gdLst/>
              <a:ahLst/>
              <a:cxnLst/>
              <a:rect l="l" t="t" r="r" b="b"/>
              <a:pathLst>
                <a:path w="1148" h="1147" extrusionOk="0">
                  <a:moveTo>
                    <a:pt x="580" y="0"/>
                  </a:moveTo>
                  <a:cubicBezTo>
                    <a:pt x="253" y="0"/>
                    <a:pt x="1" y="265"/>
                    <a:pt x="1" y="580"/>
                  </a:cubicBezTo>
                  <a:cubicBezTo>
                    <a:pt x="1" y="895"/>
                    <a:pt x="253" y="1147"/>
                    <a:pt x="580" y="1147"/>
                  </a:cubicBezTo>
                  <a:cubicBezTo>
                    <a:pt x="895" y="1147"/>
                    <a:pt x="1147" y="895"/>
                    <a:pt x="1147" y="580"/>
                  </a:cubicBezTo>
                  <a:cubicBezTo>
                    <a:pt x="1147" y="265"/>
                    <a:pt x="895" y="0"/>
                    <a:pt x="580"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37;p48">
              <a:extLst>
                <a:ext uri="{FF2B5EF4-FFF2-40B4-BE49-F238E27FC236}">
                  <a16:creationId xmlns:a16="http://schemas.microsoft.com/office/drawing/2014/main" id="{6D075D9B-D690-43BD-AAE8-9A2325795E0B}"/>
                </a:ext>
              </a:extLst>
            </p:cNvPr>
            <p:cNvSpPr/>
            <p:nvPr/>
          </p:nvSpPr>
          <p:spPr>
            <a:xfrm>
              <a:off x="1018725" y="4917600"/>
              <a:ext cx="31850" cy="28800"/>
            </a:xfrm>
            <a:custGeom>
              <a:avLst/>
              <a:gdLst/>
              <a:ahLst/>
              <a:cxnLst/>
              <a:rect l="l" t="t" r="r" b="b"/>
              <a:pathLst>
                <a:path w="1274" h="1152" extrusionOk="0">
                  <a:moveTo>
                    <a:pt x="638" y="0"/>
                  </a:moveTo>
                  <a:cubicBezTo>
                    <a:pt x="590" y="0"/>
                    <a:pt x="541" y="6"/>
                    <a:pt x="492" y="18"/>
                  </a:cubicBezTo>
                  <a:cubicBezTo>
                    <a:pt x="190" y="93"/>
                    <a:pt x="1" y="421"/>
                    <a:pt x="89" y="723"/>
                  </a:cubicBezTo>
                  <a:cubicBezTo>
                    <a:pt x="152" y="975"/>
                    <a:pt x="379" y="1152"/>
                    <a:pt x="644" y="1152"/>
                  </a:cubicBezTo>
                  <a:cubicBezTo>
                    <a:pt x="694" y="1152"/>
                    <a:pt x="732" y="1152"/>
                    <a:pt x="782" y="1139"/>
                  </a:cubicBezTo>
                  <a:cubicBezTo>
                    <a:pt x="1085" y="1051"/>
                    <a:pt x="1274" y="736"/>
                    <a:pt x="1198" y="434"/>
                  </a:cubicBezTo>
                  <a:cubicBezTo>
                    <a:pt x="1134" y="168"/>
                    <a:pt x="900" y="0"/>
                    <a:pt x="638"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38;p48">
              <a:extLst>
                <a:ext uri="{FF2B5EF4-FFF2-40B4-BE49-F238E27FC236}">
                  <a16:creationId xmlns:a16="http://schemas.microsoft.com/office/drawing/2014/main" id="{DBD57539-A0BD-440E-9F0E-7455803E68BE}"/>
                </a:ext>
              </a:extLst>
            </p:cNvPr>
            <p:cNvSpPr/>
            <p:nvPr/>
          </p:nvSpPr>
          <p:spPr>
            <a:xfrm>
              <a:off x="711600" y="4907975"/>
              <a:ext cx="32475" cy="28975"/>
            </a:xfrm>
            <a:custGeom>
              <a:avLst/>
              <a:gdLst/>
              <a:ahLst/>
              <a:cxnLst/>
              <a:rect l="l" t="t" r="r" b="b"/>
              <a:pathLst>
                <a:path w="1299" h="1159" extrusionOk="0">
                  <a:moveTo>
                    <a:pt x="665" y="1"/>
                  </a:moveTo>
                  <a:cubicBezTo>
                    <a:pt x="417" y="1"/>
                    <a:pt x="183" y="156"/>
                    <a:pt x="101" y="403"/>
                  </a:cubicBezTo>
                  <a:cubicBezTo>
                    <a:pt x="0" y="705"/>
                    <a:pt x="164" y="1033"/>
                    <a:pt x="466" y="1134"/>
                  </a:cubicBezTo>
                  <a:cubicBezTo>
                    <a:pt x="529" y="1146"/>
                    <a:pt x="592" y="1159"/>
                    <a:pt x="643" y="1159"/>
                  </a:cubicBezTo>
                  <a:cubicBezTo>
                    <a:pt x="895" y="1159"/>
                    <a:pt x="1109" y="995"/>
                    <a:pt x="1197" y="756"/>
                  </a:cubicBezTo>
                  <a:cubicBezTo>
                    <a:pt x="1298" y="453"/>
                    <a:pt x="1134" y="126"/>
                    <a:pt x="832" y="25"/>
                  </a:cubicBezTo>
                  <a:cubicBezTo>
                    <a:pt x="777" y="9"/>
                    <a:pt x="721" y="1"/>
                    <a:pt x="665"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39;p48">
              <a:extLst>
                <a:ext uri="{FF2B5EF4-FFF2-40B4-BE49-F238E27FC236}">
                  <a16:creationId xmlns:a16="http://schemas.microsoft.com/office/drawing/2014/main" id="{5799B732-1126-4BC4-845C-55EEB432C9AD}"/>
                </a:ext>
              </a:extLst>
            </p:cNvPr>
            <p:cNvSpPr/>
            <p:nvPr/>
          </p:nvSpPr>
          <p:spPr>
            <a:xfrm>
              <a:off x="1175625" y="4848450"/>
              <a:ext cx="32775" cy="28650"/>
            </a:xfrm>
            <a:custGeom>
              <a:avLst/>
              <a:gdLst/>
              <a:ahLst/>
              <a:cxnLst/>
              <a:rect l="l" t="t" r="r" b="b"/>
              <a:pathLst>
                <a:path w="1311" h="1146" extrusionOk="0">
                  <a:moveTo>
                    <a:pt x="657" y="1"/>
                  </a:moveTo>
                  <a:cubicBezTo>
                    <a:pt x="552" y="1"/>
                    <a:pt x="447" y="29"/>
                    <a:pt x="353" y="87"/>
                  </a:cubicBezTo>
                  <a:cubicBezTo>
                    <a:pt x="76" y="264"/>
                    <a:pt x="0" y="616"/>
                    <a:pt x="177" y="881"/>
                  </a:cubicBezTo>
                  <a:cubicBezTo>
                    <a:pt x="290" y="1045"/>
                    <a:pt x="466" y="1146"/>
                    <a:pt x="655" y="1146"/>
                  </a:cubicBezTo>
                  <a:cubicBezTo>
                    <a:pt x="769" y="1146"/>
                    <a:pt x="882" y="1120"/>
                    <a:pt x="970" y="1057"/>
                  </a:cubicBezTo>
                  <a:cubicBezTo>
                    <a:pt x="1235" y="881"/>
                    <a:pt x="1311" y="528"/>
                    <a:pt x="1147" y="264"/>
                  </a:cubicBezTo>
                  <a:cubicBezTo>
                    <a:pt x="1033" y="93"/>
                    <a:pt x="846" y="1"/>
                    <a:pt x="657"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40;p48">
              <a:extLst>
                <a:ext uri="{FF2B5EF4-FFF2-40B4-BE49-F238E27FC236}">
                  <a16:creationId xmlns:a16="http://schemas.microsoft.com/office/drawing/2014/main" id="{151B64D8-CCDD-47F1-AE80-482D8AF142C5}"/>
                </a:ext>
              </a:extLst>
            </p:cNvPr>
            <p:cNvSpPr/>
            <p:nvPr/>
          </p:nvSpPr>
          <p:spPr>
            <a:xfrm>
              <a:off x="558800" y="4828875"/>
              <a:ext cx="32475" cy="29000"/>
            </a:xfrm>
            <a:custGeom>
              <a:avLst/>
              <a:gdLst/>
              <a:ahLst/>
              <a:cxnLst/>
              <a:rect l="l" t="t" r="r" b="b"/>
              <a:pathLst>
                <a:path w="1299" h="1160" extrusionOk="0">
                  <a:moveTo>
                    <a:pt x="646" y="1"/>
                  </a:moveTo>
                  <a:cubicBezTo>
                    <a:pt x="468" y="1"/>
                    <a:pt x="295" y="82"/>
                    <a:pt x="190" y="240"/>
                  </a:cubicBezTo>
                  <a:cubicBezTo>
                    <a:pt x="1" y="492"/>
                    <a:pt x="51" y="858"/>
                    <a:pt x="303" y="1047"/>
                  </a:cubicBezTo>
                  <a:cubicBezTo>
                    <a:pt x="404" y="1122"/>
                    <a:pt x="530" y="1160"/>
                    <a:pt x="643" y="1160"/>
                  </a:cubicBezTo>
                  <a:cubicBezTo>
                    <a:pt x="832" y="1160"/>
                    <a:pt x="996" y="1072"/>
                    <a:pt x="1110" y="921"/>
                  </a:cubicBezTo>
                  <a:cubicBezTo>
                    <a:pt x="1299" y="669"/>
                    <a:pt x="1248" y="303"/>
                    <a:pt x="996" y="114"/>
                  </a:cubicBezTo>
                  <a:cubicBezTo>
                    <a:pt x="889" y="38"/>
                    <a:pt x="766" y="1"/>
                    <a:pt x="646"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41;p48">
              <a:extLst>
                <a:ext uri="{FF2B5EF4-FFF2-40B4-BE49-F238E27FC236}">
                  <a16:creationId xmlns:a16="http://schemas.microsoft.com/office/drawing/2014/main" id="{2152AA5B-F9B5-467D-B489-298015E199EB}"/>
                </a:ext>
              </a:extLst>
            </p:cNvPr>
            <p:cNvSpPr/>
            <p:nvPr/>
          </p:nvSpPr>
          <p:spPr>
            <a:xfrm>
              <a:off x="1303825" y="4733350"/>
              <a:ext cx="32475" cy="28775"/>
            </a:xfrm>
            <a:custGeom>
              <a:avLst/>
              <a:gdLst/>
              <a:ahLst/>
              <a:cxnLst/>
              <a:rect l="l" t="t" r="r" b="b"/>
              <a:pathLst>
                <a:path w="1299" h="1151" extrusionOk="0">
                  <a:moveTo>
                    <a:pt x="655" y="0"/>
                  </a:moveTo>
                  <a:cubicBezTo>
                    <a:pt x="485" y="0"/>
                    <a:pt x="317" y="74"/>
                    <a:pt x="202" y="218"/>
                  </a:cubicBezTo>
                  <a:cubicBezTo>
                    <a:pt x="1" y="457"/>
                    <a:pt x="51" y="823"/>
                    <a:pt x="291" y="1024"/>
                  </a:cubicBezTo>
                  <a:cubicBezTo>
                    <a:pt x="391" y="1113"/>
                    <a:pt x="517" y="1150"/>
                    <a:pt x="656" y="1150"/>
                  </a:cubicBezTo>
                  <a:cubicBezTo>
                    <a:pt x="832" y="1150"/>
                    <a:pt x="996" y="1075"/>
                    <a:pt x="1097" y="949"/>
                  </a:cubicBezTo>
                  <a:cubicBezTo>
                    <a:pt x="1299" y="697"/>
                    <a:pt x="1261" y="331"/>
                    <a:pt x="1021" y="130"/>
                  </a:cubicBezTo>
                  <a:cubicBezTo>
                    <a:pt x="913" y="43"/>
                    <a:pt x="783" y="0"/>
                    <a:pt x="655"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42;p48">
              <a:extLst>
                <a:ext uri="{FF2B5EF4-FFF2-40B4-BE49-F238E27FC236}">
                  <a16:creationId xmlns:a16="http://schemas.microsoft.com/office/drawing/2014/main" id="{DFA404DB-00F9-4D8A-84AB-E64BE5CA8202}"/>
                </a:ext>
              </a:extLst>
            </p:cNvPr>
            <p:cNvSpPr/>
            <p:nvPr/>
          </p:nvSpPr>
          <p:spPr>
            <a:xfrm>
              <a:off x="438150" y="4706450"/>
              <a:ext cx="32475" cy="28900"/>
            </a:xfrm>
            <a:custGeom>
              <a:avLst/>
              <a:gdLst/>
              <a:ahLst/>
              <a:cxnLst/>
              <a:rect l="l" t="t" r="r" b="b"/>
              <a:pathLst>
                <a:path w="1299" h="1156" extrusionOk="0">
                  <a:moveTo>
                    <a:pt x="644" y="0"/>
                  </a:moveTo>
                  <a:cubicBezTo>
                    <a:pt x="530" y="0"/>
                    <a:pt x="414" y="36"/>
                    <a:pt x="316" y="109"/>
                  </a:cubicBezTo>
                  <a:cubicBezTo>
                    <a:pt x="51" y="286"/>
                    <a:pt x="1" y="651"/>
                    <a:pt x="177" y="916"/>
                  </a:cubicBezTo>
                  <a:cubicBezTo>
                    <a:pt x="290" y="1067"/>
                    <a:pt x="467" y="1155"/>
                    <a:pt x="643" y="1155"/>
                  </a:cubicBezTo>
                  <a:cubicBezTo>
                    <a:pt x="769" y="1155"/>
                    <a:pt x="883" y="1117"/>
                    <a:pt x="983" y="1042"/>
                  </a:cubicBezTo>
                  <a:cubicBezTo>
                    <a:pt x="1235" y="865"/>
                    <a:pt x="1298" y="500"/>
                    <a:pt x="1109" y="248"/>
                  </a:cubicBezTo>
                  <a:cubicBezTo>
                    <a:pt x="1002" y="87"/>
                    <a:pt x="824" y="0"/>
                    <a:pt x="644"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43;p48">
              <a:extLst>
                <a:ext uri="{FF2B5EF4-FFF2-40B4-BE49-F238E27FC236}">
                  <a16:creationId xmlns:a16="http://schemas.microsoft.com/office/drawing/2014/main" id="{42F87290-151A-4D2A-8DD2-BD135DAC19DE}"/>
                </a:ext>
              </a:extLst>
            </p:cNvPr>
            <p:cNvSpPr/>
            <p:nvPr/>
          </p:nvSpPr>
          <p:spPr>
            <a:xfrm>
              <a:off x="1390150" y="4584700"/>
              <a:ext cx="32775" cy="28725"/>
            </a:xfrm>
            <a:custGeom>
              <a:avLst/>
              <a:gdLst/>
              <a:ahLst/>
              <a:cxnLst/>
              <a:rect l="l" t="t" r="r" b="b"/>
              <a:pathLst>
                <a:path w="1311" h="1149" extrusionOk="0">
                  <a:moveTo>
                    <a:pt x="643" y="1"/>
                  </a:moveTo>
                  <a:cubicBezTo>
                    <a:pt x="413" y="1"/>
                    <a:pt x="201" y="136"/>
                    <a:pt x="114" y="367"/>
                  </a:cubicBezTo>
                  <a:cubicBezTo>
                    <a:pt x="0" y="670"/>
                    <a:pt x="139" y="998"/>
                    <a:pt x="441" y="1111"/>
                  </a:cubicBezTo>
                  <a:cubicBezTo>
                    <a:pt x="504" y="1136"/>
                    <a:pt x="580" y="1149"/>
                    <a:pt x="656" y="1149"/>
                  </a:cubicBezTo>
                  <a:cubicBezTo>
                    <a:pt x="895" y="1149"/>
                    <a:pt x="1109" y="1010"/>
                    <a:pt x="1197" y="783"/>
                  </a:cubicBezTo>
                  <a:cubicBezTo>
                    <a:pt x="1311" y="481"/>
                    <a:pt x="1160" y="153"/>
                    <a:pt x="857" y="40"/>
                  </a:cubicBezTo>
                  <a:cubicBezTo>
                    <a:pt x="786" y="13"/>
                    <a:pt x="714" y="1"/>
                    <a:pt x="643"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44;p48">
              <a:extLst>
                <a:ext uri="{FF2B5EF4-FFF2-40B4-BE49-F238E27FC236}">
                  <a16:creationId xmlns:a16="http://schemas.microsoft.com/office/drawing/2014/main" id="{3A5DA3D3-8AC4-4EED-A023-5DD639D038D1}"/>
                </a:ext>
              </a:extLst>
            </p:cNvPr>
            <p:cNvSpPr/>
            <p:nvPr/>
          </p:nvSpPr>
          <p:spPr>
            <a:xfrm>
              <a:off x="361925" y="4552350"/>
              <a:ext cx="32150" cy="28950"/>
            </a:xfrm>
            <a:custGeom>
              <a:avLst/>
              <a:gdLst/>
              <a:ahLst/>
              <a:cxnLst/>
              <a:rect l="l" t="t" r="r" b="b"/>
              <a:pathLst>
                <a:path w="1286" h="1158" extrusionOk="0">
                  <a:moveTo>
                    <a:pt x="626" y="1"/>
                  </a:moveTo>
                  <a:cubicBezTo>
                    <a:pt x="573" y="1"/>
                    <a:pt x="519" y="8"/>
                    <a:pt x="466" y="23"/>
                  </a:cubicBezTo>
                  <a:cubicBezTo>
                    <a:pt x="164" y="124"/>
                    <a:pt x="0" y="452"/>
                    <a:pt x="88" y="754"/>
                  </a:cubicBezTo>
                  <a:cubicBezTo>
                    <a:pt x="164" y="994"/>
                    <a:pt x="391" y="1157"/>
                    <a:pt x="643" y="1157"/>
                  </a:cubicBezTo>
                  <a:cubicBezTo>
                    <a:pt x="693" y="1157"/>
                    <a:pt x="756" y="1145"/>
                    <a:pt x="807" y="1132"/>
                  </a:cubicBezTo>
                  <a:cubicBezTo>
                    <a:pt x="1109" y="1031"/>
                    <a:pt x="1285" y="716"/>
                    <a:pt x="1197" y="414"/>
                  </a:cubicBezTo>
                  <a:cubicBezTo>
                    <a:pt x="1114" y="164"/>
                    <a:pt x="876" y="1"/>
                    <a:pt x="626"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45;p48">
              <a:extLst>
                <a:ext uri="{FF2B5EF4-FFF2-40B4-BE49-F238E27FC236}">
                  <a16:creationId xmlns:a16="http://schemas.microsoft.com/office/drawing/2014/main" id="{232BD4A8-7E25-4CFC-9C15-99A2F2800104}"/>
                </a:ext>
              </a:extLst>
            </p:cNvPr>
            <p:cNvSpPr/>
            <p:nvPr/>
          </p:nvSpPr>
          <p:spPr>
            <a:xfrm>
              <a:off x="1426700" y="4416200"/>
              <a:ext cx="29625" cy="29000"/>
            </a:xfrm>
            <a:custGeom>
              <a:avLst/>
              <a:gdLst/>
              <a:ahLst/>
              <a:cxnLst/>
              <a:rect l="l" t="t" r="r" b="b"/>
              <a:pathLst>
                <a:path w="1185" h="1160" extrusionOk="0">
                  <a:moveTo>
                    <a:pt x="595" y="0"/>
                  </a:moveTo>
                  <a:cubicBezTo>
                    <a:pt x="289" y="0"/>
                    <a:pt x="25" y="248"/>
                    <a:pt x="13" y="555"/>
                  </a:cubicBezTo>
                  <a:cubicBezTo>
                    <a:pt x="0" y="870"/>
                    <a:pt x="240" y="1135"/>
                    <a:pt x="567" y="1160"/>
                  </a:cubicBezTo>
                  <a:lnTo>
                    <a:pt x="592" y="1160"/>
                  </a:lnTo>
                  <a:cubicBezTo>
                    <a:pt x="895" y="1160"/>
                    <a:pt x="1147" y="920"/>
                    <a:pt x="1159" y="605"/>
                  </a:cubicBezTo>
                  <a:cubicBezTo>
                    <a:pt x="1185" y="290"/>
                    <a:pt x="933" y="26"/>
                    <a:pt x="618" y="1"/>
                  </a:cubicBezTo>
                  <a:cubicBezTo>
                    <a:pt x="610" y="0"/>
                    <a:pt x="602" y="0"/>
                    <a:pt x="595"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46;p48">
              <a:extLst>
                <a:ext uri="{FF2B5EF4-FFF2-40B4-BE49-F238E27FC236}">
                  <a16:creationId xmlns:a16="http://schemas.microsoft.com/office/drawing/2014/main" id="{99BA4513-A7D2-4C69-B5AC-DFD7D2BBE84F}"/>
                </a:ext>
              </a:extLst>
            </p:cNvPr>
            <p:cNvSpPr/>
            <p:nvPr/>
          </p:nvSpPr>
          <p:spPr>
            <a:xfrm>
              <a:off x="338925" y="4382175"/>
              <a:ext cx="29000" cy="29000"/>
            </a:xfrm>
            <a:custGeom>
              <a:avLst/>
              <a:gdLst/>
              <a:ahLst/>
              <a:cxnLst/>
              <a:rect l="l" t="t" r="r" b="b"/>
              <a:pathLst>
                <a:path w="1160" h="1160" extrusionOk="0">
                  <a:moveTo>
                    <a:pt x="580" y="1"/>
                  </a:moveTo>
                  <a:cubicBezTo>
                    <a:pt x="265" y="1"/>
                    <a:pt x="0" y="253"/>
                    <a:pt x="0" y="568"/>
                  </a:cubicBezTo>
                  <a:cubicBezTo>
                    <a:pt x="0" y="883"/>
                    <a:pt x="252" y="1147"/>
                    <a:pt x="567" y="1160"/>
                  </a:cubicBezTo>
                  <a:lnTo>
                    <a:pt x="580" y="1160"/>
                  </a:lnTo>
                  <a:cubicBezTo>
                    <a:pt x="895" y="1160"/>
                    <a:pt x="1147" y="895"/>
                    <a:pt x="1147" y="580"/>
                  </a:cubicBezTo>
                  <a:cubicBezTo>
                    <a:pt x="1160" y="265"/>
                    <a:pt x="895" y="1"/>
                    <a:pt x="580"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47;p48">
              <a:extLst>
                <a:ext uri="{FF2B5EF4-FFF2-40B4-BE49-F238E27FC236}">
                  <a16:creationId xmlns:a16="http://schemas.microsoft.com/office/drawing/2014/main" id="{F5A729AB-B0E9-4BD2-A722-5BB6F88C3E0B}"/>
                </a:ext>
              </a:extLst>
            </p:cNvPr>
            <p:cNvSpPr/>
            <p:nvPr/>
          </p:nvSpPr>
          <p:spPr>
            <a:xfrm>
              <a:off x="1406225" y="4245525"/>
              <a:ext cx="32150" cy="28625"/>
            </a:xfrm>
            <a:custGeom>
              <a:avLst/>
              <a:gdLst/>
              <a:ahLst/>
              <a:cxnLst/>
              <a:rect l="l" t="t" r="r" b="b"/>
              <a:pathLst>
                <a:path w="1286" h="1145" extrusionOk="0">
                  <a:moveTo>
                    <a:pt x="650" y="0"/>
                  </a:moveTo>
                  <a:cubicBezTo>
                    <a:pt x="597" y="0"/>
                    <a:pt x="544" y="8"/>
                    <a:pt x="491" y="23"/>
                  </a:cubicBezTo>
                  <a:cubicBezTo>
                    <a:pt x="189" y="99"/>
                    <a:pt x="0" y="414"/>
                    <a:pt x="88" y="729"/>
                  </a:cubicBezTo>
                  <a:cubicBezTo>
                    <a:pt x="151" y="968"/>
                    <a:pt x="378" y="1145"/>
                    <a:pt x="643" y="1145"/>
                  </a:cubicBezTo>
                  <a:cubicBezTo>
                    <a:pt x="693" y="1145"/>
                    <a:pt x="743" y="1145"/>
                    <a:pt x="794" y="1132"/>
                  </a:cubicBezTo>
                  <a:cubicBezTo>
                    <a:pt x="1109" y="1044"/>
                    <a:pt x="1285" y="716"/>
                    <a:pt x="1197" y="414"/>
                  </a:cubicBezTo>
                  <a:cubicBezTo>
                    <a:pt x="1124" y="164"/>
                    <a:pt x="897" y="0"/>
                    <a:pt x="650"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48;p48">
              <a:extLst>
                <a:ext uri="{FF2B5EF4-FFF2-40B4-BE49-F238E27FC236}">
                  <a16:creationId xmlns:a16="http://schemas.microsoft.com/office/drawing/2014/main" id="{1BDE700C-BB1B-49F7-A2B8-A9F193EAD4D8}"/>
                </a:ext>
              </a:extLst>
            </p:cNvPr>
            <p:cNvSpPr/>
            <p:nvPr/>
          </p:nvSpPr>
          <p:spPr>
            <a:xfrm>
              <a:off x="366950" y="4212875"/>
              <a:ext cx="32175" cy="28825"/>
            </a:xfrm>
            <a:custGeom>
              <a:avLst/>
              <a:gdLst/>
              <a:ahLst/>
              <a:cxnLst/>
              <a:rect l="l" t="t" r="r" b="b"/>
              <a:pathLst>
                <a:path w="1287" h="1153" extrusionOk="0">
                  <a:moveTo>
                    <a:pt x="642" y="0"/>
                  </a:moveTo>
                  <a:cubicBezTo>
                    <a:pt x="403" y="0"/>
                    <a:pt x="181" y="145"/>
                    <a:pt x="102" y="384"/>
                  </a:cubicBezTo>
                  <a:cubicBezTo>
                    <a:pt x="1" y="686"/>
                    <a:pt x="152" y="1014"/>
                    <a:pt x="454" y="1115"/>
                  </a:cubicBezTo>
                  <a:cubicBezTo>
                    <a:pt x="517" y="1140"/>
                    <a:pt x="580" y="1153"/>
                    <a:pt x="643" y="1153"/>
                  </a:cubicBezTo>
                  <a:cubicBezTo>
                    <a:pt x="895" y="1153"/>
                    <a:pt x="1110" y="989"/>
                    <a:pt x="1185" y="762"/>
                  </a:cubicBezTo>
                  <a:cubicBezTo>
                    <a:pt x="1286" y="460"/>
                    <a:pt x="1135" y="132"/>
                    <a:pt x="832" y="31"/>
                  </a:cubicBezTo>
                  <a:cubicBezTo>
                    <a:pt x="769" y="10"/>
                    <a:pt x="705" y="0"/>
                    <a:pt x="642"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49;p48">
              <a:extLst>
                <a:ext uri="{FF2B5EF4-FFF2-40B4-BE49-F238E27FC236}">
                  <a16:creationId xmlns:a16="http://schemas.microsoft.com/office/drawing/2014/main" id="{D380F002-780C-45C5-9298-ABD3048DED0D}"/>
                </a:ext>
              </a:extLst>
            </p:cNvPr>
            <p:cNvSpPr/>
            <p:nvPr/>
          </p:nvSpPr>
          <p:spPr>
            <a:xfrm>
              <a:off x="1334075" y="4089025"/>
              <a:ext cx="32775" cy="28875"/>
            </a:xfrm>
            <a:custGeom>
              <a:avLst/>
              <a:gdLst/>
              <a:ahLst/>
              <a:cxnLst/>
              <a:rect l="l" t="t" r="r" b="b"/>
              <a:pathLst>
                <a:path w="1311" h="1155" extrusionOk="0">
                  <a:moveTo>
                    <a:pt x="654" y="1"/>
                  </a:moveTo>
                  <a:cubicBezTo>
                    <a:pt x="547" y="1"/>
                    <a:pt x="438" y="31"/>
                    <a:pt x="341" y="96"/>
                  </a:cubicBezTo>
                  <a:cubicBezTo>
                    <a:pt x="76" y="273"/>
                    <a:pt x="0" y="638"/>
                    <a:pt x="189" y="903"/>
                  </a:cubicBezTo>
                  <a:cubicBezTo>
                    <a:pt x="290" y="1054"/>
                    <a:pt x="467" y="1155"/>
                    <a:pt x="668" y="1155"/>
                  </a:cubicBezTo>
                  <a:cubicBezTo>
                    <a:pt x="782" y="1155"/>
                    <a:pt x="883" y="1117"/>
                    <a:pt x="983" y="1054"/>
                  </a:cubicBezTo>
                  <a:cubicBezTo>
                    <a:pt x="1248" y="877"/>
                    <a:pt x="1311" y="525"/>
                    <a:pt x="1135" y="260"/>
                  </a:cubicBezTo>
                  <a:cubicBezTo>
                    <a:pt x="1023" y="92"/>
                    <a:pt x="840" y="1"/>
                    <a:pt x="65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50;p48">
              <a:extLst>
                <a:ext uri="{FF2B5EF4-FFF2-40B4-BE49-F238E27FC236}">
                  <a16:creationId xmlns:a16="http://schemas.microsoft.com/office/drawing/2014/main" id="{3FDFAA99-7143-4977-B1AD-C903F9790E6C}"/>
                </a:ext>
              </a:extLst>
            </p:cNvPr>
            <p:cNvSpPr/>
            <p:nvPr/>
          </p:nvSpPr>
          <p:spPr>
            <a:xfrm>
              <a:off x="448225" y="4061375"/>
              <a:ext cx="32475" cy="28800"/>
            </a:xfrm>
            <a:custGeom>
              <a:avLst/>
              <a:gdLst/>
              <a:ahLst/>
              <a:cxnLst/>
              <a:rect l="l" t="t" r="r" b="b"/>
              <a:pathLst>
                <a:path w="1299" h="1152" extrusionOk="0">
                  <a:moveTo>
                    <a:pt x="643" y="0"/>
                  </a:moveTo>
                  <a:cubicBezTo>
                    <a:pt x="470" y="0"/>
                    <a:pt x="300" y="77"/>
                    <a:pt x="190" y="232"/>
                  </a:cubicBezTo>
                  <a:cubicBezTo>
                    <a:pt x="1" y="471"/>
                    <a:pt x="51" y="837"/>
                    <a:pt x="303" y="1026"/>
                  </a:cubicBezTo>
                  <a:cubicBezTo>
                    <a:pt x="404" y="1114"/>
                    <a:pt x="530" y="1152"/>
                    <a:pt x="656" y="1152"/>
                  </a:cubicBezTo>
                  <a:cubicBezTo>
                    <a:pt x="832" y="1152"/>
                    <a:pt x="996" y="1063"/>
                    <a:pt x="1110" y="925"/>
                  </a:cubicBezTo>
                  <a:cubicBezTo>
                    <a:pt x="1299" y="673"/>
                    <a:pt x="1248" y="307"/>
                    <a:pt x="996" y="118"/>
                  </a:cubicBezTo>
                  <a:cubicBezTo>
                    <a:pt x="891" y="40"/>
                    <a:pt x="767" y="0"/>
                    <a:pt x="643"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51;p48">
              <a:extLst>
                <a:ext uri="{FF2B5EF4-FFF2-40B4-BE49-F238E27FC236}">
                  <a16:creationId xmlns:a16="http://schemas.microsoft.com/office/drawing/2014/main" id="{9F7B276D-7A62-40AB-A414-7A8D479AE171}"/>
                </a:ext>
              </a:extLst>
            </p:cNvPr>
            <p:cNvSpPr/>
            <p:nvPr/>
          </p:nvSpPr>
          <p:spPr>
            <a:xfrm>
              <a:off x="1217525" y="3962800"/>
              <a:ext cx="32475" cy="28775"/>
            </a:xfrm>
            <a:custGeom>
              <a:avLst/>
              <a:gdLst/>
              <a:ahLst/>
              <a:cxnLst/>
              <a:rect l="l" t="t" r="r" b="b"/>
              <a:pathLst>
                <a:path w="1299" h="1151" extrusionOk="0">
                  <a:moveTo>
                    <a:pt x="642" y="1"/>
                  </a:moveTo>
                  <a:cubicBezTo>
                    <a:pt x="474" y="1"/>
                    <a:pt x="309" y="75"/>
                    <a:pt x="202" y="218"/>
                  </a:cubicBezTo>
                  <a:cubicBezTo>
                    <a:pt x="0" y="470"/>
                    <a:pt x="51" y="836"/>
                    <a:pt x="290" y="1037"/>
                  </a:cubicBezTo>
                  <a:cubicBezTo>
                    <a:pt x="391" y="1113"/>
                    <a:pt x="517" y="1151"/>
                    <a:pt x="655" y="1151"/>
                  </a:cubicBezTo>
                  <a:cubicBezTo>
                    <a:pt x="832" y="1151"/>
                    <a:pt x="996" y="1075"/>
                    <a:pt x="1109" y="936"/>
                  </a:cubicBezTo>
                  <a:cubicBezTo>
                    <a:pt x="1298" y="684"/>
                    <a:pt x="1260" y="319"/>
                    <a:pt x="1008" y="130"/>
                  </a:cubicBezTo>
                  <a:cubicBezTo>
                    <a:pt x="900" y="43"/>
                    <a:pt x="770" y="1"/>
                    <a:pt x="642"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52;p48">
              <a:extLst>
                <a:ext uri="{FF2B5EF4-FFF2-40B4-BE49-F238E27FC236}">
                  <a16:creationId xmlns:a16="http://schemas.microsoft.com/office/drawing/2014/main" id="{7A2C4D07-0062-4A95-8ED6-5229E446B434}"/>
                </a:ext>
              </a:extLst>
            </p:cNvPr>
            <p:cNvSpPr/>
            <p:nvPr/>
          </p:nvSpPr>
          <p:spPr>
            <a:xfrm>
              <a:off x="572350" y="3942525"/>
              <a:ext cx="33100" cy="28900"/>
            </a:xfrm>
            <a:custGeom>
              <a:avLst/>
              <a:gdLst/>
              <a:ahLst/>
              <a:cxnLst/>
              <a:rect l="l" t="t" r="r" b="b"/>
              <a:pathLst>
                <a:path w="1324" h="1156" extrusionOk="0">
                  <a:moveTo>
                    <a:pt x="679" y="0"/>
                  </a:moveTo>
                  <a:cubicBezTo>
                    <a:pt x="563" y="0"/>
                    <a:pt x="444" y="36"/>
                    <a:pt x="341" y="109"/>
                  </a:cubicBezTo>
                  <a:cubicBezTo>
                    <a:pt x="76" y="286"/>
                    <a:pt x="1" y="639"/>
                    <a:pt x="190" y="903"/>
                  </a:cubicBezTo>
                  <a:cubicBezTo>
                    <a:pt x="303" y="1067"/>
                    <a:pt x="479" y="1155"/>
                    <a:pt x="668" y="1155"/>
                  </a:cubicBezTo>
                  <a:cubicBezTo>
                    <a:pt x="782" y="1155"/>
                    <a:pt x="895" y="1117"/>
                    <a:pt x="996" y="1054"/>
                  </a:cubicBezTo>
                  <a:cubicBezTo>
                    <a:pt x="1261" y="878"/>
                    <a:pt x="1324" y="513"/>
                    <a:pt x="1147" y="248"/>
                  </a:cubicBezTo>
                  <a:cubicBezTo>
                    <a:pt x="1040" y="87"/>
                    <a:pt x="862" y="0"/>
                    <a:pt x="67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53;p48">
              <a:extLst>
                <a:ext uri="{FF2B5EF4-FFF2-40B4-BE49-F238E27FC236}">
                  <a16:creationId xmlns:a16="http://schemas.microsoft.com/office/drawing/2014/main" id="{C2339921-C7BF-4604-9FE3-965A471BAC4A}"/>
                </a:ext>
              </a:extLst>
            </p:cNvPr>
            <p:cNvSpPr/>
            <p:nvPr/>
          </p:nvSpPr>
          <p:spPr>
            <a:xfrm>
              <a:off x="1067250" y="3879100"/>
              <a:ext cx="32475" cy="28675"/>
            </a:xfrm>
            <a:custGeom>
              <a:avLst/>
              <a:gdLst/>
              <a:ahLst/>
              <a:cxnLst/>
              <a:rect l="l" t="t" r="r" b="b"/>
              <a:pathLst>
                <a:path w="1299" h="1147" extrusionOk="0">
                  <a:moveTo>
                    <a:pt x="646" y="0"/>
                  </a:moveTo>
                  <a:cubicBezTo>
                    <a:pt x="418" y="0"/>
                    <a:pt x="202" y="144"/>
                    <a:pt x="114" y="378"/>
                  </a:cubicBezTo>
                  <a:cubicBezTo>
                    <a:pt x="1" y="681"/>
                    <a:pt x="152" y="1008"/>
                    <a:pt x="454" y="1122"/>
                  </a:cubicBezTo>
                  <a:cubicBezTo>
                    <a:pt x="517" y="1134"/>
                    <a:pt x="580" y="1147"/>
                    <a:pt x="656" y="1147"/>
                  </a:cubicBezTo>
                  <a:cubicBezTo>
                    <a:pt x="895" y="1147"/>
                    <a:pt x="1109" y="996"/>
                    <a:pt x="1198" y="769"/>
                  </a:cubicBezTo>
                  <a:cubicBezTo>
                    <a:pt x="1298" y="479"/>
                    <a:pt x="1147" y="139"/>
                    <a:pt x="845" y="38"/>
                  </a:cubicBezTo>
                  <a:cubicBezTo>
                    <a:pt x="780" y="12"/>
                    <a:pt x="712" y="0"/>
                    <a:pt x="646"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54;p48">
              <a:extLst>
                <a:ext uri="{FF2B5EF4-FFF2-40B4-BE49-F238E27FC236}">
                  <a16:creationId xmlns:a16="http://schemas.microsoft.com/office/drawing/2014/main" id="{D5E54A4F-30D6-42CC-BE72-6B56A3190E65}"/>
                </a:ext>
              </a:extLst>
            </p:cNvPr>
            <p:cNvSpPr/>
            <p:nvPr/>
          </p:nvSpPr>
          <p:spPr>
            <a:xfrm>
              <a:off x="727975" y="3868450"/>
              <a:ext cx="32150" cy="28625"/>
            </a:xfrm>
            <a:custGeom>
              <a:avLst/>
              <a:gdLst/>
              <a:ahLst/>
              <a:cxnLst/>
              <a:rect l="l" t="t" r="r" b="b"/>
              <a:pathLst>
                <a:path w="1286" h="1145" extrusionOk="0">
                  <a:moveTo>
                    <a:pt x="650" y="0"/>
                  </a:moveTo>
                  <a:cubicBezTo>
                    <a:pt x="598" y="0"/>
                    <a:pt x="545" y="7"/>
                    <a:pt x="492" y="23"/>
                  </a:cubicBezTo>
                  <a:cubicBezTo>
                    <a:pt x="177" y="111"/>
                    <a:pt x="0" y="426"/>
                    <a:pt x="101" y="741"/>
                  </a:cubicBezTo>
                  <a:cubicBezTo>
                    <a:pt x="162" y="972"/>
                    <a:pt x="376" y="1145"/>
                    <a:pt x="629" y="1145"/>
                  </a:cubicBezTo>
                  <a:cubicBezTo>
                    <a:pt x="638" y="1145"/>
                    <a:pt x="647" y="1145"/>
                    <a:pt x="656" y="1144"/>
                  </a:cubicBezTo>
                  <a:cubicBezTo>
                    <a:pt x="706" y="1144"/>
                    <a:pt x="756" y="1144"/>
                    <a:pt x="807" y="1132"/>
                  </a:cubicBezTo>
                  <a:cubicBezTo>
                    <a:pt x="1122" y="1044"/>
                    <a:pt x="1286" y="716"/>
                    <a:pt x="1197" y="414"/>
                  </a:cubicBezTo>
                  <a:cubicBezTo>
                    <a:pt x="1125" y="164"/>
                    <a:pt x="897" y="0"/>
                    <a:pt x="650"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55;p48">
              <a:extLst>
                <a:ext uri="{FF2B5EF4-FFF2-40B4-BE49-F238E27FC236}">
                  <a16:creationId xmlns:a16="http://schemas.microsoft.com/office/drawing/2014/main" id="{3FCB7B25-A4FF-42B4-A104-417BAA800402}"/>
                </a:ext>
              </a:extLst>
            </p:cNvPr>
            <p:cNvSpPr/>
            <p:nvPr/>
          </p:nvSpPr>
          <p:spPr>
            <a:xfrm>
              <a:off x="899975" y="3846625"/>
              <a:ext cx="29325" cy="28700"/>
            </a:xfrm>
            <a:custGeom>
              <a:avLst/>
              <a:gdLst/>
              <a:ahLst/>
              <a:cxnLst/>
              <a:rect l="l" t="t" r="r" b="b"/>
              <a:pathLst>
                <a:path w="1173" h="1148" extrusionOk="0">
                  <a:moveTo>
                    <a:pt x="583" y="1"/>
                  </a:moveTo>
                  <a:cubicBezTo>
                    <a:pt x="278" y="1"/>
                    <a:pt x="25" y="248"/>
                    <a:pt x="13" y="556"/>
                  </a:cubicBezTo>
                  <a:cubicBezTo>
                    <a:pt x="0" y="871"/>
                    <a:pt x="252" y="1148"/>
                    <a:pt x="567" y="1148"/>
                  </a:cubicBezTo>
                  <a:lnTo>
                    <a:pt x="593" y="1148"/>
                  </a:lnTo>
                  <a:cubicBezTo>
                    <a:pt x="895" y="1148"/>
                    <a:pt x="1147" y="908"/>
                    <a:pt x="1160" y="593"/>
                  </a:cubicBezTo>
                  <a:cubicBezTo>
                    <a:pt x="1172" y="278"/>
                    <a:pt x="920" y="14"/>
                    <a:pt x="605" y="1"/>
                  </a:cubicBezTo>
                  <a:cubicBezTo>
                    <a:pt x="598" y="1"/>
                    <a:pt x="590" y="1"/>
                    <a:pt x="583"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56;p48">
              <a:extLst>
                <a:ext uri="{FF2B5EF4-FFF2-40B4-BE49-F238E27FC236}">
                  <a16:creationId xmlns:a16="http://schemas.microsoft.com/office/drawing/2014/main" id="{B6FE58E9-4B43-4CB1-B4AB-1675E2F8972E}"/>
                </a:ext>
              </a:extLst>
            </p:cNvPr>
            <p:cNvSpPr/>
            <p:nvPr/>
          </p:nvSpPr>
          <p:spPr>
            <a:xfrm>
              <a:off x="880750" y="5030800"/>
              <a:ext cx="33750" cy="33750"/>
            </a:xfrm>
            <a:custGeom>
              <a:avLst/>
              <a:gdLst/>
              <a:ahLst/>
              <a:cxnLst/>
              <a:rect l="l" t="t" r="r" b="b"/>
              <a:pathLst>
                <a:path w="1350" h="1350" extrusionOk="0">
                  <a:moveTo>
                    <a:pt x="681" y="1"/>
                  </a:moveTo>
                  <a:cubicBezTo>
                    <a:pt x="303" y="1"/>
                    <a:pt x="1" y="303"/>
                    <a:pt x="1" y="681"/>
                  </a:cubicBezTo>
                  <a:cubicBezTo>
                    <a:pt x="1" y="1047"/>
                    <a:pt x="303" y="1349"/>
                    <a:pt x="681" y="1349"/>
                  </a:cubicBezTo>
                  <a:cubicBezTo>
                    <a:pt x="688" y="1349"/>
                    <a:pt x="695" y="1350"/>
                    <a:pt x="702" y="1350"/>
                  </a:cubicBezTo>
                  <a:cubicBezTo>
                    <a:pt x="1058" y="1350"/>
                    <a:pt x="1349" y="1040"/>
                    <a:pt x="1349" y="681"/>
                  </a:cubicBezTo>
                  <a:cubicBezTo>
                    <a:pt x="1349" y="303"/>
                    <a:pt x="1047" y="1"/>
                    <a:pt x="681"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57;p48">
              <a:extLst>
                <a:ext uri="{FF2B5EF4-FFF2-40B4-BE49-F238E27FC236}">
                  <a16:creationId xmlns:a16="http://schemas.microsoft.com/office/drawing/2014/main" id="{E2945C84-5A6C-4EEF-AAC5-7023F5959896}"/>
                </a:ext>
              </a:extLst>
            </p:cNvPr>
            <p:cNvSpPr/>
            <p:nvPr/>
          </p:nvSpPr>
          <p:spPr>
            <a:xfrm>
              <a:off x="1040800" y="5010050"/>
              <a:ext cx="37500" cy="34025"/>
            </a:xfrm>
            <a:custGeom>
              <a:avLst/>
              <a:gdLst/>
              <a:ahLst/>
              <a:cxnLst/>
              <a:rect l="l" t="t" r="r" b="b"/>
              <a:pathLst>
                <a:path w="1500" h="1361" extrusionOk="0">
                  <a:moveTo>
                    <a:pt x="755" y="0"/>
                  </a:moveTo>
                  <a:cubicBezTo>
                    <a:pt x="698" y="0"/>
                    <a:pt x="639" y="8"/>
                    <a:pt x="580" y="24"/>
                  </a:cubicBezTo>
                  <a:cubicBezTo>
                    <a:pt x="214" y="125"/>
                    <a:pt x="0" y="491"/>
                    <a:pt x="88" y="856"/>
                  </a:cubicBezTo>
                  <a:cubicBezTo>
                    <a:pt x="176" y="1159"/>
                    <a:pt x="441" y="1360"/>
                    <a:pt x="756" y="1360"/>
                  </a:cubicBezTo>
                  <a:cubicBezTo>
                    <a:pt x="806" y="1360"/>
                    <a:pt x="869" y="1360"/>
                    <a:pt x="920" y="1335"/>
                  </a:cubicBezTo>
                  <a:cubicBezTo>
                    <a:pt x="1285" y="1247"/>
                    <a:pt x="1500" y="869"/>
                    <a:pt x="1411" y="516"/>
                  </a:cubicBezTo>
                  <a:cubicBezTo>
                    <a:pt x="1327" y="209"/>
                    <a:pt x="1056" y="0"/>
                    <a:pt x="755"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58;p48">
              <a:extLst>
                <a:ext uri="{FF2B5EF4-FFF2-40B4-BE49-F238E27FC236}">
                  <a16:creationId xmlns:a16="http://schemas.microsoft.com/office/drawing/2014/main" id="{E4A00CA2-3EC1-4721-BE78-49F1B18349BD}"/>
                </a:ext>
              </a:extLst>
            </p:cNvPr>
            <p:cNvSpPr/>
            <p:nvPr/>
          </p:nvSpPr>
          <p:spPr>
            <a:xfrm>
              <a:off x="677875" y="4998800"/>
              <a:ext cx="38475" cy="34250"/>
            </a:xfrm>
            <a:custGeom>
              <a:avLst/>
              <a:gdLst/>
              <a:ahLst/>
              <a:cxnLst/>
              <a:rect l="l" t="t" r="r" b="b"/>
              <a:pathLst>
                <a:path w="1539" h="1370" extrusionOk="0">
                  <a:moveTo>
                    <a:pt x="774" y="1"/>
                  </a:moveTo>
                  <a:cubicBezTo>
                    <a:pt x="488" y="1"/>
                    <a:pt x="218" y="178"/>
                    <a:pt x="127" y="462"/>
                  </a:cubicBezTo>
                  <a:cubicBezTo>
                    <a:pt x="1" y="827"/>
                    <a:pt x="202" y="1205"/>
                    <a:pt x="555" y="1331"/>
                  </a:cubicBezTo>
                  <a:cubicBezTo>
                    <a:pt x="631" y="1344"/>
                    <a:pt x="694" y="1356"/>
                    <a:pt x="769" y="1369"/>
                  </a:cubicBezTo>
                  <a:cubicBezTo>
                    <a:pt x="1072" y="1369"/>
                    <a:pt x="1324" y="1167"/>
                    <a:pt x="1412" y="890"/>
                  </a:cubicBezTo>
                  <a:cubicBezTo>
                    <a:pt x="1538" y="537"/>
                    <a:pt x="1337" y="147"/>
                    <a:pt x="984" y="33"/>
                  </a:cubicBezTo>
                  <a:cubicBezTo>
                    <a:pt x="914" y="11"/>
                    <a:pt x="844" y="1"/>
                    <a:pt x="77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59;p48">
              <a:extLst>
                <a:ext uri="{FF2B5EF4-FFF2-40B4-BE49-F238E27FC236}">
                  <a16:creationId xmlns:a16="http://schemas.microsoft.com/office/drawing/2014/main" id="{FD9BE03B-6DBE-4AAC-803C-63FC40B5D915}"/>
                </a:ext>
              </a:extLst>
            </p:cNvPr>
            <p:cNvSpPr/>
            <p:nvPr/>
          </p:nvSpPr>
          <p:spPr>
            <a:xfrm>
              <a:off x="1226025" y="4928250"/>
              <a:ext cx="38775" cy="34225"/>
            </a:xfrm>
            <a:custGeom>
              <a:avLst/>
              <a:gdLst/>
              <a:ahLst/>
              <a:cxnLst/>
              <a:rect l="l" t="t" r="r" b="b"/>
              <a:pathLst>
                <a:path w="1551" h="1369" extrusionOk="0">
                  <a:moveTo>
                    <a:pt x="774" y="0"/>
                  </a:moveTo>
                  <a:cubicBezTo>
                    <a:pt x="647" y="0"/>
                    <a:pt x="518" y="35"/>
                    <a:pt x="404" y="108"/>
                  </a:cubicBezTo>
                  <a:cubicBezTo>
                    <a:pt x="89" y="310"/>
                    <a:pt x="0" y="738"/>
                    <a:pt x="202" y="1053"/>
                  </a:cubicBezTo>
                  <a:cubicBezTo>
                    <a:pt x="328" y="1242"/>
                    <a:pt x="542" y="1368"/>
                    <a:pt x="782" y="1368"/>
                  </a:cubicBezTo>
                  <a:cubicBezTo>
                    <a:pt x="908" y="1356"/>
                    <a:pt x="1034" y="1331"/>
                    <a:pt x="1147" y="1255"/>
                  </a:cubicBezTo>
                  <a:cubicBezTo>
                    <a:pt x="1462" y="1053"/>
                    <a:pt x="1550" y="625"/>
                    <a:pt x="1349" y="310"/>
                  </a:cubicBezTo>
                  <a:cubicBezTo>
                    <a:pt x="1220" y="109"/>
                    <a:pt x="999" y="0"/>
                    <a:pt x="774"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60;p48">
              <a:extLst>
                <a:ext uri="{FF2B5EF4-FFF2-40B4-BE49-F238E27FC236}">
                  <a16:creationId xmlns:a16="http://schemas.microsoft.com/office/drawing/2014/main" id="{2C9418D5-EBFF-48DF-ABCF-8012782BFF8D}"/>
                </a:ext>
              </a:extLst>
            </p:cNvPr>
            <p:cNvSpPr/>
            <p:nvPr/>
          </p:nvSpPr>
          <p:spPr>
            <a:xfrm>
              <a:off x="497700" y="4905725"/>
              <a:ext cx="38125" cy="33750"/>
            </a:xfrm>
            <a:custGeom>
              <a:avLst/>
              <a:gdLst/>
              <a:ahLst/>
              <a:cxnLst/>
              <a:rect l="l" t="t" r="r" b="b"/>
              <a:pathLst>
                <a:path w="1525" h="1350" extrusionOk="0">
                  <a:moveTo>
                    <a:pt x="764" y="1"/>
                  </a:moveTo>
                  <a:cubicBezTo>
                    <a:pt x="557" y="1"/>
                    <a:pt x="351" y="96"/>
                    <a:pt x="214" y="279"/>
                  </a:cubicBezTo>
                  <a:cubicBezTo>
                    <a:pt x="0" y="568"/>
                    <a:pt x="63" y="997"/>
                    <a:pt x="366" y="1224"/>
                  </a:cubicBezTo>
                  <a:cubicBezTo>
                    <a:pt x="479" y="1299"/>
                    <a:pt x="618" y="1350"/>
                    <a:pt x="756" y="1350"/>
                  </a:cubicBezTo>
                  <a:cubicBezTo>
                    <a:pt x="970" y="1350"/>
                    <a:pt x="1172" y="1249"/>
                    <a:pt x="1311" y="1072"/>
                  </a:cubicBezTo>
                  <a:cubicBezTo>
                    <a:pt x="1525" y="770"/>
                    <a:pt x="1462" y="354"/>
                    <a:pt x="1159" y="127"/>
                  </a:cubicBezTo>
                  <a:cubicBezTo>
                    <a:pt x="1039" y="42"/>
                    <a:pt x="901" y="1"/>
                    <a:pt x="76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61;p48">
              <a:extLst>
                <a:ext uri="{FF2B5EF4-FFF2-40B4-BE49-F238E27FC236}">
                  <a16:creationId xmlns:a16="http://schemas.microsoft.com/office/drawing/2014/main" id="{1FFFE61E-D210-4F28-B66D-B3B5FC1AFBAD}"/>
                </a:ext>
              </a:extLst>
            </p:cNvPr>
            <p:cNvSpPr/>
            <p:nvPr/>
          </p:nvSpPr>
          <p:spPr>
            <a:xfrm>
              <a:off x="1377225" y="4792825"/>
              <a:ext cx="38475" cy="33875"/>
            </a:xfrm>
            <a:custGeom>
              <a:avLst/>
              <a:gdLst/>
              <a:ahLst/>
              <a:cxnLst/>
              <a:rect l="l" t="t" r="r" b="b"/>
              <a:pathLst>
                <a:path w="1539" h="1355" extrusionOk="0">
                  <a:moveTo>
                    <a:pt x="762" y="0"/>
                  </a:moveTo>
                  <a:cubicBezTo>
                    <a:pt x="567" y="0"/>
                    <a:pt x="374" y="84"/>
                    <a:pt x="240" y="246"/>
                  </a:cubicBezTo>
                  <a:cubicBezTo>
                    <a:pt x="1" y="535"/>
                    <a:pt x="51" y="964"/>
                    <a:pt x="341" y="1203"/>
                  </a:cubicBezTo>
                  <a:cubicBezTo>
                    <a:pt x="467" y="1304"/>
                    <a:pt x="618" y="1355"/>
                    <a:pt x="769" y="1355"/>
                  </a:cubicBezTo>
                  <a:cubicBezTo>
                    <a:pt x="971" y="1355"/>
                    <a:pt x="1173" y="1266"/>
                    <a:pt x="1299" y="1115"/>
                  </a:cubicBezTo>
                  <a:cubicBezTo>
                    <a:pt x="1538" y="813"/>
                    <a:pt x="1488" y="384"/>
                    <a:pt x="1198" y="157"/>
                  </a:cubicBezTo>
                  <a:cubicBezTo>
                    <a:pt x="1070" y="52"/>
                    <a:pt x="916" y="0"/>
                    <a:pt x="762"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62;p48">
              <a:extLst>
                <a:ext uri="{FF2B5EF4-FFF2-40B4-BE49-F238E27FC236}">
                  <a16:creationId xmlns:a16="http://schemas.microsoft.com/office/drawing/2014/main" id="{8D6ECB9C-1378-4D8A-AAD5-83795D1CA363}"/>
                </a:ext>
              </a:extLst>
            </p:cNvPr>
            <p:cNvSpPr/>
            <p:nvPr/>
          </p:nvSpPr>
          <p:spPr>
            <a:xfrm>
              <a:off x="355300" y="4760850"/>
              <a:ext cx="38150" cy="34025"/>
            </a:xfrm>
            <a:custGeom>
              <a:avLst/>
              <a:gdLst/>
              <a:ahLst/>
              <a:cxnLst/>
              <a:rect l="l" t="t" r="r" b="b"/>
              <a:pathLst>
                <a:path w="1526" h="1361" extrusionOk="0">
                  <a:moveTo>
                    <a:pt x="761" y="0"/>
                  </a:moveTo>
                  <a:cubicBezTo>
                    <a:pt x="623" y="0"/>
                    <a:pt x="485" y="42"/>
                    <a:pt x="366" y="126"/>
                  </a:cubicBezTo>
                  <a:cubicBezTo>
                    <a:pt x="64" y="353"/>
                    <a:pt x="1" y="769"/>
                    <a:pt x="215" y="1071"/>
                  </a:cubicBezTo>
                  <a:cubicBezTo>
                    <a:pt x="341" y="1247"/>
                    <a:pt x="542" y="1361"/>
                    <a:pt x="757" y="1361"/>
                  </a:cubicBezTo>
                  <a:cubicBezTo>
                    <a:pt x="908" y="1361"/>
                    <a:pt x="1034" y="1310"/>
                    <a:pt x="1160" y="1235"/>
                  </a:cubicBezTo>
                  <a:cubicBezTo>
                    <a:pt x="1462" y="1008"/>
                    <a:pt x="1525" y="592"/>
                    <a:pt x="1311" y="290"/>
                  </a:cubicBezTo>
                  <a:cubicBezTo>
                    <a:pt x="1181" y="99"/>
                    <a:pt x="972" y="0"/>
                    <a:pt x="761"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63;p48">
              <a:extLst>
                <a:ext uri="{FF2B5EF4-FFF2-40B4-BE49-F238E27FC236}">
                  <a16:creationId xmlns:a16="http://schemas.microsoft.com/office/drawing/2014/main" id="{A1B8F4D2-BFBD-4B22-A05C-990A60762C70}"/>
                </a:ext>
              </a:extLst>
            </p:cNvPr>
            <p:cNvSpPr/>
            <p:nvPr/>
          </p:nvSpPr>
          <p:spPr>
            <a:xfrm>
              <a:off x="1478975" y="4616950"/>
              <a:ext cx="38475" cy="34275"/>
            </a:xfrm>
            <a:custGeom>
              <a:avLst/>
              <a:gdLst/>
              <a:ahLst/>
              <a:cxnLst/>
              <a:rect l="l" t="t" r="r" b="b"/>
              <a:pathLst>
                <a:path w="1539" h="1371" extrusionOk="0">
                  <a:moveTo>
                    <a:pt x="761" y="0"/>
                  </a:moveTo>
                  <a:cubicBezTo>
                    <a:pt x="489" y="0"/>
                    <a:pt x="233" y="167"/>
                    <a:pt x="127" y="438"/>
                  </a:cubicBezTo>
                  <a:cubicBezTo>
                    <a:pt x="1" y="791"/>
                    <a:pt x="177" y="1182"/>
                    <a:pt x="517" y="1320"/>
                  </a:cubicBezTo>
                  <a:cubicBezTo>
                    <a:pt x="606" y="1346"/>
                    <a:pt x="681" y="1371"/>
                    <a:pt x="769" y="1371"/>
                  </a:cubicBezTo>
                  <a:cubicBezTo>
                    <a:pt x="1047" y="1358"/>
                    <a:pt x="1299" y="1194"/>
                    <a:pt x="1400" y="930"/>
                  </a:cubicBezTo>
                  <a:cubicBezTo>
                    <a:pt x="1538" y="577"/>
                    <a:pt x="1362" y="186"/>
                    <a:pt x="1009" y="48"/>
                  </a:cubicBezTo>
                  <a:cubicBezTo>
                    <a:pt x="927" y="16"/>
                    <a:pt x="843" y="0"/>
                    <a:pt x="761"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64;p48">
              <a:extLst>
                <a:ext uri="{FF2B5EF4-FFF2-40B4-BE49-F238E27FC236}">
                  <a16:creationId xmlns:a16="http://schemas.microsoft.com/office/drawing/2014/main" id="{E05AA64F-F8DA-4B6E-99EF-AEB29E688050}"/>
                </a:ext>
              </a:extLst>
            </p:cNvPr>
            <p:cNvSpPr/>
            <p:nvPr/>
          </p:nvSpPr>
          <p:spPr>
            <a:xfrm>
              <a:off x="264900" y="4578900"/>
              <a:ext cx="38125" cy="34225"/>
            </a:xfrm>
            <a:custGeom>
              <a:avLst/>
              <a:gdLst/>
              <a:ahLst/>
              <a:cxnLst/>
              <a:rect l="l" t="t" r="r" b="b"/>
              <a:pathLst>
                <a:path w="1525" h="1369" extrusionOk="0">
                  <a:moveTo>
                    <a:pt x="761" y="1"/>
                  </a:moveTo>
                  <a:cubicBezTo>
                    <a:pt x="693" y="1"/>
                    <a:pt x="623" y="11"/>
                    <a:pt x="555" y="32"/>
                  </a:cubicBezTo>
                  <a:cubicBezTo>
                    <a:pt x="202" y="146"/>
                    <a:pt x="0" y="524"/>
                    <a:pt x="113" y="889"/>
                  </a:cubicBezTo>
                  <a:cubicBezTo>
                    <a:pt x="202" y="1167"/>
                    <a:pt x="466" y="1368"/>
                    <a:pt x="756" y="1368"/>
                  </a:cubicBezTo>
                  <a:cubicBezTo>
                    <a:pt x="832" y="1368"/>
                    <a:pt x="895" y="1356"/>
                    <a:pt x="958" y="1330"/>
                  </a:cubicBezTo>
                  <a:cubicBezTo>
                    <a:pt x="1323" y="1217"/>
                    <a:pt x="1525" y="839"/>
                    <a:pt x="1411" y="486"/>
                  </a:cubicBezTo>
                  <a:cubicBezTo>
                    <a:pt x="1319" y="190"/>
                    <a:pt x="1053" y="1"/>
                    <a:pt x="761"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65;p48">
              <a:extLst>
                <a:ext uri="{FF2B5EF4-FFF2-40B4-BE49-F238E27FC236}">
                  <a16:creationId xmlns:a16="http://schemas.microsoft.com/office/drawing/2014/main" id="{500220D5-DE3C-4B0E-B8F0-0EB4FA2D408A}"/>
                </a:ext>
              </a:extLst>
            </p:cNvPr>
            <p:cNvSpPr/>
            <p:nvPr/>
          </p:nvSpPr>
          <p:spPr>
            <a:xfrm>
              <a:off x="1522150" y="4418375"/>
              <a:ext cx="34975" cy="34075"/>
            </a:xfrm>
            <a:custGeom>
              <a:avLst/>
              <a:gdLst/>
              <a:ahLst/>
              <a:cxnLst/>
              <a:rect l="l" t="t" r="r" b="b"/>
              <a:pathLst>
                <a:path w="1399" h="1363" extrusionOk="0">
                  <a:moveTo>
                    <a:pt x="685" y="0"/>
                  </a:moveTo>
                  <a:cubicBezTo>
                    <a:pt x="328" y="0"/>
                    <a:pt x="37" y="282"/>
                    <a:pt x="25" y="644"/>
                  </a:cubicBezTo>
                  <a:cubicBezTo>
                    <a:pt x="0" y="1022"/>
                    <a:pt x="290" y="1337"/>
                    <a:pt x="668" y="1350"/>
                  </a:cubicBezTo>
                  <a:cubicBezTo>
                    <a:pt x="681" y="1363"/>
                    <a:pt x="693" y="1363"/>
                    <a:pt x="693" y="1363"/>
                  </a:cubicBezTo>
                  <a:cubicBezTo>
                    <a:pt x="1059" y="1363"/>
                    <a:pt x="1361" y="1073"/>
                    <a:pt x="1374" y="707"/>
                  </a:cubicBezTo>
                  <a:cubicBezTo>
                    <a:pt x="1399" y="329"/>
                    <a:pt x="1109" y="14"/>
                    <a:pt x="731" y="2"/>
                  </a:cubicBezTo>
                  <a:cubicBezTo>
                    <a:pt x="716" y="1"/>
                    <a:pt x="700" y="0"/>
                    <a:pt x="685"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66;p48">
              <a:extLst>
                <a:ext uri="{FF2B5EF4-FFF2-40B4-BE49-F238E27FC236}">
                  <a16:creationId xmlns:a16="http://schemas.microsoft.com/office/drawing/2014/main" id="{8ACAC2F2-9109-40E6-BFD5-C43A85E90CA6}"/>
                </a:ext>
              </a:extLst>
            </p:cNvPr>
            <p:cNvSpPr/>
            <p:nvPr/>
          </p:nvSpPr>
          <p:spPr>
            <a:xfrm>
              <a:off x="238125" y="4378075"/>
              <a:ext cx="34025" cy="34050"/>
            </a:xfrm>
            <a:custGeom>
              <a:avLst/>
              <a:gdLst/>
              <a:ahLst/>
              <a:cxnLst/>
              <a:rect l="l" t="t" r="r" b="b"/>
              <a:pathLst>
                <a:path w="1361" h="1362" extrusionOk="0">
                  <a:moveTo>
                    <a:pt x="693" y="1"/>
                  </a:moveTo>
                  <a:cubicBezTo>
                    <a:pt x="315" y="1"/>
                    <a:pt x="0" y="291"/>
                    <a:pt x="0" y="669"/>
                  </a:cubicBezTo>
                  <a:cubicBezTo>
                    <a:pt x="0" y="1047"/>
                    <a:pt x="290" y="1349"/>
                    <a:pt x="668" y="1362"/>
                  </a:cubicBezTo>
                  <a:lnTo>
                    <a:pt x="680" y="1362"/>
                  </a:lnTo>
                  <a:cubicBezTo>
                    <a:pt x="1046" y="1362"/>
                    <a:pt x="1348" y="1059"/>
                    <a:pt x="1361" y="694"/>
                  </a:cubicBezTo>
                  <a:cubicBezTo>
                    <a:pt x="1361" y="316"/>
                    <a:pt x="1058" y="1"/>
                    <a:pt x="693"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67;p48">
              <a:extLst>
                <a:ext uri="{FF2B5EF4-FFF2-40B4-BE49-F238E27FC236}">
                  <a16:creationId xmlns:a16="http://schemas.microsoft.com/office/drawing/2014/main" id="{E2ED10F8-82F8-4A30-9A8F-912F98F827FE}"/>
                </a:ext>
              </a:extLst>
            </p:cNvPr>
            <p:cNvSpPr/>
            <p:nvPr/>
          </p:nvSpPr>
          <p:spPr>
            <a:xfrm>
              <a:off x="1498200" y="4216475"/>
              <a:ext cx="37825" cy="34375"/>
            </a:xfrm>
            <a:custGeom>
              <a:avLst/>
              <a:gdLst/>
              <a:ahLst/>
              <a:cxnLst/>
              <a:rect l="l" t="t" r="r" b="b"/>
              <a:pathLst>
                <a:path w="1513" h="1375" extrusionOk="0">
                  <a:moveTo>
                    <a:pt x="751" y="1"/>
                  </a:moveTo>
                  <a:cubicBezTo>
                    <a:pt x="690" y="1"/>
                    <a:pt x="629" y="9"/>
                    <a:pt x="568" y="26"/>
                  </a:cubicBezTo>
                  <a:cubicBezTo>
                    <a:pt x="215" y="127"/>
                    <a:pt x="0" y="505"/>
                    <a:pt x="101" y="870"/>
                  </a:cubicBezTo>
                  <a:cubicBezTo>
                    <a:pt x="177" y="1160"/>
                    <a:pt x="442" y="1362"/>
                    <a:pt x="757" y="1374"/>
                  </a:cubicBezTo>
                  <a:cubicBezTo>
                    <a:pt x="807" y="1362"/>
                    <a:pt x="870" y="1362"/>
                    <a:pt x="933" y="1349"/>
                  </a:cubicBezTo>
                  <a:cubicBezTo>
                    <a:pt x="1298" y="1236"/>
                    <a:pt x="1513" y="870"/>
                    <a:pt x="1412" y="505"/>
                  </a:cubicBezTo>
                  <a:cubicBezTo>
                    <a:pt x="1328" y="200"/>
                    <a:pt x="1052" y="1"/>
                    <a:pt x="751"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8;p48">
              <a:extLst>
                <a:ext uri="{FF2B5EF4-FFF2-40B4-BE49-F238E27FC236}">
                  <a16:creationId xmlns:a16="http://schemas.microsoft.com/office/drawing/2014/main" id="{D07DF038-30A7-4741-B7DE-8305069F7735}"/>
                </a:ext>
              </a:extLst>
            </p:cNvPr>
            <p:cNvSpPr/>
            <p:nvPr/>
          </p:nvSpPr>
          <p:spPr>
            <a:xfrm>
              <a:off x="271200" y="4178025"/>
              <a:ext cx="38125" cy="34075"/>
            </a:xfrm>
            <a:custGeom>
              <a:avLst/>
              <a:gdLst/>
              <a:ahLst/>
              <a:cxnLst/>
              <a:rect l="l" t="t" r="r" b="b"/>
              <a:pathLst>
                <a:path w="1525" h="1363" extrusionOk="0">
                  <a:moveTo>
                    <a:pt x="758" y="0"/>
                  </a:moveTo>
                  <a:cubicBezTo>
                    <a:pt x="478" y="0"/>
                    <a:pt x="216" y="176"/>
                    <a:pt x="126" y="455"/>
                  </a:cubicBezTo>
                  <a:cubicBezTo>
                    <a:pt x="0" y="808"/>
                    <a:pt x="189" y="1198"/>
                    <a:pt x="542" y="1324"/>
                  </a:cubicBezTo>
                  <a:cubicBezTo>
                    <a:pt x="605" y="1350"/>
                    <a:pt x="681" y="1362"/>
                    <a:pt x="769" y="1362"/>
                  </a:cubicBezTo>
                  <a:cubicBezTo>
                    <a:pt x="1059" y="1362"/>
                    <a:pt x="1311" y="1173"/>
                    <a:pt x="1411" y="909"/>
                  </a:cubicBezTo>
                  <a:cubicBezTo>
                    <a:pt x="1525" y="543"/>
                    <a:pt x="1336" y="165"/>
                    <a:pt x="983" y="39"/>
                  </a:cubicBezTo>
                  <a:cubicBezTo>
                    <a:pt x="909" y="13"/>
                    <a:pt x="833" y="0"/>
                    <a:pt x="758"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69;p48">
              <a:extLst>
                <a:ext uri="{FF2B5EF4-FFF2-40B4-BE49-F238E27FC236}">
                  <a16:creationId xmlns:a16="http://schemas.microsoft.com/office/drawing/2014/main" id="{4FF679B7-982C-428E-A2FD-CB51A6CA7E72}"/>
                </a:ext>
              </a:extLst>
            </p:cNvPr>
            <p:cNvSpPr/>
            <p:nvPr/>
          </p:nvSpPr>
          <p:spPr>
            <a:xfrm>
              <a:off x="1412825" y="4031775"/>
              <a:ext cx="39100" cy="34150"/>
            </a:xfrm>
            <a:custGeom>
              <a:avLst/>
              <a:gdLst/>
              <a:ahLst/>
              <a:cxnLst/>
              <a:rect l="l" t="t" r="r" b="b"/>
              <a:pathLst>
                <a:path w="1564" h="1366" extrusionOk="0">
                  <a:moveTo>
                    <a:pt x="784" y="1"/>
                  </a:moveTo>
                  <a:cubicBezTo>
                    <a:pt x="654" y="1"/>
                    <a:pt x="521" y="38"/>
                    <a:pt x="404" y="118"/>
                  </a:cubicBezTo>
                  <a:cubicBezTo>
                    <a:pt x="89" y="332"/>
                    <a:pt x="1" y="761"/>
                    <a:pt x="215" y="1063"/>
                  </a:cubicBezTo>
                  <a:cubicBezTo>
                    <a:pt x="341" y="1252"/>
                    <a:pt x="555" y="1365"/>
                    <a:pt x="782" y="1365"/>
                  </a:cubicBezTo>
                  <a:cubicBezTo>
                    <a:pt x="921" y="1365"/>
                    <a:pt x="1047" y="1328"/>
                    <a:pt x="1160" y="1252"/>
                  </a:cubicBezTo>
                  <a:cubicBezTo>
                    <a:pt x="1475" y="1050"/>
                    <a:pt x="1563" y="622"/>
                    <a:pt x="1349" y="307"/>
                  </a:cubicBezTo>
                  <a:cubicBezTo>
                    <a:pt x="1222" y="109"/>
                    <a:pt x="1006" y="1"/>
                    <a:pt x="78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70;p48">
              <a:extLst>
                <a:ext uri="{FF2B5EF4-FFF2-40B4-BE49-F238E27FC236}">
                  <a16:creationId xmlns:a16="http://schemas.microsoft.com/office/drawing/2014/main" id="{AC9B8363-8A99-42D9-A93E-00AEE1199655}"/>
                </a:ext>
              </a:extLst>
            </p:cNvPr>
            <p:cNvSpPr/>
            <p:nvPr/>
          </p:nvSpPr>
          <p:spPr>
            <a:xfrm>
              <a:off x="367275" y="3999475"/>
              <a:ext cx="37825" cy="33675"/>
            </a:xfrm>
            <a:custGeom>
              <a:avLst/>
              <a:gdLst/>
              <a:ahLst/>
              <a:cxnLst/>
              <a:rect l="l" t="t" r="r" b="b"/>
              <a:pathLst>
                <a:path w="1513" h="1347" extrusionOk="0">
                  <a:moveTo>
                    <a:pt x="764" y="0"/>
                  </a:moveTo>
                  <a:cubicBezTo>
                    <a:pt x="561" y="0"/>
                    <a:pt x="361" y="92"/>
                    <a:pt x="227" y="263"/>
                  </a:cubicBezTo>
                  <a:cubicBezTo>
                    <a:pt x="0" y="566"/>
                    <a:pt x="51" y="982"/>
                    <a:pt x="353" y="1208"/>
                  </a:cubicBezTo>
                  <a:cubicBezTo>
                    <a:pt x="467" y="1297"/>
                    <a:pt x="605" y="1347"/>
                    <a:pt x="756" y="1347"/>
                  </a:cubicBezTo>
                  <a:cubicBezTo>
                    <a:pt x="971" y="1347"/>
                    <a:pt x="1172" y="1246"/>
                    <a:pt x="1298" y="1082"/>
                  </a:cubicBezTo>
                  <a:cubicBezTo>
                    <a:pt x="1512" y="780"/>
                    <a:pt x="1462" y="364"/>
                    <a:pt x="1172" y="137"/>
                  </a:cubicBezTo>
                  <a:cubicBezTo>
                    <a:pt x="1048" y="44"/>
                    <a:pt x="906" y="0"/>
                    <a:pt x="764"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71;p48">
              <a:extLst>
                <a:ext uri="{FF2B5EF4-FFF2-40B4-BE49-F238E27FC236}">
                  <a16:creationId xmlns:a16="http://schemas.microsoft.com/office/drawing/2014/main" id="{9B9BF7E2-C80D-4321-8AE1-2E491AFA1756}"/>
                </a:ext>
              </a:extLst>
            </p:cNvPr>
            <p:cNvSpPr/>
            <p:nvPr/>
          </p:nvSpPr>
          <p:spPr>
            <a:xfrm>
              <a:off x="1275475" y="3883100"/>
              <a:ext cx="38150" cy="33825"/>
            </a:xfrm>
            <a:custGeom>
              <a:avLst/>
              <a:gdLst/>
              <a:ahLst/>
              <a:cxnLst/>
              <a:rect l="l" t="t" r="r" b="b"/>
              <a:pathLst>
                <a:path w="1526" h="1353" extrusionOk="0">
                  <a:moveTo>
                    <a:pt x="758" y="1"/>
                  </a:moveTo>
                  <a:cubicBezTo>
                    <a:pt x="558" y="1"/>
                    <a:pt x="359" y="88"/>
                    <a:pt x="227" y="256"/>
                  </a:cubicBezTo>
                  <a:cubicBezTo>
                    <a:pt x="1" y="546"/>
                    <a:pt x="51" y="974"/>
                    <a:pt x="341" y="1214"/>
                  </a:cubicBezTo>
                  <a:cubicBezTo>
                    <a:pt x="454" y="1302"/>
                    <a:pt x="606" y="1352"/>
                    <a:pt x="757" y="1352"/>
                  </a:cubicBezTo>
                  <a:cubicBezTo>
                    <a:pt x="958" y="1352"/>
                    <a:pt x="1160" y="1251"/>
                    <a:pt x="1286" y="1088"/>
                  </a:cubicBezTo>
                  <a:cubicBezTo>
                    <a:pt x="1525" y="798"/>
                    <a:pt x="1462" y="369"/>
                    <a:pt x="1173" y="143"/>
                  </a:cubicBezTo>
                  <a:cubicBezTo>
                    <a:pt x="1050" y="47"/>
                    <a:pt x="904" y="1"/>
                    <a:pt x="758"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72;p48">
              <a:extLst>
                <a:ext uri="{FF2B5EF4-FFF2-40B4-BE49-F238E27FC236}">
                  <a16:creationId xmlns:a16="http://schemas.microsoft.com/office/drawing/2014/main" id="{C18E698D-0748-445B-B919-74FCC57262AF}"/>
                </a:ext>
              </a:extLst>
            </p:cNvPr>
            <p:cNvSpPr/>
            <p:nvPr/>
          </p:nvSpPr>
          <p:spPr>
            <a:xfrm>
              <a:off x="513750" y="3859050"/>
              <a:ext cx="38775" cy="33925"/>
            </a:xfrm>
            <a:custGeom>
              <a:avLst/>
              <a:gdLst/>
              <a:ahLst/>
              <a:cxnLst/>
              <a:rect l="l" t="t" r="r" b="b"/>
              <a:pathLst>
                <a:path w="1551" h="1357" extrusionOk="0">
                  <a:moveTo>
                    <a:pt x="780" y="0"/>
                  </a:moveTo>
                  <a:cubicBezTo>
                    <a:pt x="647" y="0"/>
                    <a:pt x="512" y="40"/>
                    <a:pt x="391" y="122"/>
                  </a:cubicBezTo>
                  <a:cubicBezTo>
                    <a:pt x="89" y="336"/>
                    <a:pt x="1" y="764"/>
                    <a:pt x="215" y="1067"/>
                  </a:cubicBezTo>
                  <a:cubicBezTo>
                    <a:pt x="341" y="1243"/>
                    <a:pt x="555" y="1357"/>
                    <a:pt x="782" y="1357"/>
                  </a:cubicBezTo>
                  <a:cubicBezTo>
                    <a:pt x="908" y="1357"/>
                    <a:pt x="1047" y="1319"/>
                    <a:pt x="1160" y="1243"/>
                  </a:cubicBezTo>
                  <a:cubicBezTo>
                    <a:pt x="1475" y="1029"/>
                    <a:pt x="1551" y="601"/>
                    <a:pt x="1336" y="298"/>
                  </a:cubicBezTo>
                  <a:cubicBezTo>
                    <a:pt x="1204" y="103"/>
                    <a:pt x="995" y="0"/>
                    <a:pt x="780"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73;p48">
              <a:extLst>
                <a:ext uri="{FF2B5EF4-FFF2-40B4-BE49-F238E27FC236}">
                  <a16:creationId xmlns:a16="http://schemas.microsoft.com/office/drawing/2014/main" id="{751918DD-BD6E-4FF2-8E0E-9D84CC49CF81}"/>
                </a:ext>
              </a:extLst>
            </p:cNvPr>
            <p:cNvSpPr/>
            <p:nvPr/>
          </p:nvSpPr>
          <p:spPr>
            <a:xfrm>
              <a:off x="1098125" y="3784200"/>
              <a:ext cx="38150" cy="33800"/>
            </a:xfrm>
            <a:custGeom>
              <a:avLst/>
              <a:gdLst/>
              <a:ahLst/>
              <a:cxnLst/>
              <a:rect l="l" t="t" r="r" b="b"/>
              <a:pathLst>
                <a:path w="1526" h="1352" extrusionOk="0">
                  <a:moveTo>
                    <a:pt x="763" y="0"/>
                  </a:moveTo>
                  <a:cubicBezTo>
                    <a:pt x="485" y="0"/>
                    <a:pt x="225" y="168"/>
                    <a:pt x="126" y="444"/>
                  </a:cubicBezTo>
                  <a:cubicBezTo>
                    <a:pt x="0" y="797"/>
                    <a:pt x="177" y="1188"/>
                    <a:pt x="530" y="1314"/>
                  </a:cubicBezTo>
                  <a:cubicBezTo>
                    <a:pt x="605" y="1339"/>
                    <a:pt x="681" y="1352"/>
                    <a:pt x="756" y="1352"/>
                  </a:cubicBezTo>
                  <a:cubicBezTo>
                    <a:pt x="1046" y="1352"/>
                    <a:pt x="1298" y="1175"/>
                    <a:pt x="1399" y="911"/>
                  </a:cubicBezTo>
                  <a:cubicBezTo>
                    <a:pt x="1525" y="558"/>
                    <a:pt x="1349" y="167"/>
                    <a:pt x="996" y="41"/>
                  </a:cubicBezTo>
                  <a:cubicBezTo>
                    <a:pt x="919" y="14"/>
                    <a:pt x="840" y="0"/>
                    <a:pt x="763"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74;p48">
              <a:extLst>
                <a:ext uri="{FF2B5EF4-FFF2-40B4-BE49-F238E27FC236}">
                  <a16:creationId xmlns:a16="http://schemas.microsoft.com/office/drawing/2014/main" id="{BE54C61A-99F8-4372-A01F-9B45B1ADC8EB}"/>
                </a:ext>
              </a:extLst>
            </p:cNvPr>
            <p:cNvSpPr/>
            <p:nvPr/>
          </p:nvSpPr>
          <p:spPr>
            <a:xfrm>
              <a:off x="697425" y="3771525"/>
              <a:ext cx="37825" cy="33875"/>
            </a:xfrm>
            <a:custGeom>
              <a:avLst/>
              <a:gdLst/>
              <a:ahLst/>
              <a:cxnLst/>
              <a:rect l="l" t="t" r="r" b="b"/>
              <a:pathLst>
                <a:path w="1513" h="1355" extrusionOk="0">
                  <a:moveTo>
                    <a:pt x="767" y="1"/>
                  </a:moveTo>
                  <a:cubicBezTo>
                    <a:pt x="701" y="1"/>
                    <a:pt x="634" y="11"/>
                    <a:pt x="567" y="31"/>
                  </a:cubicBezTo>
                  <a:cubicBezTo>
                    <a:pt x="202" y="132"/>
                    <a:pt x="0" y="510"/>
                    <a:pt x="101" y="876"/>
                  </a:cubicBezTo>
                  <a:cubicBezTo>
                    <a:pt x="189" y="1166"/>
                    <a:pt x="454" y="1355"/>
                    <a:pt x="756" y="1355"/>
                  </a:cubicBezTo>
                  <a:cubicBezTo>
                    <a:pt x="819" y="1355"/>
                    <a:pt x="895" y="1355"/>
                    <a:pt x="958" y="1329"/>
                  </a:cubicBezTo>
                  <a:cubicBezTo>
                    <a:pt x="1311" y="1229"/>
                    <a:pt x="1512" y="850"/>
                    <a:pt x="1411" y="485"/>
                  </a:cubicBezTo>
                  <a:cubicBezTo>
                    <a:pt x="1329" y="197"/>
                    <a:pt x="1061" y="1"/>
                    <a:pt x="767"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75;p48">
              <a:extLst>
                <a:ext uri="{FF2B5EF4-FFF2-40B4-BE49-F238E27FC236}">
                  <a16:creationId xmlns:a16="http://schemas.microsoft.com/office/drawing/2014/main" id="{36F1BC0E-2A0F-4069-ADBB-E78A9D4BB65E}"/>
                </a:ext>
              </a:extLst>
            </p:cNvPr>
            <p:cNvSpPr/>
            <p:nvPr/>
          </p:nvSpPr>
          <p:spPr>
            <a:xfrm>
              <a:off x="900600" y="3745825"/>
              <a:ext cx="34375" cy="34050"/>
            </a:xfrm>
            <a:custGeom>
              <a:avLst/>
              <a:gdLst/>
              <a:ahLst/>
              <a:cxnLst/>
              <a:rect l="l" t="t" r="r" b="b"/>
              <a:pathLst>
                <a:path w="1375" h="1362" extrusionOk="0">
                  <a:moveTo>
                    <a:pt x="683" y="1"/>
                  </a:moveTo>
                  <a:cubicBezTo>
                    <a:pt x="316" y="1"/>
                    <a:pt x="26" y="286"/>
                    <a:pt x="13" y="656"/>
                  </a:cubicBezTo>
                  <a:cubicBezTo>
                    <a:pt x="1" y="1034"/>
                    <a:pt x="290" y="1349"/>
                    <a:pt x="668" y="1362"/>
                  </a:cubicBezTo>
                  <a:lnTo>
                    <a:pt x="681" y="1362"/>
                  </a:lnTo>
                  <a:cubicBezTo>
                    <a:pt x="1059" y="1362"/>
                    <a:pt x="1349" y="1072"/>
                    <a:pt x="1362" y="707"/>
                  </a:cubicBezTo>
                  <a:cubicBezTo>
                    <a:pt x="1374" y="329"/>
                    <a:pt x="1084" y="14"/>
                    <a:pt x="706" y="1"/>
                  </a:cubicBezTo>
                  <a:cubicBezTo>
                    <a:pt x="698" y="1"/>
                    <a:pt x="690" y="1"/>
                    <a:pt x="683"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36"/>
          <p:cNvSpPr txBox="1">
            <a:spLocks noGrp="1"/>
          </p:cNvSpPr>
          <p:nvPr>
            <p:ph type="title"/>
          </p:nvPr>
        </p:nvSpPr>
        <p:spPr>
          <a:xfrm>
            <a:off x="-1704266" y="3628909"/>
            <a:ext cx="8489256" cy="578000"/>
          </a:xfrm>
          <a:prstGeom prst="rect">
            <a:avLst/>
          </a:prstGeom>
        </p:spPr>
        <p:txBody>
          <a:bodyPr spcFirstLastPara="1" wrap="square" lIns="121900" tIns="121900" rIns="121900" bIns="121900" anchor="ctr" anchorCtr="0">
            <a:noAutofit/>
          </a:bodyPr>
          <a:lstStyle/>
          <a:p>
            <a:r>
              <a:rPr lang="zh-TW" altLang="en-US" sz="5400" dirty="0">
                <a:latin typeface="王漢宗細黑體繁" panose="02000500000000000000" pitchFamily="2" charset="-120"/>
                <a:ea typeface="王漢宗細黑體繁" panose="02000500000000000000" pitchFamily="2" charset="-120"/>
              </a:rPr>
              <a:t>唯一不變</a:t>
            </a:r>
            <a:br>
              <a:rPr lang="en-US" altLang="zh-TW" sz="5400" dirty="0">
                <a:latin typeface="王漢宗細黑體繁" panose="02000500000000000000" pitchFamily="2" charset="-120"/>
                <a:ea typeface="王漢宗細黑體繁" panose="02000500000000000000" pitchFamily="2" charset="-120"/>
              </a:rPr>
            </a:br>
            <a:r>
              <a:rPr lang="zh-TW" altLang="en-US" sz="5400" dirty="0">
                <a:latin typeface="王漢宗細黑體繁" panose="02000500000000000000" pitchFamily="2" charset="-120"/>
                <a:ea typeface="王漢宗細黑體繁" panose="02000500000000000000" pitchFamily="2" charset="-120"/>
              </a:rPr>
              <a:t>就是</a:t>
            </a:r>
            <a:br>
              <a:rPr lang="en-US" altLang="zh-TW" sz="5400" dirty="0">
                <a:latin typeface="王漢宗細黑體繁" panose="02000500000000000000" pitchFamily="2" charset="-120"/>
                <a:ea typeface="王漢宗細黑體繁" panose="02000500000000000000" pitchFamily="2" charset="-120"/>
              </a:rPr>
            </a:br>
            <a:r>
              <a:rPr lang="zh-TW" altLang="en-US" sz="5400" dirty="0">
                <a:latin typeface="王漢宗細黑體繁" panose="02000500000000000000" pitchFamily="2" charset="-120"/>
                <a:ea typeface="王漢宗細黑體繁" panose="02000500000000000000" pitchFamily="2" charset="-120"/>
              </a:rPr>
              <a:t>世界永遠在變</a:t>
            </a:r>
            <a:br>
              <a:rPr lang="en-US" altLang="zh-TW" sz="4000" dirty="0">
                <a:latin typeface="王漢宗細黑體繁" panose="02000500000000000000" pitchFamily="2" charset="-120"/>
                <a:ea typeface="王漢宗細黑體繁" panose="02000500000000000000" pitchFamily="2" charset="-120"/>
              </a:rPr>
            </a:br>
            <a:endParaRPr sz="4000" dirty="0">
              <a:latin typeface="王漢宗細黑體繁" panose="02000500000000000000" pitchFamily="2" charset="-120"/>
              <a:ea typeface="王漢宗細黑體繁" panose="02000500000000000000" pitchFamily="2" charset="-120"/>
            </a:endParaRPr>
          </a:p>
        </p:txBody>
      </p:sp>
      <p:sp>
        <p:nvSpPr>
          <p:cNvPr id="180" name="Google Shape;99;p1">
            <a:extLst>
              <a:ext uri="{FF2B5EF4-FFF2-40B4-BE49-F238E27FC236}">
                <a16:creationId xmlns:a16="http://schemas.microsoft.com/office/drawing/2014/main" id="{00DADFB3-E7EB-4DBC-A13D-E7647FF1FBEF}"/>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81" name="Google Shape;88;p3">
            <a:extLst>
              <a:ext uri="{FF2B5EF4-FFF2-40B4-BE49-F238E27FC236}">
                <a16:creationId xmlns:a16="http://schemas.microsoft.com/office/drawing/2014/main" id="{929B3315-CA8B-498B-92F3-CD4CD0B30EF1}"/>
              </a:ext>
            </a:extLst>
          </p:cNvPr>
          <p:cNvSpPr/>
          <p:nvPr/>
        </p:nvSpPr>
        <p:spPr>
          <a:xfrm>
            <a:off x="710566" y="1577583"/>
            <a:ext cx="342900" cy="324000"/>
          </a:xfrm>
          <a:prstGeom prst="ellipse">
            <a:avLst/>
          </a:pr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2" name="Google Shape;89;p3">
            <a:extLst>
              <a:ext uri="{FF2B5EF4-FFF2-40B4-BE49-F238E27FC236}">
                <a16:creationId xmlns:a16="http://schemas.microsoft.com/office/drawing/2014/main" id="{B8DF9163-314F-4AFE-82D9-89B827CE7CC8}"/>
              </a:ext>
            </a:extLst>
          </p:cNvPr>
          <p:cNvSpPr/>
          <p:nvPr/>
        </p:nvSpPr>
        <p:spPr>
          <a:xfrm>
            <a:off x="1301750" y="783867"/>
            <a:ext cx="342900" cy="324000"/>
          </a:xfrm>
          <a:prstGeom prst="ellipse">
            <a:avLst/>
          </a:prstGeom>
          <a:solidFill>
            <a:srgbClr val="85D2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4" name="群組 3">
            <a:extLst>
              <a:ext uri="{FF2B5EF4-FFF2-40B4-BE49-F238E27FC236}">
                <a16:creationId xmlns:a16="http://schemas.microsoft.com/office/drawing/2014/main" id="{0B427111-44AB-4C2C-ABA5-03B318488832}"/>
              </a:ext>
            </a:extLst>
          </p:cNvPr>
          <p:cNvGrpSpPr/>
          <p:nvPr/>
        </p:nvGrpSpPr>
        <p:grpSpPr>
          <a:xfrm>
            <a:off x="5834732" y="1264947"/>
            <a:ext cx="4537671" cy="4553964"/>
            <a:chOff x="12090413" y="32644"/>
            <a:chExt cx="4537671" cy="4553964"/>
          </a:xfrm>
        </p:grpSpPr>
        <p:sp>
          <p:nvSpPr>
            <p:cNvPr id="213" name="Google Shape;2148;p72">
              <a:extLst>
                <a:ext uri="{FF2B5EF4-FFF2-40B4-BE49-F238E27FC236}">
                  <a16:creationId xmlns:a16="http://schemas.microsoft.com/office/drawing/2014/main" id="{A4129517-7039-4091-A44C-6B919B400B27}"/>
                </a:ext>
              </a:extLst>
            </p:cNvPr>
            <p:cNvSpPr/>
            <p:nvPr/>
          </p:nvSpPr>
          <p:spPr>
            <a:xfrm>
              <a:off x="14356432" y="32644"/>
              <a:ext cx="200626" cy="325276"/>
            </a:xfrm>
            <a:custGeom>
              <a:avLst/>
              <a:gdLst/>
              <a:ahLst/>
              <a:cxnLst/>
              <a:rect l="l" t="t" r="r" b="b"/>
              <a:pathLst>
                <a:path w="3858" h="6255" extrusionOk="0">
                  <a:moveTo>
                    <a:pt x="0" y="0"/>
                  </a:moveTo>
                  <a:lnTo>
                    <a:pt x="0" y="6255"/>
                  </a:lnTo>
                  <a:lnTo>
                    <a:pt x="3858" y="3127"/>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0;p72">
              <a:extLst>
                <a:ext uri="{FF2B5EF4-FFF2-40B4-BE49-F238E27FC236}">
                  <a16:creationId xmlns:a16="http://schemas.microsoft.com/office/drawing/2014/main" id="{366D4F9E-3B15-48B3-BB59-069F8DE8928D}"/>
                </a:ext>
              </a:extLst>
            </p:cNvPr>
            <p:cNvSpPr/>
            <p:nvPr/>
          </p:nvSpPr>
          <p:spPr>
            <a:xfrm rot="5400000">
              <a:off x="16364535" y="2284336"/>
              <a:ext cx="201822" cy="325276"/>
            </a:xfrm>
            <a:custGeom>
              <a:avLst/>
              <a:gdLst/>
              <a:ahLst/>
              <a:cxnLst/>
              <a:rect l="l" t="t" r="r" b="b"/>
              <a:pathLst>
                <a:path w="3881" h="6255" extrusionOk="0">
                  <a:moveTo>
                    <a:pt x="1" y="0"/>
                  </a:moveTo>
                  <a:lnTo>
                    <a:pt x="1" y="6255"/>
                  </a:lnTo>
                  <a:lnTo>
                    <a:pt x="3881" y="312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48;p72">
              <a:extLst>
                <a:ext uri="{FF2B5EF4-FFF2-40B4-BE49-F238E27FC236}">
                  <a16:creationId xmlns:a16="http://schemas.microsoft.com/office/drawing/2014/main" id="{FCBEA012-D73D-48D3-81EB-FB25780684B7}"/>
                </a:ext>
              </a:extLst>
            </p:cNvPr>
            <p:cNvSpPr/>
            <p:nvPr/>
          </p:nvSpPr>
          <p:spPr>
            <a:xfrm rot="10800000">
              <a:off x="14227876" y="4261332"/>
              <a:ext cx="200626" cy="325276"/>
            </a:xfrm>
            <a:custGeom>
              <a:avLst/>
              <a:gdLst/>
              <a:ahLst/>
              <a:cxnLst/>
              <a:rect l="l" t="t" r="r" b="b"/>
              <a:pathLst>
                <a:path w="3858" h="6255" extrusionOk="0">
                  <a:moveTo>
                    <a:pt x="0" y="0"/>
                  </a:moveTo>
                  <a:lnTo>
                    <a:pt x="0" y="6255"/>
                  </a:lnTo>
                  <a:lnTo>
                    <a:pt x="3858" y="3127"/>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48;p72">
              <a:extLst>
                <a:ext uri="{FF2B5EF4-FFF2-40B4-BE49-F238E27FC236}">
                  <a16:creationId xmlns:a16="http://schemas.microsoft.com/office/drawing/2014/main" id="{5F5151B4-9C23-42F0-9E98-563CE2284600}"/>
                </a:ext>
              </a:extLst>
            </p:cNvPr>
            <p:cNvSpPr/>
            <p:nvPr/>
          </p:nvSpPr>
          <p:spPr>
            <a:xfrm rot="16070897">
              <a:off x="12152738" y="2102579"/>
              <a:ext cx="200626" cy="325276"/>
            </a:xfrm>
            <a:custGeom>
              <a:avLst/>
              <a:gdLst/>
              <a:ahLst/>
              <a:cxnLst/>
              <a:rect l="l" t="t" r="r" b="b"/>
              <a:pathLst>
                <a:path w="3858" h="6255" extrusionOk="0">
                  <a:moveTo>
                    <a:pt x="0" y="0"/>
                  </a:moveTo>
                  <a:lnTo>
                    <a:pt x="0" y="6255"/>
                  </a:lnTo>
                  <a:lnTo>
                    <a:pt x="3858" y="3127"/>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2150;p72">
            <a:extLst>
              <a:ext uri="{FF2B5EF4-FFF2-40B4-BE49-F238E27FC236}">
                <a16:creationId xmlns:a16="http://schemas.microsoft.com/office/drawing/2014/main" id="{BC806202-3057-4A12-8097-5338B7BE47F9}"/>
              </a:ext>
            </a:extLst>
          </p:cNvPr>
          <p:cNvSpPr/>
          <p:nvPr/>
        </p:nvSpPr>
        <p:spPr>
          <a:xfrm rot="2700000">
            <a:off x="9830206" y="2001076"/>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50;p72">
            <a:extLst>
              <a:ext uri="{FF2B5EF4-FFF2-40B4-BE49-F238E27FC236}">
                <a16:creationId xmlns:a16="http://schemas.microsoft.com/office/drawing/2014/main" id="{BB74CFE9-8682-4CAB-A1AA-E81EA90A14E0}"/>
              </a:ext>
            </a:extLst>
          </p:cNvPr>
          <p:cNvSpPr/>
          <p:nvPr/>
        </p:nvSpPr>
        <p:spPr>
          <a:xfrm rot="9000000">
            <a:off x="9342672" y="5533636"/>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50;p72">
            <a:extLst>
              <a:ext uri="{FF2B5EF4-FFF2-40B4-BE49-F238E27FC236}">
                <a16:creationId xmlns:a16="http://schemas.microsoft.com/office/drawing/2014/main" id="{BBF894F2-962B-4C05-9679-2A1957483DD1}"/>
              </a:ext>
            </a:extLst>
          </p:cNvPr>
          <p:cNvSpPr/>
          <p:nvPr/>
        </p:nvSpPr>
        <p:spPr>
          <a:xfrm rot="13500000">
            <a:off x="5969845" y="4788260"/>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50;p72">
            <a:extLst>
              <a:ext uri="{FF2B5EF4-FFF2-40B4-BE49-F238E27FC236}">
                <a16:creationId xmlns:a16="http://schemas.microsoft.com/office/drawing/2014/main" id="{D2677F62-8BD2-4CAB-A41E-E0B9138D95E0}"/>
              </a:ext>
            </a:extLst>
          </p:cNvPr>
          <p:cNvSpPr/>
          <p:nvPr/>
        </p:nvSpPr>
        <p:spPr>
          <a:xfrm rot="18000000">
            <a:off x="6001791" y="1819788"/>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B08D3FBD-6393-48D1-ACAA-ACEA311FF1E2}"/>
              </a:ext>
            </a:extLst>
          </p:cNvPr>
          <p:cNvSpPr/>
          <p:nvPr/>
        </p:nvSpPr>
        <p:spPr>
          <a:xfrm>
            <a:off x="5153064" y="2800050"/>
            <a:ext cx="6096000" cy="1477328"/>
          </a:xfrm>
          <a:prstGeom prst="rect">
            <a:avLst/>
          </a:prstGeom>
        </p:spPr>
        <p:txBody>
          <a:bodyPr>
            <a:spAutoFit/>
          </a:bodyPr>
          <a:lstStyle/>
          <a:p>
            <a:pPr algn="ctr"/>
            <a:r>
              <a:rPr lang="zh-TW" altLang="en-US" sz="4400" b="1" dirty="0">
                <a:latin typeface="王漢宗細黑體繁" panose="02000500000000000000" pitchFamily="2" charset="-120"/>
                <a:ea typeface="王漢宗細黑體繁" panose="02000500000000000000" pitchFamily="2" charset="-120"/>
                <a:cs typeface="Fira Sans Extra Condensed"/>
                <a:sym typeface="Fira Sans Extra Condensed"/>
              </a:rPr>
              <a:t>「創意與實踐」</a:t>
            </a:r>
            <a:endParaRPr lang="en-US" altLang="zh-TW" sz="4400" b="1" dirty="0">
              <a:latin typeface="王漢宗細黑體繁" panose="02000500000000000000" pitchFamily="2" charset="-120"/>
              <a:ea typeface="王漢宗細黑體繁" panose="02000500000000000000" pitchFamily="2" charset="-120"/>
              <a:cs typeface="Fira Sans Extra Condensed"/>
              <a:sym typeface="Fira Sans Extra Condensed"/>
            </a:endParaRPr>
          </a:p>
          <a:p>
            <a:pPr algn="ctr"/>
            <a:r>
              <a:rPr lang="zh-TW" altLang="en-US" sz="3200" b="1" dirty="0">
                <a:latin typeface="王漢宗細黑體繁" panose="02000500000000000000" pitchFamily="2" charset="-120"/>
                <a:ea typeface="王漢宗細黑體繁" panose="02000500000000000000" pitchFamily="2" charset="-120"/>
                <a:cs typeface="Fira Sans Extra Condensed"/>
                <a:sym typeface="Fira Sans Extra Condensed"/>
              </a:rPr>
              <a:t>因應瞬息萬變環境最佳解</a:t>
            </a:r>
            <a:br>
              <a:rPr lang="en-US" altLang="zh-TW" sz="3200" b="1" dirty="0">
                <a:latin typeface="王漢宗細黑體繁" panose="02000500000000000000" pitchFamily="2" charset="-120"/>
                <a:ea typeface="王漢宗細黑體繁" panose="02000500000000000000" pitchFamily="2" charset="-120"/>
                <a:cs typeface="Fira Sans Extra Condensed"/>
                <a:sym typeface="Fira Sans Extra Condensed"/>
              </a:rPr>
            </a:br>
            <a:endParaRPr lang="zh-TW" altLang="en-US" dirty="0"/>
          </a:p>
        </p:txBody>
      </p:sp>
    </p:spTree>
    <p:extLst>
      <p:ext uri="{BB962C8B-B14F-4D97-AF65-F5344CB8AC3E}">
        <p14:creationId xmlns:p14="http://schemas.microsoft.com/office/powerpoint/2010/main" val="230693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left)">
                                      <p:cBhvr>
                                        <p:cTn id="7" dur="500"/>
                                        <p:tgtEl>
                                          <p:spTgt spid="10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wipe(right)">
                                      <p:cBhvr>
                                        <p:cTn id="15" dur="500"/>
                                        <p:tgtEl>
                                          <p:spTgt spid="110"/>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wipe(right)">
                                      <p:cBhvr>
                                        <p:cTn id="19" dur="500"/>
                                        <p:tgtEl>
                                          <p:spTgt spid="11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wipe(down)">
                                      <p:cBhvr>
                                        <p:cTn id="23" dur="500"/>
                                        <p:tgtEl>
                                          <p:spTgt spid="1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1" grpId="0" animBg="1"/>
      <p:bldP spid="11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43FB5-729A-44C7-8C67-F7CC078FD4A7}"/>
              </a:ext>
            </a:extLst>
          </p:cNvPr>
          <p:cNvPicPr>
            <a:picLocks noChangeAspect="1"/>
          </p:cNvPicPr>
          <p:nvPr/>
        </p:nvPicPr>
        <p:blipFill rotWithShape="1">
          <a:blip r:embed="rId2"/>
          <a:srcRect t="1075" b="-143"/>
          <a:stretch/>
        </p:blipFill>
        <p:spPr>
          <a:xfrm>
            <a:off x="259400" y="1619822"/>
            <a:ext cx="6537640" cy="4120633"/>
          </a:xfrm>
          <a:prstGeom prst="rect">
            <a:avLst/>
          </a:prstGeom>
        </p:spPr>
      </p:pic>
      <p:sp>
        <p:nvSpPr>
          <p:cNvPr id="6" name="Rectangle 5">
            <a:extLst>
              <a:ext uri="{FF2B5EF4-FFF2-40B4-BE49-F238E27FC236}">
                <a16:creationId xmlns:a16="http://schemas.microsoft.com/office/drawing/2014/main" id="{F08C6180-521A-4C00-825B-7326A9AFA5F0}"/>
              </a:ext>
            </a:extLst>
          </p:cNvPr>
          <p:cNvSpPr/>
          <p:nvPr/>
        </p:nvSpPr>
        <p:spPr>
          <a:xfrm>
            <a:off x="7007133" y="3218473"/>
            <a:ext cx="5032147" cy="923330"/>
          </a:xfrm>
          <a:prstGeom prst="rect">
            <a:avLst/>
          </a:prstGeom>
        </p:spPr>
        <p:txBody>
          <a:bodyPr wrap="none">
            <a:spAutoFit/>
          </a:bodyPr>
          <a:lstStyle/>
          <a:p>
            <a:r>
              <a:rPr lang="zh-TW" altLang="en-US" sz="5400" b="1" dirty="0">
                <a:solidFill>
                  <a:schemeClr val="accent6">
                    <a:lumMod val="50000"/>
                  </a:schemeClr>
                </a:solidFill>
              </a:rPr>
              <a:t>以</a:t>
            </a:r>
            <a:r>
              <a:rPr lang="zh-TW" altLang="en-US" sz="5400" b="1" dirty="0">
                <a:solidFill>
                  <a:srgbClr val="FFC000"/>
                </a:solidFill>
              </a:rPr>
              <a:t>創意</a:t>
            </a:r>
            <a:r>
              <a:rPr lang="zh-TW" altLang="en-US" sz="5400" b="1" dirty="0">
                <a:solidFill>
                  <a:schemeClr val="accent6">
                    <a:lumMod val="50000"/>
                  </a:schemeClr>
                </a:solidFill>
              </a:rPr>
              <a:t>實踐價值</a:t>
            </a:r>
          </a:p>
        </p:txBody>
      </p:sp>
      <p:sp>
        <p:nvSpPr>
          <p:cNvPr id="7" name="Rectangle 6">
            <a:extLst>
              <a:ext uri="{FF2B5EF4-FFF2-40B4-BE49-F238E27FC236}">
                <a16:creationId xmlns:a16="http://schemas.microsoft.com/office/drawing/2014/main" id="{B4B24BBF-EA40-4744-8F1E-D010F2EDD8D8}"/>
              </a:ext>
            </a:extLst>
          </p:cNvPr>
          <p:cNvSpPr/>
          <p:nvPr/>
        </p:nvSpPr>
        <p:spPr>
          <a:xfrm>
            <a:off x="10722012" y="4080843"/>
            <a:ext cx="1210588" cy="338554"/>
          </a:xfrm>
          <a:prstGeom prst="rect">
            <a:avLst/>
          </a:prstGeom>
        </p:spPr>
        <p:txBody>
          <a:bodyPr wrap="none">
            <a:spAutoFit/>
          </a:bodyPr>
          <a:lstStyle/>
          <a:p>
            <a:r>
              <a:rPr lang="zh-TW" altLang="en-US" sz="1600" b="1" dirty="0">
                <a:solidFill>
                  <a:schemeClr val="tx1"/>
                </a:solidFill>
                <a:ea typeface="微軟正黑體" panose="020B0604030504040204" pitchFamily="34" charset="-120"/>
                <a:cs typeface="Calibri" panose="020F0502020204030204" pitchFamily="34" charset="0"/>
              </a:rPr>
              <a:t>張介仁館長</a:t>
            </a:r>
            <a:endParaRPr lang="zh-TW" altLang="en-US" sz="1600" dirty="0">
              <a:solidFill>
                <a:schemeClr val="tx1"/>
              </a:solidFill>
            </a:endParaRPr>
          </a:p>
        </p:txBody>
      </p:sp>
    </p:spTree>
    <p:extLst>
      <p:ext uri="{BB962C8B-B14F-4D97-AF65-F5344CB8AC3E}">
        <p14:creationId xmlns:p14="http://schemas.microsoft.com/office/powerpoint/2010/main" val="422007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39" name="Google Shape;88;p3">
            <a:extLst>
              <a:ext uri="{FF2B5EF4-FFF2-40B4-BE49-F238E27FC236}">
                <a16:creationId xmlns:a16="http://schemas.microsoft.com/office/drawing/2014/main" id="{5B8A7DE8-0EB2-4770-856C-6F6C5441F337}"/>
              </a:ext>
            </a:extLst>
          </p:cNvPr>
          <p:cNvSpPr/>
          <p:nvPr/>
        </p:nvSpPr>
        <p:spPr>
          <a:xfrm>
            <a:off x="708118" y="1560694"/>
            <a:ext cx="342900" cy="324000"/>
          </a:xfrm>
          <a:prstGeom prst="ellipse">
            <a:avLst/>
          </a:prstGeom>
          <a:solidFill>
            <a:srgbClr val="FFDD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301984" y="897060"/>
            <a:ext cx="9791840" cy="578000"/>
          </a:xfrm>
          <a:prstGeom prst="rect">
            <a:avLst/>
          </a:prstGeom>
        </p:spPr>
        <p:txBody>
          <a:bodyPr spcFirstLastPara="1" wrap="square" lIns="121900" tIns="121900" rIns="121900" bIns="121900" anchor="ctr" anchorCtr="0">
            <a:noAutofit/>
          </a:bodyPr>
          <a:lstStyle/>
          <a:p>
            <a:pPr algn="ctr"/>
            <a:r>
              <a:rPr lang="zh-TW" altLang="en-US" b="1" dirty="0">
                <a:latin typeface="王漢宗細黑體繁" panose="02000500000000000000" pitchFamily="2" charset="-120"/>
                <a:ea typeface="王漢宗細黑體繁" panose="02000500000000000000" pitchFamily="2" charset="-120"/>
              </a:rPr>
              <a:t>圖書館的永續創新</a:t>
            </a:r>
            <a:endParaRPr b="1" dirty="0">
              <a:latin typeface="王漢宗細黑體繁" panose="02000500000000000000" pitchFamily="2" charset="-120"/>
              <a:ea typeface="王漢宗細黑體繁" panose="02000500000000000000" pitchFamily="2" charset="-120"/>
            </a:endParaRPr>
          </a:p>
        </p:txBody>
      </p:sp>
      <p:pic>
        <p:nvPicPr>
          <p:cNvPr id="142" name="Picture 141">
            <a:extLst>
              <a:ext uri="{FF2B5EF4-FFF2-40B4-BE49-F238E27FC236}">
                <a16:creationId xmlns:a16="http://schemas.microsoft.com/office/drawing/2014/main" id="{288B0809-C9EA-45F5-A7AA-9B7309F9F229}"/>
              </a:ext>
            </a:extLst>
          </p:cNvPr>
          <p:cNvPicPr>
            <a:picLocks noChangeAspect="1"/>
          </p:cNvPicPr>
          <p:nvPr/>
        </p:nvPicPr>
        <p:blipFill rotWithShape="1">
          <a:blip r:embed="rId3"/>
          <a:srcRect l="1914" t="1584" r="71622" b="54697"/>
          <a:stretch/>
        </p:blipFill>
        <p:spPr>
          <a:xfrm>
            <a:off x="10341429" y="236223"/>
            <a:ext cx="1661283" cy="1746042"/>
          </a:xfrm>
          <a:prstGeom prst="ellipse">
            <a:avLst/>
          </a:prstGeom>
        </p:spPr>
      </p:pic>
      <p:sp>
        <p:nvSpPr>
          <p:cNvPr id="144" name="Google Shape;88;p3">
            <a:extLst>
              <a:ext uri="{FF2B5EF4-FFF2-40B4-BE49-F238E27FC236}">
                <a16:creationId xmlns:a16="http://schemas.microsoft.com/office/drawing/2014/main" id="{DC01F74A-946C-4BB0-9DCD-F9CEAAC20D18}"/>
              </a:ext>
            </a:extLst>
          </p:cNvPr>
          <p:cNvSpPr/>
          <p:nvPr/>
        </p:nvSpPr>
        <p:spPr>
          <a:xfrm>
            <a:off x="152365" y="2481988"/>
            <a:ext cx="342900" cy="324000"/>
          </a:xfrm>
          <a:prstGeom prst="ellipse">
            <a:avLst/>
          </a:prstGeom>
          <a:solidFill>
            <a:srgbClr val="00C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3" name="Text Box 9">
            <a:extLst>
              <a:ext uri="{FF2B5EF4-FFF2-40B4-BE49-F238E27FC236}">
                <a16:creationId xmlns:a16="http://schemas.microsoft.com/office/drawing/2014/main" id="{DADDD2DB-4C1E-4AE3-B13F-3B4F71DFD2D2}"/>
              </a:ext>
            </a:extLst>
          </p:cNvPr>
          <p:cNvSpPr txBox="1">
            <a:spLocks noChangeArrowheads="1"/>
          </p:cNvSpPr>
          <p:nvPr/>
        </p:nvSpPr>
        <p:spPr bwMode="auto">
          <a:xfrm>
            <a:off x="573708" y="2137157"/>
            <a:ext cx="10794572" cy="4001095"/>
          </a:xfrm>
          <a:prstGeom prst="rect">
            <a:avLst/>
          </a:prstGeom>
          <a:noFill/>
          <a:ln>
            <a:noFill/>
          </a:ln>
          <a:extLst/>
        </p:spPr>
        <p:txBody>
          <a:bodyPr wrap="square">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kumimoji="0" lang="zh-TW" altLang="en-US" sz="3600" b="1" u="sng" dirty="0">
                <a:latin typeface="+mj-lt"/>
                <a:ea typeface="微軟正黑體" panose="020B0604030504040204" pitchFamily="34" charset="-120"/>
                <a:cs typeface="Calibri" panose="020F0502020204030204" pitchFamily="34" charset="0"/>
              </a:rPr>
              <a:t>永續創新</a:t>
            </a:r>
            <a:r>
              <a:rPr kumimoji="0" lang="en-US" altLang="zh-TW" sz="2000" b="1" dirty="0">
                <a:latin typeface="+mj-lt"/>
                <a:ea typeface="微軟正黑體" panose="020B0604030504040204" pitchFamily="34" charset="-120"/>
                <a:cs typeface="Calibri" panose="020F0502020204030204" pitchFamily="34" charset="0"/>
              </a:rPr>
              <a:t>(Sustainable Innovation)</a:t>
            </a:r>
            <a:r>
              <a:rPr kumimoji="0" lang="en-US" altLang="zh-TW" sz="3600" b="1" dirty="0">
                <a:latin typeface="+mj-lt"/>
                <a:ea typeface="微軟正黑體" panose="020B0604030504040204" pitchFamily="34" charset="-120"/>
                <a:cs typeface="Calibri" panose="020F0502020204030204" pitchFamily="34" charset="0"/>
              </a:rPr>
              <a:t> </a:t>
            </a:r>
          </a:p>
          <a:p>
            <a:pPr marL="358775"/>
            <a:r>
              <a:rPr kumimoji="0" lang="zh-TW" altLang="en-US" sz="2600" b="1" dirty="0">
                <a:latin typeface="+mj-lt"/>
                <a:ea typeface="微軟正黑體" panose="020B0604030504040204" pitchFamily="34" charset="-120"/>
                <a:cs typeface="Calibri" panose="020F0502020204030204" pitchFamily="34" charset="0"/>
              </a:rPr>
              <a:t>或稱永續驅動的創新</a:t>
            </a:r>
            <a:r>
              <a:rPr kumimoji="0" lang="en-US" altLang="zh-TW" sz="2000" b="1" dirty="0">
                <a:latin typeface="+mj-lt"/>
                <a:ea typeface="微軟正黑體" panose="020B0604030504040204" pitchFamily="34" charset="-120"/>
                <a:cs typeface="Calibri" panose="020F0502020204030204" pitchFamily="34" charset="0"/>
              </a:rPr>
              <a:t>(Sustainability-driven innovation)</a:t>
            </a:r>
          </a:p>
          <a:p>
            <a:pPr marL="358775"/>
            <a:r>
              <a:rPr kumimoji="0" lang="zh-TW" altLang="en-US" sz="2600" b="1" dirty="0">
                <a:latin typeface="+mj-lt"/>
                <a:ea typeface="微軟正黑體" panose="020B0604030504040204" pitchFamily="34" charset="-120"/>
                <a:cs typeface="Calibri" panose="020F0502020204030204" pitchFamily="34" charset="0"/>
              </a:rPr>
              <a:t>不是為創新而創新</a:t>
            </a:r>
            <a:endParaRPr kumimoji="0" lang="en-US" altLang="zh-TW" sz="2600" b="1" dirty="0">
              <a:latin typeface="+mj-lt"/>
              <a:ea typeface="微軟正黑體" panose="020B0604030504040204" pitchFamily="34" charset="-120"/>
              <a:cs typeface="Calibri" panose="020F0502020204030204" pitchFamily="34" charset="0"/>
            </a:endParaRPr>
          </a:p>
          <a:p>
            <a:pPr marL="358775"/>
            <a:r>
              <a:rPr kumimoji="0" lang="zh-TW" altLang="en-US" sz="2600" b="1" dirty="0">
                <a:latin typeface="+mj-lt"/>
                <a:ea typeface="微軟正黑體" panose="020B0604030504040204" pitchFamily="34" charset="-120"/>
                <a:cs typeface="Calibri" panose="020F0502020204030204" pitchFamily="34" charset="0"/>
              </a:rPr>
              <a:t>而是為了有益永續發展而創新。</a:t>
            </a:r>
            <a:endParaRPr kumimoji="0" lang="en-US" altLang="zh-TW" sz="2600" b="1" dirty="0">
              <a:latin typeface="+mj-lt"/>
              <a:ea typeface="微軟正黑體" panose="020B0604030504040204" pitchFamily="34" charset="-120"/>
              <a:cs typeface="Calibri" panose="020F0502020204030204" pitchFamily="34" charset="0"/>
            </a:endParaRPr>
          </a:p>
          <a:p>
            <a:pPr marL="358775"/>
            <a:endParaRPr kumimoji="0" lang="en-US" altLang="zh-TW" sz="2600" b="1" dirty="0">
              <a:latin typeface="+mj-lt"/>
              <a:ea typeface="微軟正黑體" panose="020B0604030504040204" pitchFamily="34" charset="-120"/>
              <a:cs typeface="Calibri" panose="020F0502020204030204" pitchFamily="34" charset="0"/>
            </a:endParaRPr>
          </a:p>
          <a:p>
            <a:pPr marL="358775"/>
            <a:endParaRPr kumimoji="0" lang="en-US" altLang="zh-TW" sz="2600" b="1" dirty="0">
              <a:latin typeface="+mj-lt"/>
              <a:ea typeface="微軟正黑體" panose="020B0604030504040204" pitchFamily="34" charset="-120"/>
              <a:cs typeface="Calibri" panose="020F0502020204030204" pitchFamily="34" charset="0"/>
            </a:endParaRPr>
          </a:p>
          <a:p>
            <a:pPr marL="358775"/>
            <a:endParaRPr kumimoji="0" lang="en-US" altLang="zh-TW" sz="2600" b="1" dirty="0">
              <a:latin typeface="+mj-lt"/>
              <a:ea typeface="微軟正黑體" panose="020B0604030504040204" pitchFamily="34" charset="-120"/>
              <a:cs typeface="Calibri" panose="020F0502020204030204" pitchFamily="34" charset="0"/>
            </a:endParaRPr>
          </a:p>
          <a:p>
            <a:r>
              <a:rPr lang="zh-TW" altLang="en-US" sz="3600" b="1" u="sng" dirty="0">
                <a:latin typeface="+mj-lt"/>
                <a:ea typeface="微軟正黑體" panose="020B0604030504040204" pitchFamily="34" charset="-120"/>
                <a:cs typeface="Calibri" panose="020F0502020204030204" pitchFamily="34" charset="0"/>
              </a:rPr>
              <a:t>全新的思維及典範的轉移</a:t>
            </a:r>
            <a:r>
              <a:rPr lang="en-US" altLang="zh-TW" sz="2000" b="1" dirty="0">
                <a:latin typeface="+mj-lt"/>
                <a:ea typeface="微軟正黑體" panose="020B0604030504040204" pitchFamily="34" charset="-120"/>
                <a:cs typeface="Calibri" panose="020F0502020204030204" pitchFamily="34" charset="0"/>
              </a:rPr>
              <a:t>(Paradigm Shift</a:t>
            </a:r>
            <a:r>
              <a:rPr lang="en-US" altLang="zh-TW" sz="2000" b="1" dirty="0">
                <a:latin typeface="+mj-lt"/>
                <a:ea typeface="微軟正黑體" panose="020B0604030504040204" pitchFamily="34" charset="-120"/>
                <a:cs typeface="Times New Roman" pitchFamily="18" charset="0"/>
              </a:rPr>
              <a:t>*</a:t>
            </a:r>
            <a:r>
              <a:rPr lang="en-US" altLang="zh-TW" sz="2000" b="1" dirty="0">
                <a:latin typeface="+mj-lt"/>
                <a:ea typeface="微軟正黑體" panose="020B0604030504040204" pitchFamily="34" charset="-120"/>
                <a:cs typeface="Calibri" panose="020F0502020204030204" pitchFamily="34" charset="0"/>
              </a:rPr>
              <a:t>)</a:t>
            </a:r>
          </a:p>
          <a:p>
            <a:pPr marL="358775"/>
            <a:r>
              <a:rPr lang="zh-TW" altLang="en-US" sz="2600" b="1" dirty="0">
                <a:latin typeface="+mj-lt"/>
                <a:ea typeface="微軟正黑體" panose="020B0604030504040204" pitchFamily="34" charset="-120"/>
                <a:cs typeface="Calibri" panose="020F0502020204030204" pitchFamily="34" charset="0"/>
              </a:rPr>
              <a:t>對於掌控人類生活之科學理論之基本假設的改變</a:t>
            </a:r>
            <a:endParaRPr lang="en-US" altLang="zh-TW" sz="2600" b="1" dirty="0">
              <a:latin typeface="+mj-lt"/>
              <a:ea typeface="微軟正黑體" panose="020B0604030504040204" pitchFamily="34" charset="-120"/>
              <a:cs typeface="Calibri" panose="020F0502020204030204" pitchFamily="34" charset="0"/>
            </a:endParaRPr>
          </a:p>
        </p:txBody>
      </p:sp>
      <p:sp>
        <p:nvSpPr>
          <p:cNvPr id="145" name="Google Shape;88;p3">
            <a:extLst>
              <a:ext uri="{FF2B5EF4-FFF2-40B4-BE49-F238E27FC236}">
                <a16:creationId xmlns:a16="http://schemas.microsoft.com/office/drawing/2014/main" id="{A6587CDD-A224-4A19-ADFF-36EA5A8C7421}"/>
              </a:ext>
            </a:extLst>
          </p:cNvPr>
          <p:cNvSpPr/>
          <p:nvPr/>
        </p:nvSpPr>
        <p:spPr>
          <a:xfrm>
            <a:off x="191587" y="5261195"/>
            <a:ext cx="342900" cy="324000"/>
          </a:xfrm>
          <a:prstGeom prst="ellipse">
            <a:avLst/>
          </a:prstGeom>
          <a:solidFill>
            <a:srgbClr val="00C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6" name="投影片編號版面配置區 3">
            <a:extLst>
              <a:ext uri="{FF2B5EF4-FFF2-40B4-BE49-F238E27FC236}">
                <a16:creationId xmlns:a16="http://schemas.microsoft.com/office/drawing/2014/main" id="{6F78B45B-E24A-4F73-B735-43698993D18A}"/>
              </a:ext>
            </a:extLst>
          </p:cNvPr>
          <p:cNvSpPr>
            <a:spLocks noGrp="1"/>
          </p:cNvSpPr>
          <p:nvPr>
            <p:ph type="sldNum" sz="quarter" idx="12"/>
          </p:nvPr>
        </p:nvSpPr>
        <p:spPr>
          <a:xfrm>
            <a:off x="9916590" y="5155504"/>
            <a:ext cx="341607" cy="18252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fontAlgn="base" hangingPunct="1">
              <a:spcBef>
                <a:spcPct val="0"/>
              </a:spcBef>
              <a:spcAft>
                <a:spcPct val="0"/>
              </a:spcAft>
              <a:defRPr/>
            </a:pPr>
            <a:fld id="{2026AAF5-A34D-43B6-AF9B-0E35E6C8C3C1}" type="slidenum">
              <a:rPr lang="en-US" altLang="zh-TW" sz="1400">
                <a:solidFill>
                  <a:srgbClr val="000000"/>
                </a:solidFill>
                <a:latin typeface="+mj-lt"/>
              </a:rPr>
              <a:pPr eaLnBrk="1" fontAlgn="base" hangingPunct="1">
                <a:spcBef>
                  <a:spcPct val="0"/>
                </a:spcBef>
                <a:spcAft>
                  <a:spcPct val="0"/>
                </a:spcAft>
                <a:defRPr/>
              </a:pPr>
              <a:t>5</a:t>
            </a:fld>
            <a:endParaRPr lang="en-US" altLang="zh-TW" sz="1400">
              <a:solidFill>
                <a:srgbClr val="000000"/>
              </a:solidFill>
              <a:latin typeface="+mj-lt"/>
            </a:endParaRPr>
          </a:p>
        </p:txBody>
      </p:sp>
      <p:grpSp>
        <p:nvGrpSpPr>
          <p:cNvPr id="147" name="群組 3">
            <a:extLst>
              <a:ext uri="{FF2B5EF4-FFF2-40B4-BE49-F238E27FC236}">
                <a16:creationId xmlns:a16="http://schemas.microsoft.com/office/drawing/2014/main" id="{B70E35AC-D5EE-4C79-9669-DDAC050D73B7}"/>
              </a:ext>
            </a:extLst>
          </p:cNvPr>
          <p:cNvGrpSpPr/>
          <p:nvPr/>
        </p:nvGrpSpPr>
        <p:grpSpPr>
          <a:xfrm>
            <a:off x="7990114" y="2224503"/>
            <a:ext cx="4142371" cy="3455801"/>
            <a:chOff x="2529954" y="845691"/>
            <a:chExt cx="6774989" cy="5652080"/>
          </a:xfrm>
        </p:grpSpPr>
        <p:pic>
          <p:nvPicPr>
            <p:cNvPr id="148" name="Picture 4">
              <a:extLst>
                <a:ext uri="{FF2B5EF4-FFF2-40B4-BE49-F238E27FC236}">
                  <a16:creationId xmlns:a16="http://schemas.microsoft.com/office/drawing/2014/main" id="{ED33794E-25E4-4521-9110-423505DA78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4"/>
            <a:stretch/>
          </p:blipFill>
          <p:spPr bwMode="auto">
            <a:xfrm>
              <a:off x="2529954" y="845691"/>
              <a:ext cx="6774989" cy="565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橢圓 2">
              <a:extLst>
                <a:ext uri="{FF2B5EF4-FFF2-40B4-BE49-F238E27FC236}">
                  <a16:creationId xmlns:a16="http://schemas.microsoft.com/office/drawing/2014/main" id="{8A338ECB-6ABE-4EDD-8408-BB50CD8CC089}"/>
                </a:ext>
              </a:extLst>
            </p:cNvPr>
            <p:cNvSpPr/>
            <p:nvPr/>
          </p:nvSpPr>
          <p:spPr>
            <a:xfrm>
              <a:off x="7608168" y="980728"/>
              <a:ext cx="100811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latin typeface="+mj-lt"/>
              </a:endParaRPr>
            </a:p>
          </p:txBody>
        </p:sp>
        <p:sp>
          <p:nvSpPr>
            <p:cNvPr id="150" name="文字方塊 4">
              <a:extLst>
                <a:ext uri="{FF2B5EF4-FFF2-40B4-BE49-F238E27FC236}">
                  <a16:creationId xmlns:a16="http://schemas.microsoft.com/office/drawing/2014/main" id="{D6C66E0C-4F1E-49DD-8A22-428100691CD2}"/>
                </a:ext>
              </a:extLst>
            </p:cNvPr>
            <p:cNvSpPr txBox="1"/>
            <p:nvPr/>
          </p:nvSpPr>
          <p:spPr>
            <a:xfrm>
              <a:off x="5570898" y="1540709"/>
              <a:ext cx="2478990" cy="804057"/>
            </a:xfrm>
            <a:prstGeom prst="rect">
              <a:avLst/>
            </a:prstGeom>
            <a:noFill/>
          </p:spPr>
          <p:txBody>
            <a:bodyPr wrap="square" rtlCol="0">
              <a:spAutoFit/>
            </a:bodyPr>
            <a:lstStyle/>
            <a:p>
              <a:pPr algn="ctr"/>
              <a:r>
                <a:rPr lang="en-US" altLang="zh-TW" sz="1200" b="1" dirty="0">
                  <a:solidFill>
                    <a:schemeClr val="tx1"/>
                  </a:solidFill>
                  <a:latin typeface="+mj-lt"/>
                  <a:cs typeface="Calibri" panose="020F0502020204030204" pitchFamily="34" charset="0"/>
                </a:rPr>
                <a:t>Breakthrough Mindset</a:t>
              </a:r>
              <a:endParaRPr lang="zh-TW" altLang="en-US" sz="1200" b="1" dirty="0">
                <a:solidFill>
                  <a:schemeClr val="tx1"/>
                </a:solidFill>
                <a:latin typeface="+mj-lt"/>
                <a:cs typeface="Calibri" panose="020F0502020204030204" pitchFamily="34" charset="0"/>
              </a:endParaRPr>
            </a:p>
          </p:txBody>
        </p:sp>
        <p:sp>
          <p:nvSpPr>
            <p:cNvPr id="151" name="文字方塊 8">
              <a:extLst>
                <a:ext uri="{FF2B5EF4-FFF2-40B4-BE49-F238E27FC236}">
                  <a16:creationId xmlns:a16="http://schemas.microsoft.com/office/drawing/2014/main" id="{3637771D-D5A3-40C2-9ECA-E15896A6B9E3}"/>
                </a:ext>
              </a:extLst>
            </p:cNvPr>
            <p:cNvSpPr txBox="1"/>
            <p:nvPr/>
          </p:nvSpPr>
          <p:spPr>
            <a:xfrm>
              <a:off x="7372470" y="2165636"/>
              <a:ext cx="1912631" cy="804056"/>
            </a:xfrm>
            <a:prstGeom prst="rect">
              <a:avLst/>
            </a:prstGeom>
            <a:noFill/>
          </p:spPr>
          <p:txBody>
            <a:bodyPr wrap="square" rtlCol="0">
              <a:spAutoFit/>
            </a:bodyPr>
            <a:lstStyle/>
            <a:p>
              <a:pPr algn="ctr"/>
              <a:r>
                <a:rPr lang="en-US" altLang="zh-TW" sz="1200" b="1" dirty="0">
                  <a:solidFill>
                    <a:schemeClr val="tx1"/>
                  </a:solidFill>
                  <a:latin typeface="+mj-lt"/>
                  <a:cs typeface="Calibri" panose="020F0502020204030204" pitchFamily="34" charset="0"/>
                </a:rPr>
                <a:t>Exponential Innovation</a:t>
              </a:r>
              <a:endParaRPr lang="zh-TW" altLang="en-US" sz="1200" b="1" dirty="0">
                <a:solidFill>
                  <a:schemeClr val="tx1"/>
                </a:solidFill>
                <a:latin typeface="+mj-lt"/>
                <a:cs typeface="Calibri" panose="020F0502020204030204" pitchFamily="34" charset="0"/>
              </a:endParaRPr>
            </a:p>
          </p:txBody>
        </p:sp>
        <p:sp>
          <p:nvSpPr>
            <p:cNvPr id="152" name="橢圓 9">
              <a:extLst>
                <a:ext uri="{FF2B5EF4-FFF2-40B4-BE49-F238E27FC236}">
                  <a16:creationId xmlns:a16="http://schemas.microsoft.com/office/drawing/2014/main" id="{83E82CC7-F884-4963-BCFD-66EF1F53D147}"/>
                </a:ext>
              </a:extLst>
            </p:cNvPr>
            <p:cNvSpPr/>
            <p:nvPr/>
          </p:nvSpPr>
          <p:spPr>
            <a:xfrm>
              <a:off x="7904180" y="2929161"/>
              <a:ext cx="898075" cy="322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latin typeface="+mj-lt"/>
              </a:endParaRPr>
            </a:p>
          </p:txBody>
        </p:sp>
      </p:grpSp>
      <p:sp>
        <p:nvSpPr>
          <p:cNvPr id="153" name="矩形 11">
            <a:extLst>
              <a:ext uri="{FF2B5EF4-FFF2-40B4-BE49-F238E27FC236}">
                <a16:creationId xmlns:a16="http://schemas.microsoft.com/office/drawing/2014/main" id="{7054B2E5-4311-4C4C-9797-28AB9F4080F4}"/>
              </a:ext>
            </a:extLst>
          </p:cNvPr>
          <p:cNvSpPr/>
          <p:nvPr/>
        </p:nvSpPr>
        <p:spPr>
          <a:xfrm>
            <a:off x="8145593" y="5790981"/>
            <a:ext cx="3857119" cy="615553"/>
          </a:xfrm>
          <a:prstGeom prst="rect">
            <a:avLst/>
          </a:prstGeom>
        </p:spPr>
        <p:txBody>
          <a:bodyPr wrap="square">
            <a:spAutoFit/>
          </a:bodyPr>
          <a:lstStyle/>
          <a:p>
            <a:r>
              <a:rPr lang="en-US" altLang="zh-TW" sz="2000" b="1" dirty="0">
                <a:solidFill>
                  <a:schemeClr val="tx1"/>
                </a:solidFill>
                <a:latin typeface="+mj-lt"/>
                <a:cs typeface="Calibri" panose="020F0502020204030204" pitchFamily="34" charset="0"/>
              </a:rPr>
              <a:t>Waves of Innovation Diagram </a:t>
            </a:r>
            <a:r>
              <a:rPr lang="en-US" altLang="zh-TW" sz="1400" b="1" dirty="0">
                <a:solidFill>
                  <a:schemeClr val="tx1"/>
                </a:solidFill>
                <a:latin typeface="+mj-lt"/>
                <a:cs typeface="Calibri" panose="020F0502020204030204" pitchFamily="34" charset="0"/>
              </a:rPr>
              <a:t>(Source: </a:t>
            </a:r>
            <a:r>
              <a:rPr lang="en-US" altLang="zh-TW" sz="1400" b="1" dirty="0" err="1">
                <a:solidFill>
                  <a:schemeClr val="tx1"/>
                </a:solidFill>
                <a:latin typeface="+mj-lt"/>
                <a:cs typeface="Calibri" panose="020F0502020204030204" pitchFamily="34" charset="0"/>
              </a:rPr>
              <a:t>Hargroves</a:t>
            </a:r>
            <a:r>
              <a:rPr lang="en-US" altLang="zh-TW" sz="1400" b="1" dirty="0">
                <a:solidFill>
                  <a:schemeClr val="tx1"/>
                </a:solidFill>
                <a:latin typeface="+mj-lt"/>
                <a:cs typeface="Calibri" panose="020F0502020204030204" pitchFamily="34" charset="0"/>
              </a:rPr>
              <a:t> et al (2005, p17)</a:t>
            </a:r>
          </a:p>
        </p:txBody>
      </p:sp>
      <p:sp>
        <p:nvSpPr>
          <p:cNvPr id="6" name="Rectangle 5">
            <a:extLst>
              <a:ext uri="{FF2B5EF4-FFF2-40B4-BE49-F238E27FC236}">
                <a16:creationId xmlns:a16="http://schemas.microsoft.com/office/drawing/2014/main" id="{37D7D7B3-528A-4724-B1A3-6C64DF7D35B0}"/>
              </a:ext>
            </a:extLst>
          </p:cNvPr>
          <p:cNvSpPr/>
          <p:nvPr/>
        </p:nvSpPr>
        <p:spPr>
          <a:xfrm>
            <a:off x="140233" y="5092115"/>
            <a:ext cx="7849881" cy="1090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8189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39" name="Google Shape;88;p3">
            <a:extLst>
              <a:ext uri="{FF2B5EF4-FFF2-40B4-BE49-F238E27FC236}">
                <a16:creationId xmlns:a16="http://schemas.microsoft.com/office/drawing/2014/main" id="{5B8A7DE8-0EB2-4770-856C-6F6C5441F337}"/>
              </a:ext>
            </a:extLst>
          </p:cNvPr>
          <p:cNvSpPr/>
          <p:nvPr/>
        </p:nvSpPr>
        <p:spPr>
          <a:xfrm>
            <a:off x="708118" y="1560694"/>
            <a:ext cx="342900" cy="324000"/>
          </a:xfrm>
          <a:prstGeom prst="ellipse">
            <a:avLst/>
          </a:prstGeom>
          <a:solidFill>
            <a:srgbClr val="FFDD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301750" y="1306694"/>
            <a:ext cx="9791840" cy="578000"/>
          </a:xfrm>
          <a:prstGeom prst="rect">
            <a:avLst/>
          </a:prstGeom>
        </p:spPr>
        <p:txBody>
          <a:bodyPr spcFirstLastPara="1" wrap="square" lIns="121900" tIns="121900" rIns="121900" bIns="121900" anchor="ctr" anchorCtr="0">
            <a:noAutofit/>
          </a:bodyPr>
          <a:lstStyle/>
          <a:p>
            <a:pPr algn="ctr"/>
            <a:r>
              <a:rPr lang="zh-TW" altLang="en-US" b="1" dirty="0">
                <a:latin typeface="王漢宗細黑體繁" panose="02000500000000000000" pitchFamily="2" charset="-120"/>
                <a:ea typeface="王漢宗細黑體繁" panose="02000500000000000000" pitchFamily="2" charset="-120"/>
              </a:rPr>
              <a:t>永續創新的主要來源</a:t>
            </a:r>
            <a:br>
              <a:rPr lang="en-US" altLang="zh-TW" b="1" dirty="0">
                <a:latin typeface="王漢宗細黑體繁" panose="02000500000000000000" pitchFamily="2" charset="-120"/>
                <a:ea typeface="王漢宗細黑體繁" panose="02000500000000000000" pitchFamily="2" charset="-120"/>
              </a:rPr>
            </a:br>
            <a:r>
              <a:rPr lang="zh-TW" altLang="en-US" b="1" dirty="0">
                <a:latin typeface="王漢宗細黑體繁" panose="02000500000000000000" pitchFamily="2" charset="-120"/>
                <a:ea typeface="王漢宗細黑體繁" panose="02000500000000000000" pitchFamily="2" charset="-120"/>
              </a:rPr>
              <a:t>跨領域整合</a:t>
            </a:r>
            <a:br>
              <a:rPr lang="zh-TW" altLang="en-US" b="1" dirty="0">
                <a:latin typeface="王漢宗細黑體繁" panose="02000500000000000000" pitchFamily="2" charset="-120"/>
                <a:ea typeface="王漢宗細黑體繁" panose="02000500000000000000" pitchFamily="2" charset="-120"/>
              </a:rPr>
            </a:br>
            <a:endParaRPr b="1" dirty="0">
              <a:latin typeface="王漢宗細黑體繁" panose="02000500000000000000" pitchFamily="2" charset="-120"/>
              <a:ea typeface="王漢宗細黑體繁" panose="02000500000000000000" pitchFamily="2" charset="-120"/>
            </a:endParaRPr>
          </a:p>
        </p:txBody>
      </p:sp>
      <p:pic>
        <p:nvPicPr>
          <p:cNvPr id="142" name="Picture 141">
            <a:extLst>
              <a:ext uri="{FF2B5EF4-FFF2-40B4-BE49-F238E27FC236}">
                <a16:creationId xmlns:a16="http://schemas.microsoft.com/office/drawing/2014/main" id="{288B0809-C9EA-45F5-A7AA-9B7309F9F229}"/>
              </a:ext>
            </a:extLst>
          </p:cNvPr>
          <p:cNvPicPr>
            <a:picLocks noChangeAspect="1"/>
          </p:cNvPicPr>
          <p:nvPr/>
        </p:nvPicPr>
        <p:blipFill rotWithShape="1">
          <a:blip r:embed="rId3"/>
          <a:srcRect l="1914" t="1584" r="71622" b="54697"/>
          <a:stretch/>
        </p:blipFill>
        <p:spPr>
          <a:xfrm>
            <a:off x="10341429" y="236223"/>
            <a:ext cx="1661283" cy="1746042"/>
          </a:xfrm>
          <a:prstGeom prst="ellipse">
            <a:avLst/>
          </a:prstGeom>
        </p:spPr>
      </p:pic>
      <p:sp>
        <p:nvSpPr>
          <p:cNvPr id="144" name="Google Shape;88;p3">
            <a:extLst>
              <a:ext uri="{FF2B5EF4-FFF2-40B4-BE49-F238E27FC236}">
                <a16:creationId xmlns:a16="http://schemas.microsoft.com/office/drawing/2014/main" id="{DC01F74A-946C-4BB0-9DCD-F9CEAAC20D18}"/>
              </a:ext>
            </a:extLst>
          </p:cNvPr>
          <p:cNvSpPr/>
          <p:nvPr/>
        </p:nvSpPr>
        <p:spPr>
          <a:xfrm>
            <a:off x="152365" y="2481988"/>
            <a:ext cx="342900" cy="324000"/>
          </a:xfrm>
          <a:prstGeom prst="ellipse">
            <a:avLst/>
          </a:prstGeom>
          <a:solidFill>
            <a:srgbClr val="00C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E3F59DAE-F6C5-4D0B-B286-4587464132CC}"/>
              </a:ext>
            </a:extLst>
          </p:cNvPr>
          <p:cNvPicPr>
            <a:picLocks noChangeAspect="1"/>
          </p:cNvPicPr>
          <p:nvPr/>
        </p:nvPicPr>
        <p:blipFill rotWithShape="1">
          <a:blip r:embed="rId4"/>
          <a:srcRect l="7144" b="36460"/>
          <a:stretch/>
        </p:blipFill>
        <p:spPr>
          <a:xfrm>
            <a:off x="0" y="3454626"/>
            <a:ext cx="3205412" cy="3104187"/>
          </a:xfrm>
          <a:prstGeom prst="rect">
            <a:avLst/>
          </a:prstGeom>
        </p:spPr>
      </p:pic>
      <p:pic>
        <p:nvPicPr>
          <p:cNvPr id="22" name="Picture 2" descr="http://image.slidesharecdn.com/everydaycreativity-pavansoni-150304034643-conversion-gate01/95/everyday-creativity-pavan-soni-9-638.jpg?cb=1425440839">
            <a:extLst>
              <a:ext uri="{FF2B5EF4-FFF2-40B4-BE49-F238E27FC236}">
                <a16:creationId xmlns:a16="http://schemas.microsoft.com/office/drawing/2014/main" id="{2A2A9039-C881-4E9E-8BAC-9B6700123F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510"/>
          <a:stretch/>
        </p:blipFill>
        <p:spPr bwMode="auto">
          <a:xfrm>
            <a:off x="5758081" y="2302999"/>
            <a:ext cx="6219463" cy="4318778"/>
          </a:xfrm>
          <a:prstGeom prst="rect">
            <a:avLst/>
          </a:prstGeom>
          <a:noFill/>
          <a:extLst>
            <a:ext uri="{909E8E84-426E-40DD-AFC4-6F175D3DCCD1}">
              <a14:hiddenFill xmlns:a14="http://schemas.microsoft.com/office/drawing/2010/main">
                <a:solidFill>
                  <a:srgbClr val="FFFFFF"/>
                </a:solidFill>
              </a14:hiddenFill>
            </a:ext>
          </a:extLst>
        </p:spPr>
      </p:pic>
      <p:sp>
        <p:nvSpPr>
          <p:cNvPr id="143" name="Text Box 9">
            <a:extLst>
              <a:ext uri="{FF2B5EF4-FFF2-40B4-BE49-F238E27FC236}">
                <a16:creationId xmlns:a16="http://schemas.microsoft.com/office/drawing/2014/main" id="{DADDD2DB-4C1E-4AE3-B13F-3B4F71DFD2D2}"/>
              </a:ext>
            </a:extLst>
          </p:cNvPr>
          <p:cNvSpPr txBox="1">
            <a:spLocks noChangeArrowheads="1"/>
          </p:cNvSpPr>
          <p:nvPr/>
        </p:nvSpPr>
        <p:spPr bwMode="auto">
          <a:xfrm>
            <a:off x="573708" y="2068519"/>
            <a:ext cx="5315463" cy="2246769"/>
          </a:xfrm>
          <a:prstGeom prst="rect">
            <a:avLst/>
          </a:prstGeom>
          <a:noFill/>
          <a:ln>
            <a:noFill/>
          </a:ln>
          <a:extLst/>
        </p:spPr>
        <p:txBody>
          <a:bodyPr wrap="square">
            <a:spAutoFit/>
          </a:bodyP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r>
              <a:rPr kumimoji="0" lang="zh-TW" altLang="en-US" sz="3600" b="1" u="sng" dirty="0">
                <a:latin typeface="+mj-lt"/>
                <a:ea typeface="微軟正黑體" panose="020B0604030504040204" pitchFamily="34" charset="-120"/>
                <a:cs typeface="Calibri" panose="020F0502020204030204" pitchFamily="34" charset="0"/>
              </a:rPr>
              <a:t>梅迪奇效應 </a:t>
            </a:r>
            <a:r>
              <a:rPr kumimoji="0" lang="en-US" altLang="zh-TW" sz="2000" b="1" dirty="0">
                <a:latin typeface="+mj-lt"/>
                <a:ea typeface="微軟正黑體" panose="020B0604030504040204" pitchFamily="34" charset="-120"/>
                <a:cs typeface="Calibri" panose="020F0502020204030204" pitchFamily="34" charset="0"/>
              </a:rPr>
              <a:t>(Medici Effect)</a:t>
            </a:r>
            <a:r>
              <a:rPr kumimoji="0" lang="en-US" altLang="zh-TW" sz="3600" b="1" dirty="0">
                <a:latin typeface="+mj-lt"/>
                <a:ea typeface="微軟正黑體" panose="020B0604030504040204" pitchFamily="34" charset="-120"/>
                <a:cs typeface="Calibri" panose="020F0502020204030204" pitchFamily="34" charset="0"/>
              </a:rPr>
              <a:t> </a:t>
            </a:r>
          </a:p>
          <a:p>
            <a:pPr marL="358775"/>
            <a:r>
              <a:rPr kumimoji="0" lang="zh-TW" altLang="en-US" sz="2600" b="1" dirty="0">
                <a:latin typeface="+mj-lt"/>
                <a:ea typeface="微軟正黑體" panose="020B0604030504040204" pitchFamily="34" charset="-120"/>
                <a:cs typeface="Calibri" panose="020F0502020204030204" pitchFamily="34" charset="0"/>
              </a:rPr>
              <a:t>當跨入不同領域、學科、文化的交會點時，將會因結合現有的觀念而創造出大量的、突破性的新想法</a:t>
            </a:r>
            <a:endParaRPr kumimoji="0" lang="en-US" altLang="zh-TW" sz="2600" b="1" dirty="0">
              <a:latin typeface="+mj-lt"/>
              <a:ea typeface="微軟正黑體" panose="020B0604030504040204" pitchFamily="34" charset="-120"/>
              <a:cs typeface="Calibri" panose="020F0502020204030204" pitchFamily="34" charset="0"/>
            </a:endParaRPr>
          </a:p>
        </p:txBody>
      </p:sp>
      <p:pic>
        <p:nvPicPr>
          <p:cNvPr id="24" name="Picture 23">
            <a:extLst>
              <a:ext uri="{FF2B5EF4-FFF2-40B4-BE49-F238E27FC236}">
                <a16:creationId xmlns:a16="http://schemas.microsoft.com/office/drawing/2014/main" id="{8FC82EED-4516-4872-A4EF-5978677D4613}"/>
              </a:ext>
            </a:extLst>
          </p:cNvPr>
          <p:cNvPicPr>
            <a:picLocks noChangeAspect="1"/>
          </p:cNvPicPr>
          <p:nvPr/>
        </p:nvPicPr>
        <p:blipFill rotWithShape="1">
          <a:blip r:embed="rId4"/>
          <a:srcRect t="73489" r="6622"/>
          <a:stretch/>
        </p:blipFill>
        <p:spPr>
          <a:xfrm>
            <a:off x="2534647" y="5263619"/>
            <a:ext cx="3223434" cy="1295194"/>
          </a:xfrm>
          <a:prstGeom prst="rect">
            <a:avLst/>
          </a:prstGeom>
        </p:spPr>
      </p:pic>
      <p:sp>
        <p:nvSpPr>
          <p:cNvPr id="7" name="Rectangle 6">
            <a:extLst>
              <a:ext uri="{FF2B5EF4-FFF2-40B4-BE49-F238E27FC236}">
                <a16:creationId xmlns:a16="http://schemas.microsoft.com/office/drawing/2014/main" id="{C1F4F494-704E-4723-9CC6-CE341EE9F1D5}"/>
              </a:ext>
            </a:extLst>
          </p:cNvPr>
          <p:cNvSpPr/>
          <p:nvPr/>
        </p:nvSpPr>
        <p:spPr>
          <a:xfrm>
            <a:off x="195201" y="6556192"/>
            <a:ext cx="1063112" cy="338554"/>
          </a:xfrm>
          <a:prstGeom prst="rect">
            <a:avLst/>
          </a:prstGeom>
        </p:spPr>
        <p:txBody>
          <a:bodyPr wrap="none">
            <a:spAutoFit/>
          </a:bodyPr>
          <a:lstStyle/>
          <a:p>
            <a:r>
              <a:rPr lang="zh-TW" altLang="en-US" sz="1600" b="1" dirty="0">
                <a:solidFill>
                  <a:schemeClr val="bg1">
                    <a:lumMod val="75000"/>
                  </a:schemeClr>
                </a:solidFill>
                <a:ea typeface="微軟正黑體" panose="020B0604030504040204" pitchFamily="34" charset="-120"/>
                <a:cs typeface="Calibri" panose="020F0502020204030204" pitchFamily="34" charset="0"/>
              </a:rPr>
              <a:t>天下雜誌</a:t>
            </a:r>
            <a:r>
              <a:rPr lang="en-US" altLang="zh-TW" sz="1600" b="1" dirty="0">
                <a:solidFill>
                  <a:schemeClr val="bg1">
                    <a:lumMod val="75000"/>
                  </a:schemeClr>
                </a:solidFill>
                <a:ea typeface="微軟正黑體" panose="020B0604030504040204" pitchFamily="34" charset="-120"/>
                <a:cs typeface="Calibri" panose="020F0502020204030204" pitchFamily="34" charset="0"/>
              </a:rPr>
              <a:t> </a:t>
            </a:r>
            <a:endParaRPr lang="zh-TW" altLang="en-US" sz="1600" dirty="0">
              <a:solidFill>
                <a:schemeClr val="bg1">
                  <a:lumMod val="75000"/>
                </a:schemeClr>
              </a:solidFill>
            </a:endParaRPr>
          </a:p>
        </p:txBody>
      </p:sp>
    </p:spTree>
    <p:extLst>
      <p:ext uri="{BB962C8B-B14F-4D97-AF65-F5344CB8AC3E}">
        <p14:creationId xmlns:p14="http://schemas.microsoft.com/office/powerpoint/2010/main" val="3765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39" name="Google Shape;88;p3">
            <a:extLst>
              <a:ext uri="{FF2B5EF4-FFF2-40B4-BE49-F238E27FC236}">
                <a16:creationId xmlns:a16="http://schemas.microsoft.com/office/drawing/2014/main" id="{5B8A7DE8-0EB2-4770-856C-6F6C5441F337}"/>
              </a:ext>
            </a:extLst>
          </p:cNvPr>
          <p:cNvSpPr/>
          <p:nvPr/>
        </p:nvSpPr>
        <p:spPr>
          <a:xfrm>
            <a:off x="708118" y="1560694"/>
            <a:ext cx="342900" cy="324000"/>
          </a:xfrm>
          <a:prstGeom prst="ellipse">
            <a:avLst/>
          </a:prstGeom>
          <a:solidFill>
            <a:srgbClr val="FFDD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0" name="Google Shape;89;p3">
            <a:extLst>
              <a:ext uri="{FF2B5EF4-FFF2-40B4-BE49-F238E27FC236}">
                <a16:creationId xmlns:a16="http://schemas.microsoft.com/office/drawing/2014/main" id="{28D31D25-BF33-4330-8C34-D8D4A5690A2B}"/>
              </a:ext>
            </a:extLst>
          </p:cNvPr>
          <p:cNvSpPr/>
          <p:nvPr/>
        </p:nvSpPr>
        <p:spPr>
          <a:xfrm>
            <a:off x="1301750" y="783867"/>
            <a:ext cx="342900" cy="324000"/>
          </a:xfrm>
          <a:prstGeom prst="ellipse">
            <a:avLst/>
          </a:prstGeom>
          <a:solidFill>
            <a:srgbClr val="F28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998;p36">
            <a:extLst>
              <a:ext uri="{FF2B5EF4-FFF2-40B4-BE49-F238E27FC236}">
                <a16:creationId xmlns:a16="http://schemas.microsoft.com/office/drawing/2014/main" id="{8553A43E-7864-4CCB-B57A-4D701D792575}"/>
              </a:ext>
            </a:extLst>
          </p:cNvPr>
          <p:cNvSpPr txBox="1">
            <a:spLocks noGrp="1"/>
          </p:cNvSpPr>
          <p:nvPr>
            <p:ph type="title"/>
          </p:nvPr>
        </p:nvSpPr>
        <p:spPr>
          <a:xfrm>
            <a:off x="1301984" y="897060"/>
            <a:ext cx="9791840" cy="578000"/>
          </a:xfrm>
          <a:prstGeom prst="rect">
            <a:avLst/>
          </a:prstGeom>
        </p:spPr>
        <p:txBody>
          <a:bodyPr spcFirstLastPara="1" wrap="square" lIns="121900" tIns="121900" rIns="121900" bIns="121900" anchor="ctr" anchorCtr="0">
            <a:noAutofit/>
          </a:bodyPr>
          <a:lstStyle/>
          <a:p>
            <a:pPr algn="ctr"/>
            <a:br>
              <a:rPr lang="en-US" altLang="zh-TW" b="1" dirty="0">
                <a:latin typeface="王漢宗細黑體繁" panose="02000500000000000000" pitchFamily="2" charset="-120"/>
                <a:ea typeface="王漢宗細黑體繁" panose="02000500000000000000" pitchFamily="2" charset="-120"/>
              </a:rPr>
            </a:br>
            <a:r>
              <a:rPr lang="zh-TW" altLang="en-US" b="1" dirty="0">
                <a:latin typeface="王漢宗細黑體繁" panose="02000500000000000000" pitchFamily="2" charset="-120"/>
                <a:ea typeface="王漢宗細黑體繁" panose="02000500000000000000" pitchFamily="2" charset="-120"/>
              </a:rPr>
              <a:t>生物模擬</a:t>
            </a:r>
            <a:r>
              <a:rPr lang="en-US" altLang="zh-TW" b="1" dirty="0">
                <a:latin typeface="王漢宗細黑體繁" panose="02000500000000000000" pitchFamily="2" charset="-120"/>
                <a:ea typeface="王漢宗細黑體繁" panose="02000500000000000000" pitchFamily="2" charset="-120"/>
              </a:rPr>
              <a:t>(</a:t>
            </a:r>
            <a:r>
              <a:rPr lang="en-US" altLang="zh-TW" b="1" dirty="0" err="1">
                <a:latin typeface="王漢宗細黑體繁" panose="02000500000000000000" pitchFamily="2" charset="-120"/>
                <a:ea typeface="王漢宗細黑體繁" panose="02000500000000000000" pitchFamily="2" charset="-120"/>
              </a:rPr>
              <a:t>Biomimicy</a:t>
            </a:r>
            <a:r>
              <a:rPr lang="en-US" altLang="zh-TW" b="1" dirty="0">
                <a:latin typeface="王漢宗細黑體繁" panose="02000500000000000000" pitchFamily="2" charset="-120"/>
                <a:ea typeface="王漢宗細黑體繁" panose="02000500000000000000" pitchFamily="2" charset="-120"/>
              </a:rPr>
              <a:t>)-</a:t>
            </a:r>
            <a:r>
              <a:rPr lang="zh-TW" altLang="en-US" b="1" dirty="0">
                <a:latin typeface="王漢宗細黑體繁" panose="02000500000000000000" pitchFamily="2" charset="-120"/>
                <a:ea typeface="王漢宗細黑體繁" panose="02000500000000000000" pitchFamily="2" charset="-120"/>
              </a:rPr>
              <a:t>仿生學</a:t>
            </a:r>
            <a:br>
              <a:rPr lang="zh-TW" altLang="en-US" b="1" dirty="0">
                <a:latin typeface="王漢宗細黑體繁" panose="02000500000000000000" pitchFamily="2" charset="-120"/>
                <a:ea typeface="王漢宗細黑體繁" panose="02000500000000000000" pitchFamily="2" charset="-120"/>
              </a:rPr>
            </a:br>
            <a:endParaRPr b="1" dirty="0">
              <a:latin typeface="王漢宗細黑體繁" panose="02000500000000000000" pitchFamily="2" charset="-120"/>
              <a:ea typeface="王漢宗細黑體繁" panose="02000500000000000000" pitchFamily="2" charset="-120"/>
            </a:endParaRPr>
          </a:p>
        </p:txBody>
      </p:sp>
      <p:pic>
        <p:nvPicPr>
          <p:cNvPr id="142" name="Picture 141">
            <a:extLst>
              <a:ext uri="{FF2B5EF4-FFF2-40B4-BE49-F238E27FC236}">
                <a16:creationId xmlns:a16="http://schemas.microsoft.com/office/drawing/2014/main" id="{288B0809-C9EA-45F5-A7AA-9B7309F9F229}"/>
              </a:ext>
            </a:extLst>
          </p:cNvPr>
          <p:cNvPicPr>
            <a:picLocks noChangeAspect="1"/>
          </p:cNvPicPr>
          <p:nvPr/>
        </p:nvPicPr>
        <p:blipFill rotWithShape="1">
          <a:blip r:embed="rId3"/>
          <a:srcRect l="1914" t="1584" r="71622" b="54697"/>
          <a:stretch/>
        </p:blipFill>
        <p:spPr>
          <a:xfrm>
            <a:off x="10341429" y="236223"/>
            <a:ext cx="1661283" cy="1746042"/>
          </a:xfrm>
          <a:prstGeom prst="ellipse">
            <a:avLst/>
          </a:prstGeom>
        </p:spPr>
      </p:pic>
      <p:sp>
        <p:nvSpPr>
          <p:cNvPr id="144" name="Google Shape;88;p3">
            <a:extLst>
              <a:ext uri="{FF2B5EF4-FFF2-40B4-BE49-F238E27FC236}">
                <a16:creationId xmlns:a16="http://schemas.microsoft.com/office/drawing/2014/main" id="{DC01F74A-946C-4BB0-9DCD-F9CEAAC20D18}"/>
              </a:ext>
            </a:extLst>
          </p:cNvPr>
          <p:cNvSpPr/>
          <p:nvPr/>
        </p:nvSpPr>
        <p:spPr>
          <a:xfrm>
            <a:off x="152365" y="2481988"/>
            <a:ext cx="342900" cy="324000"/>
          </a:xfrm>
          <a:prstGeom prst="ellipse">
            <a:avLst/>
          </a:prstGeom>
          <a:solidFill>
            <a:srgbClr val="00C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7A5CB768-FC88-48ED-B67F-491AEACCD141}"/>
              </a:ext>
            </a:extLst>
          </p:cNvPr>
          <p:cNvGrpSpPr/>
          <p:nvPr/>
        </p:nvGrpSpPr>
        <p:grpSpPr>
          <a:xfrm>
            <a:off x="112755" y="2360794"/>
            <a:ext cx="5983245" cy="1899582"/>
            <a:chOff x="152365" y="3280186"/>
            <a:chExt cx="7522028" cy="2388121"/>
          </a:xfrm>
        </p:grpSpPr>
        <p:pic>
          <p:nvPicPr>
            <p:cNvPr id="13" name="圖片 5">
              <a:extLst>
                <a:ext uri="{FF2B5EF4-FFF2-40B4-BE49-F238E27FC236}">
                  <a16:creationId xmlns:a16="http://schemas.microsoft.com/office/drawing/2014/main" id="{EF75CBFF-799E-43C7-9CB4-20870E4410FB}"/>
                </a:ext>
              </a:extLst>
            </p:cNvPr>
            <p:cNvPicPr>
              <a:picLocks noChangeAspect="1"/>
            </p:cNvPicPr>
            <p:nvPr/>
          </p:nvPicPr>
          <p:blipFill rotWithShape="1">
            <a:blip r:embed="rId4"/>
            <a:srcRect l="20019" t="24195" r="10137" b="36621"/>
            <a:stretch/>
          </p:blipFill>
          <p:spPr>
            <a:xfrm>
              <a:off x="152365" y="3280186"/>
              <a:ext cx="7522028" cy="2373755"/>
            </a:xfrm>
            <a:prstGeom prst="rect">
              <a:avLst/>
            </a:prstGeom>
          </p:spPr>
        </p:pic>
        <p:sp>
          <p:nvSpPr>
            <p:cNvPr id="14" name="矩形 2">
              <a:extLst>
                <a:ext uri="{FF2B5EF4-FFF2-40B4-BE49-F238E27FC236}">
                  <a16:creationId xmlns:a16="http://schemas.microsoft.com/office/drawing/2014/main" id="{7653478E-7A98-42B2-A141-E6066088C50D}"/>
                </a:ext>
              </a:extLst>
            </p:cNvPr>
            <p:cNvSpPr/>
            <p:nvPr/>
          </p:nvSpPr>
          <p:spPr>
            <a:xfrm>
              <a:off x="152365" y="5391308"/>
              <a:ext cx="1854995" cy="276999"/>
            </a:xfrm>
            <a:prstGeom prst="rect">
              <a:avLst/>
            </a:prstGeom>
          </p:spPr>
          <p:txBody>
            <a:bodyPr wrap="none">
              <a:spAutoFit/>
            </a:bodyPr>
            <a:lstStyle/>
            <a:p>
              <a:r>
                <a:rPr lang="zh-TW" altLang="en-US" sz="1200" b="1" dirty="0">
                  <a:solidFill>
                    <a:schemeClr val="bg1"/>
                  </a:solidFill>
                </a:rPr>
                <a:t>https://biomimicry.org/</a:t>
              </a:r>
            </a:p>
          </p:txBody>
        </p:sp>
      </p:grpSp>
      <p:pic>
        <p:nvPicPr>
          <p:cNvPr id="16" name="圖片 2">
            <a:extLst>
              <a:ext uri="{FF2B5EF4-FFF2-40B4-BE49-F238E27FC236}">
                <a16:creationId xmlns:a16="http://schemas.microsoft.com/office/drawing/2014/main" id="{8E854F6C-30F8-4747-8C82-D0DF5E2AD4A5}"/>
              </a:ext>
            </a:extLst>
          </p:cNvPr>
          <p:cNvPicPr>
            <a:picLocks noChangeAspect="1"/>
          </p:cNvPicPr>
          <p:nvPr/>
        </p:nvPicPr>
        <p:blipFill rotWithShape="1">
          <a:blip r:embed="rId5"/>
          <a:srcRect l="23707" t="21292" r="24915" b="15488"/>
          <a:stretch/>
        </p:blipFill>
        <p:spPr>
          <a:xfrm>
            <a:off x="6171992" y="2372139"/>
            <a:ext cx="5867643" cy="4061318"/>
          </a:xfrm>
          <a:prstGeom prst="rect">
            <a:avLst/>
          </a:prstGeom>
        </p:spPr>
      </p:pic>
      <p:sp>
        <p:nvSpPr>
          <p:cNvPr id="17" name="矩形 18">
            <a:extLst>
              <a:ext uri="{FF2B5EF4-FFF2-40B4-BE49-F238E27FC236}">
                <a16:creationId xmlns:a16="http://schemas.microsoft.com/office/drawing/2014/main" id="{89729847-74B4-48B1-8206-A5E78A2A8B84}"/>
              </a:ext>
            </a:extLst>
          </p:cNvPr>
          <p:cNvSpPr>
            <a:spLocks noChangeArrowheads="1"/>
          </p:cNvSpPr>
          <p:nvPr/>
        </p:nvSpPr>
        <p:spPr bwMode="auto">
          <a:xfrm>
            <a:off x="0" y="4485237"/>
            <a:ext cx="7750001" cy="1508105"/>
          </a:xfrm>
          <a:prstGeom prst="rect">
            <a:avLst/>
          </a:prstGeom>
          <a:noFill/>
          <a:ln w="9525">
            <a:noFill/>
            <a:miter lim="800000"/>
            <a:headEnd/>
            <a:tailEnd/>
          </a:ln>
        </p:spPr>
        <p:txBody>
          <a:bodyPr wrap="square">
            <a:spAutoFit/>
          </a:bodyPr>
          <a:lstStyle/>
          <a:p>
            <a:r>
              <a:rPr lang="zh-TW" altLang="en-US" sz="3600" b="1" u="sng" dirty="0">
                <a:solidFill>
                  <a:schemeClr val="tx1"/>
                </a:solidFill>
                <a:latin typeface="+mn-lt"/>
                <a:ea typeface="微軟正黑體" panose="020B0604030504040204" pitchFamily="34" charset="-120"/>
                <a:cs typeface="Calibri" panose="020F0502020204030204" pitchFamily="34" charset="0"/>
              </a:rPr>
              <a:t>生物模擬</a:t>
            </a:r>
            <a:endParaRPr lang="en-US" altLang="zh-TW" sz="3600" b="1" u="sng" dirty="0">
              <a:solidFill>
                <a:schemeClr val="tx1"/>
              </a:solidFill>
              <a:latin typeface="+mn-lt"/>
              <a:ea typeface="微軟正黑體" panose="020B0604030504040204" pitchFamily="34" charset="-120"/>
              <a:cs typeface="Calibri" panose="020F0502020204030204" pitchFamily="34" charset="0"/>
            </a:endParaRPr>
          </a:p>
          <a:p>
            <a:r>
              <a:rPr lang="zh-TW" altLang="en-US" sz="2800" b="1" dirty="0">
                <a:solidFill>
                  <a:schemeClr val="tx1"/>
                </a:solidFill>
                <a:latin typeface="+mn-lt"/>
                <a:ea typeface="微軟正黑體" panose="020B0604030504040204" pitchFamily="34" charset="-120"/>
                <a:cs typeface="Calibri" panose="020F0502020204030204" pitchFamily="34" charset="0"/>
              </a:rPr>
              <a:t>生態智慧</a:t>
            </a:r>
            <a:r>
              <a:rPr lang="en-US" altLang="zh-TW" sz="2000" b="1" dirty="0">
                <a:solidFill>
                  <a:schemeClr val="tx1"/>
                </a:solidFill>
                <a:latin typeface="+mn-lt"/>
                <a:ea typeface="微軟正黑體" panose="020B0604030504040204" pitchFamily="34" charset="-120"/>
                <a:cs typeface="Calibri" panose="020F0502020204030204" pitchFamily="34" charset="0"/>
              </a:rPr>
              <a:t>(Eco-intelligence)</a:t>
            </a:r>
          </a:p>
          <a:p>
            <a:r>
              <a:rPr lang="zh-TW" altLang="en-US" sz="2800" b="1" dirty="0">
                <a:solidFill>
                  <a:schemeClr val="tx1"/>
                </a:solidFill>
                <a:latin typeface="+mn-lt"/>
                <a:ea typeface="微軟正黑體" panose="020B0604030504040204" pitchFamily="34" charset="-120"/>
                <a:cs typeface="Calibri" panose="020F0502020204030204" pitchFamily="34" charset="0"/>
              </a:rPr>
              <a:t>從生態現象啟發得到社會智慧的學問</a:t>
            </a:r>
          </a:p>
        </p:txBody>
      </p:sp>
    </p:spTree>
    <p:extLst>
      <p:ext uri="{BB962C8B-B14F-4D97-AF65-F5344CB8AC3E}">
        <p14:creationId xmlns:p14="http://schemas.microsoft.com/office/powerpoint/2010/main" val="177632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cxnSp>
        <p:nvCxnSpPr>
          <p:cNvPr id="139" name="Google Shape;2041;p50">
            <a:extLst>
              <a:ext uri="{FF2B5EF4-FFF2-40B4-BE49-F238E27FC236}">
                <a16:creationId xmlns:a16="http://schemas.microsoft.com/office/drawing/2014/main" id="{5D417ED9-C4E6-4F69-A594-110CB94B804C}"/>
              </a:ext>
            </a:extLst>
          </p:cNvPr>
          <p:cNvCxnSpPr>
            <a:cxnSpLocks/>
          </p:cNvCxnSpPr>
          <p:nvPr/>
        </p:nvCxnSpPr>
        <p:spPr>
          <a:xfrm>
            <a:off x="3435057" y="4175990"/>
            <a:ext cx="5257990" cy="30476"/>
          </a:xfrm>
          <a:prstGeom prst="straightConnector1">
            <a:avLst/>
          </a:prstGeom>
          <a:noFill/>
          <a:ln w="9525" cap="flat" cmpd="sng">
            <a:solidFill>
              <a:schemeClr val="tx1"/>
            </a:solidFill>
            <a:prstDash val="solid"/>
            <a:round/>
            <a:headEnd type="none" w="lg" len="lg"/>
            <a:tailEnd type="stealth" w="lg" len="lg"/>
          </a:ln>
        </p:spPr>
      </p:cxnSp>
      <p:sp>
        <p:nvSpPr>
          <p:cNvPr id="140" name="Google Shape;1745;p46">
            <a:extLst>
              <a:ext uri="{FF2B5EF4-FFF2-40B4-BE49-F238E27FC236}">
                <a16:creationId xmlns:a16="http://schemas.microsoft.com/office/drawing/2014/main" id="{6775D90D-F858-49A7-8F7C-3044C1CDBED7}"/>
              </a:ext>
            </a:extLst>
          </p:cNvPr>
          <p:cNvSpPr/>
          <p:nvPr/>
        </p:nvSpPr>
        <p:spPr>
          <a:xfrm>
            <a:off x="4798620" y="3878471"/>
            <a:ext cx="2060428" cy="685785"/>
          </a:xfrm>
          <a:prstGeom prst="roundRect">
            <a:avLst>
              <a:gd name="adj" fmla="val 16667"/>
            </a:avLst>
          </a:prstGeom>
          <a:solidFill>
            <a:schemeClr val="accent4"/>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r>
              <a:rPr lang="zh-TW" altLang="en-US" dirty="0">
                <a:sym typeface="Roboto"/>
              </a:rPr>
              <a:t>擁抱正向的失敗</a:t>
            </a:r>
            <a:endParaRPr lang="en-US" altLang="zh-TW" dirty="0">
              <a:sym typeface="Roboto"/>
            </a:endParaRPr>
          </a:p>
          <a:p>
            <a:pPr marL="0" lvl="0" indent="0" algn="ctr" rtl="0">
              <a:spcBef>
                <a:spcPts val="0"/>
              </a:spcBef>
              <a:spcAft>
                <a:spcPts val="0"/>
              </a:spcAft>
              <a:buClr>
                <a:schemeClr val="dk1"/>
              </a:buClr>
              <a:buSzPts val="1100"/>
              <a:buFont typeface="Arial"/>
              <a:buNone/>
            </a:pPr>
            <a:r>
              <a:rPr lang="en-US" dirty="0">
                <a:sym typeface="Roboto"/>
              </a:rPr>
              <a:t>Embrace positive failure</a:t>
            </a:r>
            <a:endParaRPr dirty="0">
              <a:sym typeface="Roboto"/>
            </a:endParaRPr>
          </a:p>
        </p:txBody>
      </p:sp>
      <p:grpSp>
        <p:nvGrpSpPr>
          <p:cNvPr id="141" name="Google Shape;1759;p46">
            <a:extLst>
              <a:ext uri="{FF2B5EF4-FFF2-40B4-BE49-F238E27FC236}">
                <a16:creationId xmlns:a16="http://schemas.microsoft.com/office/drawing/2014/main" id="{A6FB0039-48BD-4E45-82B8-B499E700491D}"/>
              </a:ext>
            </a:extLst>
          </p:cNvPr>
          <p:cNvGrpSpPr/>
          <p:nvPr/>
        </p:nvGrpSpPr>
        <p:grpSpPr>
          <a:xfrm>
            <a:off x="4793680" y="3758401"/>
            <a:ext cx="371782" cy="274285"/>
            <a:chOff x="5223609" y="3731112"/>
            <a:chExt cx="371782" cy="274285"/>
          </a:xfrm>
        </p:grpSpPr>
        <p:sp>
          <p:nvSpPr>
            <p:cNvPr id="142" name="Google Shape;1760;p46">
              <a:extLst>
                <a:ext uri="{FF2B5EF4-FFF2-40B4-BE49-F238E27FC236}">
                  <a16:creationId xmlns:a16="http://schemas.microsoft.com/office/drawing/2014/main" id="{F89C28CE-8499-4776-80BD-5252B53F7858}"/>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761;p46">
              <a:extLst>
                <a:ext uri="{FF2B5EF4-FFF2-40B4-BE49-F238E27FC236}">
                  <a16:creationId xmlns:a16="http://schemas.microsoft.com/office/drawing/2014/main" id="{7FBEF224-03AA-4045-B469-15437178E7B2}"/>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4" name="Google Shape;2041;p50">
            <a:extLst>
              <a:ext uri="{FF2B5EF4-FFF2-40B4-BE49-F238E27FC236}">
                <a16:creationId xmlns:a16="http://schemas.microsoft.com/office/drawing/2014/main" id="{7758AB3F-583F-4EB4-AB90-058948E33740}"/>
              </a:ext>
            </a:extLst>
          </p:cNvPr>
          <p:cNvCxnSpPr>
            <a:cxnSpLocks/>
          </p:cNvCxnSpPr>
          <p:nvPr/>
        </p:nvCxnSpPr>
        <p:spPr>
          <a:xfrm>
            <a:off x="3435057" y="5315238"/>
            <a:ext cx="5257990" cy="30476"/>
          </a:xfrm>
          <a:prstGeom prst="straightConnector1">
            <a:avLst/>
          </a:prstGeom>
          <a:noFill/>
          <a:ln w="9525" cap="flat" cmpd="sng">
            <a:solidFill>
              <a:schemeClr val="tx1"/>
            </a:solidFill>
            <a:prstDash val="solid"/>
            <a:round/>
            <a:headEnd type="none" w="med" len="med"/>
            <a:tailEnd type="stealth" w="lg" len="lg"/>
          </a:ln>
        </p:spPr>
      </p:cxnSp>
      <p:sp>
        <p:nvSpPr>
          <p:cNvPr id="145" name="Google Shape;1745;p46">
            <a:extLst>
              <a:ext uri="{FF2B5EF4-FFF2-40B4-BE49-F238E27FC236}">
                <a16:creationId xmlns:a16="http://schemas.microsoft.com/office/drawing/2014/main" id="{860F8CB5-5266-4C6C-A5DE-9623AFD74074}"/>
              </a:ext>
            </a:extLst>
          </p:cNvPr>
          <p:cNvSpPr/>
          <p:nvPr/>
        </p:nvSpPr>
        <p:spPr>
          <a:xfrm>
            <a:off x="4798620" y="5017719"/>
            <a:ext cx="2060428" cy="685785"/>
          </a:xfrm>
          <a:prstGeom prst="roundRect">
            <a:avLst>
              <a:gd name="adj" fmla="val 16667"/>
            </a:avLst>
          </a:prstGeom>
          <a:solidFill>
            <a:schemeClr val="accent4"/>
          </a:solidFill>
          <a:ln>
            <a:noFill/>
          </a:ln>
        </p:spPr>
        <p:txBody>
          <a:bodyPr spcFirstLastPara="1" wrap="square" lIns="0" tIns="91425" rIns="0" bIns="91425" anchor="ctr" anchorCtr="0">
            <a:noAutofit/>
          </a:bodyPr>
          <a:lstStyle/>
          <a:p>
            <a:pPr lvl="0" algn="ctr">
              <a:buClr>
                <a:schemeClr val="dk1"/>
              </a:buClr>
              <a:buSzPts val="1100"/>
            </a:pPr>
            <a:r>
              <a:rPr lang="zh-TW" altLang="en-US" dirty="0">
                <a:sym typeface="Roboto"/>
              </a:rPr>
              <a:t>賦予工作彈性</a:t>
            </a:r>
            <a:endParaRPr lang="en-US" altLang="zh-TW" dirty="0">
              <a:sym typeface="Roboto"/>
            </a:endParaRPr>
          </a:p>
          <a:p>
            <a:pPr lvl="0" algn="ctr">
              <a:buClr>
                <a:schemeClr val="dk1"/>
              </a:buClr>
              <a:buSzPts val="1100"/>
            </a:pPr>
            <a:r>
              <a:rPr lang="en-US" dirty="0">
                <a:sym typeface="Roboto"/>
              </a:rPr>
              <a:t>Autonomy of Task</a:t>
            </a:r>
            <a:endParaRPr dirty="0">
              <a:sym typeface="Roboto"/>
            </a:endParaRPr>
          </a:p>
        </p:txBody>
      </p:sp>
      <p:grpSp>
        <p:nvGrpSpPr>
          <p:cNvPr id="146" name="Google Shape;1759;p46">
            <a:extLst>
              <a:ext uri="{FF2B5EF4-FFF2-40B4-BE49-F238E27FC236}">
                <a16:creationId xmlns:a16="http://schemas.microsoft.com/office/drawing/2014/main" id="{15A1AC25-1CA2-4833-BDC5-31C22E825E04}"/>
              </a:ext>
            </a:extLst>
          </p:cNvPr>
          <p:cNvGrpSpPr/>
          <p:nvPr/>
        </p:nvGrpSpPr>
        <p:grpSpPr>
          <a:xfrm>
            <a:off x="4793680" y="4897649"/>
            <a:ext cx="371782" cy="274285"/>
            <a:chOff x="5223609" y="3731112"/>
            <a:chExt cx="371782" cy="274285"/>
          </a:xfrm>
        </p:grpSpPr>
        <p:sp>
          <p:nvSpPr>
            <p:cNvPr id="147" name="Google Shape;1760;p46">
              <a:extLst>
                <a:ext uri="{FF2B5EF4-FFF2-40B4-BE49-F238E27FC236}">
                  <a16:creationId xmlns:a16="http://schemas.microsoft.com/office/drawing/2014/main" id="{3B82C50E-8FB1-480D-BDDB-F37697E17864}"/>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61;p46">
              <a:extLst>
                <a:ext uri="{FF2B5EF4-FFF2-40B4-BE49-F238E27FC236}">
                  <a16:creationId xmlns:a16="http://schemas.microsoft.com/office/drawing/2014/main" id="{F2C9FD28-AC86-4E3C-A414-9A46D2700078}"/>
                </a:ext>
              </a:extLst>
            </p:cNvPr>
            <p:cNvSpPr/>
            <p:nvPr/>
          </p:nvSpPr>
          <p:spPr>
            <a:xfrm>
              <a:off x="5338236" y="3769391"/>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rgbClr val="000000">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36"/>
          <p:cNvSpPr txBox="1">
            <a:spLocks noGrp="1"/>
          </p:cNvSpPr>
          <p:nvPr>
            <p:ph type="title"/>
          </p:nvPr>
        </p:nvSpPr>
        <p:spPr>
          <a:xfrm>
            <a:off x="4091022" y="896772"/>
            <a:ext cx="3887972" cy="578000"/>
          </a:xfrm>
          <a:prstGeom prst="rect">
            <a:avLst/>
          </a:prstGeom>
        </p:spPr>
        <p:txBody>
          <a:bodyPr spcFirstLastPara="1" wrap="square" lIns="121900" tIns="121900" rIns="121900" bIns="121900" anchor="ctr" anchorCtr="0">
            <a:noAutofit/>
          </a:bodyPr>
          <a:lstStyle/>
          <a:p>
            <a:r>
              <a:rPr lang="zh-TW" altLang="en-US" sz="4400" dirty="0">
                <a:latin typeface="王漢宗細黑體繁" panose="02000500000000000000" pitchFamily="2" charset="-120"/>
                <a:ea typeface="王漢宗細黑體繁" panose="02000500000000000000" pitchFamily="2" charset="-120"/>
              </a:rPr>
              <a:t>圖書館內部</a:t>
            </a:r>
            <a:endParaRPr sz="4400" dirty="0">
              <a:latin typeface="王漢宗細黑體繁" panose="02000500000000000000" pitchFamily="2" charset="-120"/>
              <a:ea typeface="王漢宗細黑體繁" panose="02000500000000000000" pitchFamily="2" charset="-120"/>
            </a:endParaRPr>
          </a:p>
        </p:txBody>
      </p:sp>
      <p:grpSp>
        <p:nvGrpSpPr>
          <p:cNvPr id="1112" name="Google Shape;1112;p36"/>
          <p:cNvGrpSpPr/>
          <p:nvPr/>
        </p:nvGrpSpPr>
        <p:grpSpPr>
          <a:xfrm>
            <a:off x="1915047" y="1966910"/>
            <a:ext cx="8217834" cy="900384"/>
            <a:chOff x="1490399" y="1318763"/>
            <a:chExt cx="6163376" cy="675288"/>
          </a:xfrm>
        </p:grpSpPr>
        <p:cxnSp>
          <p:nvCxnSpPr>
            <p:cNvPr id="1113" name="Google Shape;1113;p36"/>
            <p:cNvCxnSpPr>
              <a:stCxn id="1114" idx="0"/>
              <a:endCxn id="1115" idx="1"/>
            </p:cNvCxnSpPr>
            <p:nvPr/>
          </p:nvCxnSpPr>
          <p:spPr>
            <a:xfrm rot="5400000" flipH="1" flipV="1">
              <a:off x="2097531" y="954182"/>
              <a:ext cx="432737" cy="1647001"/>
            </a:xfrm>
            <a:prstGeom prst="bentConnector2">
              <a:avLst/>
            </a:prstGeom>
            <a:noFill/>
            <a:ln w="9525" cap="flat" cmpd="sng">
              <a:solidFill>
                <a:schemeClr val="dk1"/>
              </a:solidFill>
              <a:prstDash val="solid"/>
              <a:round/>
              <a:headEnd type="none" w="med" len="med"/>
              <a:tailEnd type="triangle" w="med" len="med"/>
            </a:ln>
          </p:spPr>
        </p:cxnSp>
        <p:cxnSp>
          <p:nvCxnSpPr>
            <p:cNvPr id="1116" name="Google Shape;1116;p36"/>
            <p:cNvCxnSpPr>
              <a:stCxn id="1117" idx="0"/>
              <a:endCxn id="1115" idx="3"/>
            </p:cNvCxnSpPr>
            <p:nvPr/>
          </p:nvCxnSpPr>
          <p:spPr>
            <a:xfrm rot="16200000" flipV="1">
              <a:off x="6613819" y="954095"/>
              <a:ext cx="432737" cy="1647174"/>
            </a:xfrm>
            <a:prstGeom prst="bentConnector2">
              <a:avLst/>
            </a:prstGeom>
            <a:noFill/>
            <a:ln w="9525" cap="flat" cmpd="sng">
              <a:solidFill>
                <a:schemeClr val="dk1"/>
              </a:solidFill>
              <a:prstDash val="solid"/>
              <a:round/>
              <a:headEnd type="none" w="med" len="med"/>
              <a:tailEnd type="triangle" w="med" len="med"/>
            </a:ln>
          </p:spPr>
        </p:cxnSp>
        <p:sp>
          <p:nvSpPr>
            <p:cNvPr id="1115" name="Google Shape;1115;p36"/>
            <p:cNvSpPr/>
            <p:nvPr/>
          </p:nvSpPr>
          <p:spPr>
            <a:xfrm>
              <a:off x="3137400" y="1318763"/>
              <a:ext cx="2869200" cy="485100"/>
            </a:xfrm>
            <a:prstGeom prst="roundRect">
              <a:avLst>
                <a:gd name="adj" fmla="val 13541"/>
              </a:avLst>
            </a:prstGeom>
            <a:solidFill>
              <a:schemeClr val="bg2">
                <a:lumMod val="20000"/>
                <a:lumOff val="80000"/>
              </a:schemeClr>
            </a:solidFill>
            <a:ln>
              <a:noFill/>
            </a:ln>
          </p:spPr>
          <p:txBody>
            <a:bodyPr spcFirstLastPara="1" wrap="square" lIns="121900" tIns="121900" rIns="121900" bIns="121900" anchor="ctr" anchorCtr="0">
              <a:noAutofit/>
            </a:bodyPr>
            <a:lstStyle/>
            <a:p>
              <a:pPr algn="ctr" defTabSz="1219170">
                <a:buSzPts val="1100"/>
              </a:pPr>
              <a:r>
                <a:rPr lang="zh-TW" altLang="en-US" sz="2667" b="1" dirty="0">
                  <a:latin typeface="王漢宗細黑體繁" panose="02000500000000000000" pitchFamily="2" charset="-120"/>
                  <a:ea typeface="王漢宗細黑體繁" panose="02000500000000000000" pitchFamily="2" charset="-120"/>
                  <a:sym typeface="Fira Sans Extra Condensed"/>
                </a:rPr>
                <a:t>定型與成長心態</a:t>
              </a:r>
              <a:endParaRPr sz="2667" dirty="0">
                <a:latin typeface="王漢宗細黑體繁" panose="02000500000000000000" pitchFamily="2" charset="-120"/>
                <a:ea typeface="王漢宗細黑體繁" panose="02000500000000000000" pitchFamily="2" charset="-120"/>
              </a:endParaRPr>
            </a:p>
          </p:txBody>
        </p:sp>
      </p:grpSp>
      <p:sp>
        <p:nvSpPr>
          <p:cNvPr id="1114" name="Google Shape;1114;p36"/>
          <p:cNvSpPr/>
          <p:nvPr/>
        </p:nvSpPr>
        <p:spPr>
          <a:xfrm>
            <a:off x="775007" y="2867293"/>
            <a:ext cx="2280080" cy="646800"/>
          </a:xfrm>
          <a:prstGeom prst="roundRect">
            <a:avLst>
              <a:gd name="adj" fmla="val 13541"/>
            </a:avLst>
          </a:prstGeom>
          <a:solidFill>
            <a:schemeClr val="accent1"/>
          </a:solidFill>
          <a:ln>
            <a:noFill/>
          </a:ln>
        </p:spPr>
        <p:txBody>
          <a:bodyPr spcFirstLastPara="1" wrap="square" lIns="121900" tIns="121900" rIns="121900" bIns="121900" anchor="ctr" anchorCtr="0">
            <a:noAutofit/>
          </a:bodyPr>
          <a:lstStyle/>
          <a:p>
            <a:pPr algn="ctr" defTabSz="1219170">
              <a:buSzPts val="1100"/>
            </a:pPr>
            <a:r>
              <a:rPr lang="zh-TW" altLang="en-US" sz="2267" b="1" dirty="0">
                <a:latin typeface="王漢宗細黑體繁" panose="02000500000000000000" pitchFamily="2" charset="-120"/>
                <a:ea typeface="王漢宗細黑體繁" panose="02000500000000000000" pitchFamily="2" charset="-120"/>
                <a:cs typeface="Fira Sans Extra Condensed"/>
                <a:sym typeface="Fira Sans Extra Condensed"/>
              </a:rPr>
              <a:t>定型</a:t>
            </a:r>
            <a:endParaRPr lang="en-US" altLang="zh-TW" sz="2267" b="1" dirty="0">
              <a:latin typeface="王漢宗細黑體繁" panose="02000500000000000000" pitchFamily="2" charset="-120"/>
              <a:ea typeface="王漢宗細黑體繁" panose="02000500000000000000" pitchFamily="2" charset="-120"/>
              <a:cs typeface="Fira Sans Extra Condensed"/>
              <a:sym typeface="Fira Sans Extra Condensed"/>
            </a:endParaRPr>
          </a:p>
          <a:p>
            <a:pPr algn="ctr" defTabSz="1219170">
              <a:buSzPts val="1100"/>
            </a:pPr>
            <a:r>
              <a:rPr lang="en-US" sz="2000" dirty="0">
                <a:solidFill>
                  <a:schemeClr val="dk1"/>
                </a:solidFill>
                <a:latin typeface="Fira Sans SemiBold"/>
                <a:sym typeface="Fira Sans Extra Condensed"/>
              </a:rPr>
              <a:t>Fixed mindset</a:t>
            </a:r>
            <a:endParaRPr sz="2000" dirty="0">
              <a:solidFill>
                <a:schemeClr val="dk1"/>
              </a:solidFill>
              <a:latin typeface="Fira Sans SemiBold"/>
            </a:endParaRPr>
          </a:p>
        </p:txBody>
      </p:sp>
      <p:sp>
        <p:nvSpPr>
          <p:cNvPr id="128" name="Google Shape;99;p1">
            <a:extLst>
              <a:ext uri="{FF2B5EF4-FFF2-40B4-BE49-F238E27FC236}">
                <a16:creationId xmlns:a16="http://schemas.microsoft.com/office/drawing/2014/main" id="{E17F56AE-0707-4143-9EAD-99ED6F6A4587}"/>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29" name="Google Shape;88;p3">
            <a:extLst>
              <a:ext uri="{FF2B5EF4-FFF2-40B4-BE49-F238E27FC236}">
                <a16:creationId xmlns:a16="http://schemas.microsoft.com/office/drawing/2014/main" id="{FD287A87-27DB-4ECA-8B83-91167B90508F}"/>
              </a:ext>
            </a:extLst>
          </p:cNvPr>
          <p:cNvSpPr/>
          <p:nvPr/>
        </p:nvSpPr>
        <p:spPr>
          <a:xfrm>
            <a:off x="708118" y="1560694"/>
            <a:ext cx="342900" cy="324000"/>
          </a:xfrm>
          <a:prstGeom prst="ellipse">
            <a:avLst/>
          </a:prstGeom>
          <a:solidFill>
            <a:srgbClr val="FFDD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0" name="Google Shape;89;p3">
            <a:extLst>
              <a:ext uri="{FF2B5EF4-FFF2-40B4-BE49-F238E27FC236}">
                <a16:creationId xmlns:a16="http://schemas.microsoft.com/office/drawing/2014/main" id="{74DFCAF6-7FF1-4FC5-8DC2-6C6E34070639}"/>
              </a:ext>
            </a:extLst>
          </p:cNvPr>
          <p:cNvSpPr/>
          <p:nvPr/>
        </p:nvSpPr>
        <p:spPr>
          <a:xfrm>
            <a:off x="1301750" y="783867"/>
            <a:ext cx="342900" cy="324000"/>
          </a:xfrm>
          <a:prstGeom prst="ellipse">
            <a:avLst/>
          </a:prstGeom>
          <a:solidFill>
            <a:srgbClr val="85D2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矩形 1">
            <a:extLst>
              <a:ext uri="{FF2B5EF4-FFF2-40B4-BE49-F238E27FC236}">
                <a16:creationId xmlns:a16="http://schemas.microsoft.com/office/drawing/2014/main" id="{464EE183-0BAF-4BA8-8CE6-5EE137ABAFA1}"/>
              </a:ext>
            </a:extLst>
          </p:cNvPr>
          <p:cNvSpPr/>
          <p:nvPr/>
        </p:nvSpPr>
        <p:spPr>
          <a:xfrm>
            <a:off x="6863338" y="7504"/>
            <a:ext cx="5462042" cy="338554"/>
          </a:xfrm>
          <a:prstGeom prst="rect">
            <a:avLst/>
          </a:prstGeom>
        </p:spPr>
        <p:txBody>
          <a:bodyPr wrap="square">
            <a:spAutoFit/>
          </a:bodyPr>
          <a:lstStyle/>
          <a:p>
            <a:r>
              <a:rPr lang="zh-TW" altLang="en-US" sz="800" dirty="0"/>
              <a:t>Evener, J. (2015). Innovation in the Library: How to Engage Employees, Cultivate Creativity, and Create Buy-In for New Ideas. College &amp; Undergraduate Libraries, 22(3-4), 296-311. https://doi.org/10.1080/10691316.2015.1060142 </a:t>
            </a:r>
          </a:p>
        </p:txBody>
      </p:sp>
      <p:sp>
        <p:nvSpPr>
          <p:cNvPr id="133" name="Google Shape;349;p30">
            <a:extLst>
              <a:ext uri="{FF2B5EF4-FFF2-40B4-BE49-F238E27FC236}">
                <a16:creationId xmlns:a16="http://schemas.microsoft.com/office/drawing/2014/main" id="{6235CA74-2979-4CE2-9A78-C653EEAD271E}"/>
              </a:ext>
            </a:extLst>
          </p:cNvPr>
          <p:cNvSpPr/>
          <p:nvPr/>
        </p:nvSpPr>
        <p:spPr>
          <a:xfrm flipH="1">
            <a:off x="710566" y="3898938"/>
            <a:ext cx="2340564" cy="481500"/>
          </a:xfrm>
          <a:prstGeom prst="roundRect">
            <a:avLst>
              <a:gd name="adj" fmla="val 50000"/>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800" dirty="0"/>
              <a:t>拒絕學習機會</a:t>
            </a:r>
            <a:endParaRPr sz="1800" dirty="0"/>
          </a:p>
        </p:txBody>
      </p:sp>
      <p:sp>
        <p:nvSpPr>
          <p:cNvPr id="134" name="Google Shape;349;p30">
            <a:extLst>
              <a:ext uri="{FF2B5EF4-FFF2-40B4-BE49-F238E27FC236}">
                <a16:creationId xmlns:a16="http://schemas.microsoft.com/office/drawing/2014/main" id="{CB82C4A2-D214-4F7F-9536-5BC0F01F926F}"/>
              </a:ext>
            </a:extLst>
          </p:cNvPr>
          <p:cNvSpPr/>
          <p:nvPr/>
        </p:nvSpPr>
        <p:spPr>
          <a:xfrm flipH="1">
            <a:off x="739256" y="4581025"/>
            <a:ext cx="2340564" cy="481500"/>
          </a:xfrm>
          <a:prstGeom prst="roundRect">
            <a:avLst>
              <a:gd name="adj" fmla="val 50000"/>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800" dirty="0"/>
              <a:t>安於現狀</a:t>
            </a:r>
            <a:endParaRPr sz="1800" dirty="0"/>
          </a:p>
        </p:txBody>
      </p:sp>
      <p:sp>
        <p:nvSpPr>
          <p:cNvPr id="135" name="Google Shape;349;p30">
            <a:extLst>
              <a:ext uri="{FF2B5EF4-FFF2-40B4-BE49-F238E27FC236}">
                <a16:creationId xmlns:a16="http://schemas.microsoft.com/office/drawing/2014/main" id="{001A63E1-080E-4509-87F9-EFE5AD0CBD68}"/>
              </a:ext>
            </a:extLst>
          </p:cNvPr>
          <p:cNvSpPr/>
          <p:nvPr/>
        </p:nvSpPr>
        <p:spPr>
          <a:xfrm flipH="1">
            <a:off x="712897" y="5263112"/>
            <a:ext cx="2340564" cy="481500"/>
          </a:xfrm>
          <a:prstGeom prst="roundRect">
            <a:avLst>
              <a:gd name="adj" fmla="val 50000"/>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800" dirty="0"/>
              <a:t>害怕挑戰</a:t>
            </a:r>
            <a:endParaRPr sz="1800" dirty="0"/>
          </a:p>
        </p:txBody>
      </p:sp>
      <p:grpSp>
        <p:nvGrpSpPr>
          <p:cNvPr id="3" name="Group 2">
            <a:extLst>
              <a:ext uri="{FF2B5EF4-FFF2-40B4-BE49-F238E27FC236}">
                <a16:creationId xmlns:a16="http://schemas.microsoft.com/office/drawing/2014/main" id="{919028D0-BE09-4E84-88E0-701A9A9F2ACD}"/>
              </a:ext>
            </a:extLst>
          </p:cNvPr>
          <p:cNvGrpSpPr/>
          <p:nvPr/>
        </p:nvGrpSpPr>
        <p:grpSpPr>
          <a:xfrm>
            <a:off x="8962598" y="2867293"/>
            <a:ext cx="2351346" cy="2947014"/>
            <a:chOff x="8962598" y="2867293"/>
            <a:chExt cx="2351346" cy="2947014"/>
          </a:xfrm>
        </p:grpSpPr>
        <p:sp>
          <p:nvSpPr>
            <p:cNvPr id="1117" name="Google Shape;1117;p36"/>
            <p:cNvSpPr/>
            <p:nvPr/>
          </p:nvSpPr>
          <p:spPr>
            <a:xfrm>
              <a:off x="8992840" y="2867293"/>
              <a:ext cx="2280080" cy="646800"/>
            </a:xfrm>
            <a:prstGeom prst="roundRect">
              <a:avLst>
                <a:gd name="adj" fmla="val 13541"/>
              </a:avLst>
            </a:prstGeom>
            <a:solidFill>
              <a:schemeClr val="accent4"/>
            </a:solidFill>
            <a:ln>
              <a:noFill/>
            </a:ln>
          </p:spPr>
          <p:txBody>
            <a:bodyPr spcFirstLastPara="1" wrap="square" lIns="121900" tIns="121900" rIns="121900" bIns="121900" anchor="ctr" anchorCtr="0">
              <a:noAutofit/>
            </a:bodyPr>
            <a:lstStyle/>
            <a:p>
              <a:pPr algn="ctr" defTabSz="1219170">
                <a:buSzPts val="1100"/>
              </a:pPr>
              <a:r>
                <a:rPr lang="zh-TW" altLang="en-US" sz="2000" b="1" dirty="0">
                  <a:latin typeface="Fira Sans Extra Condensed"/>
                  <a:ea typeface="Fira Sans Extra Condensed"/>
                  <a:cs typeface="Fira Sans Extra Condensed"/>
                  <a:sym typeface="Fira Sans Extra Condensed"/>
                </a:rPr>
                <a:t>成長</a:t>
              </a:r>
              <a:endParaRPr lang="en" sz="2000" b="1" dirty="0">
                <a:latin typeface="Fira Sans Extra Condensed"/>
                <a:ea typeface="Fira Sans Extra Condensed"/>
                <a:cs typeface="Fira Sans Extra Condensed"/>
                <a:sym typeface="Fira Sans Extra Condensed"/>
              </a:endParaRPr>
            </a:p>
            <a:p>
              <a:pPr algn="ctr" defTabSz="1219170">
                <a:buSzPts val="1100"/>
              </a:pPr>
              <a:r>
                <a:rPr lang="en" sz="2000" dirty="0">
                  <a:solidFill>
                    <a:schemeClr val="dk1"/>
                  </a:solidFill>
                  <a:latin typeface="Fira Sans SemiBold"/>
                  <a:sym typeface="Fira Sans Extra Condensed"/>
                </a:rPr>
                <a:t>Growth mindset</a:t>
              </a:r>
              <a:endParaRPr sz="2000" dirty="0">
                <a:solidFill>
                  <a:schemeClr val="dk1"/>
                </a:solidFill>
                <a:latin typeface="Fira Sans SemiBold"/>
              </a:endParaRPr>
            </a:p>
          </p:txBody>
        </p:sp>
        <p:sp>
          <p:nvSpPr>
            <p:cNvPr id="136" name="Google Shape;349;p30">
              <a:extLst>
                <a:ext uri="{FF2B5EF4-FFF2-40B4-BE49-F238E27FC236}">
                  <a16:creationId xmlns:a16="http://schemas.microsoft.com/office/drawing/2014/main" id="{DC578835-EA6C-4381-82D2-CF6E968B58DC}"/>
                </a:ext>
              </a:extLst>
            </p:cNvPr>
            <p:cNvSpPr/>
            <p:nvPr/>
          </p:nvSpPr>
          <p:spPr>
            <a:xfrm flipH="1">
              <a:off x="8962598" y="5332807"/>
              <a:ext cx="2340564" cy="481500"/>
            </a:xfrm>
            <a:prstGeom prst="roundRect">
              <a:avLst>
                <a:gd name="adj" fmla="val 50000"/>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800" dirty="0"/>
                <a:t>視挑戰為精進機會</a:t>
              </a:r>
              <a:endParaRPr sz="1800" dirty="0"/>
            </a:p>
          </p:txBody>
        </p:sp>
        <p:sp>
          <p:nvSpPr>
            <p:cNvPr id="137" name="Google Shape;349;p30">
              <a:extLst>
                <a:ext uri="{FF2B5EF4-FFF2-40B4-BE49-F238E27FC236}">
                  <a16:creationId xmlns:a16="http://schemas.microsoft.com/office/drawing/2014/main" id="{34D284CC-FA01-4771-BD20-B687BBAB37C0}"/>
                </a:ext>
              </a:extLst>
            </p:cNvPr>
            <p:cNvSpPr/>
            <p:nvPr/>
          </p:nvSpPr>
          <p:spPr>
            <a:xfrm flipH="1">
              <a:off x="8973380" y="4552654"/>
              <a:ext cx="2340564" cy="481500"/>
            </a:xfrm>
            <a:prstGeom prst="roundRect">
              <a:avLst>
                <a:gd name="adj" fmla="val 50000"/>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800" dirty="0"/>
                <a:t>勇於突破</a:t>
              </a:r>
              <a:endParaRPr sz="1800" dirty="0"/>
            </a:p>
          </p:txBody>
        </p:sp>
        <p:sp>
          <p:nvSpPr>
            <p:cNvPr id="138" name="Google Shape;349;p30">
              <a:extLst>
                <a:ext uri="{FF2B5EF4-FFF2-40B4-BE49-F238E27FC236}">
                  <a16:creationId xmlns:a16="http://schemas.microsoft.com/office/drawing/2014/main" id="{D92B662A-7BE0-4A35-8770-8F75BC81D632}"/>
                </a:ext>
              </a:extLst>
            </p:cNvPr>
            <p:cNvSpPr/>
            <p:nvPr/>
          </p:nvSpPr>
          <p:spPr>
            <a:xfrm flipH="1">
              <a:off x="8973380" y="3805261"/>
              <a:ext cx="2340564" cy="481500"/>
            </a:xfrm>
            <a:prstGeom prst="roundRect">
              <a:avLst>
                <a:gd name="adj" fmla="val 50000"/>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1800" dirty="0"/>
                <a:t>不畏失敗</a:t>
              </a:r>
              <a:endParaRPr sz="1800" dirty="0"/>
            </a:p>
          </p:txBody>
        </p:sp>
      </p:grpSp>
      <p:grpSp>
        <p:nvGrpSpPr>
          <p:cNvPr id="6" name="Group 5">
            <a:extLst>
              <a:ext uri="{FF2B5EF4-FFF2-40B4-BE49-F238E27FC236}">
                <a16:creationId xmlns:a16="http://schemas.microsoft.com/office/drawing/2014/main" id="{402DEF1F-7E73-4BFA-A071-1AFB2AA9A9FC}"/>
              </a:ext>
            </a:extLst>
          </p:cNvPr>
          <p:cNvGrpSpPr/>
          <p:nvPr/>
        </p:nvGrpSpPr>
        <p:grpSpPr>
          <a:xfrm>
            <a:off x="3247019" y="2969839"/>
            <a:ext cx="5697671" cy="3222372"/>
            <a:chOff x="3247019" y="2969839"/>
            <a:chExt cx="5697671" cy="3222372"/>
          </a:xfrm>
        </p:grpSpPr>
        <p:sp>
          <p:nvSpPr>
            <p:cNvPr id="4" name="Rectangle: Rounded Corners 3">
              <a:extLst>
                <a:ext uri="{FF2B5EF4-FFF2-40B4-BE49-F238E27FC236}">
                  <a16:creationId xmlns:a16="http://schemas.microsoft.com/office/drawing/2014/main" id="{F62FF017-AC97-4007-9ACF-8F64F90F4305}"/>
                </a:ext>
              </a:extLst>
            </p:cNvPr>
            <p:cNvSpPr/>
            <p:nvPr/>
          </p:nvSpPr>
          <p:spPr>
            <a:xfrm>
              <a:off x="3247019" y="3758401"/>
              <a:ext cx="5697671" cy="19862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Group 4">
              <a:extLst>
                <a:ext uri="{FF2B5EF4-FFF2-40B4-BE49-F238E27FC236}">
                  <a16:creationId xmlns:a16="http://schemas.microsoft.com/office/drawing/2014/main" id="{A719BD91-F660-4F11-BD54-FB57D99B7AE1}"/>
                </a:ext>
              </a:extLst>
            </p:cNvPr>
            <p:cNvGrpSpPr/>
            <p:nvPr/>
          </p:nvGrpSpPr>
          <p:grpSpPr>
            <a:xfrm>
              <a:off x="3548135" y="2969839"/>
              <a:ext cx="5340801" cy="3222372"/>
              <a:chOff x="10578054" y="-136414"/>
              <a:chExt cx="5340801" cy="3222372"/>
            </a:xfrm>
          </p:grpSpPr>
          <p:grpSp>
            <p:nvGrpSpPr>
              <p:cNvPr id="999" name="Google Shape;999;p36"/>
              <p:cNvGrpSpPr/>
              <p:nvPr/>
            </p:nvGrpSpPr>
            <p:grpSpPr>
              <a:xfrm>
                <a:off x="13117274" y="-136414"/>
                <a:ext cx="2801581" cy="3222372"/>
                <a:chOff x="4995490" y="1938925"/>
                <a:chExt cx="2318934" cy="2667232"/>
              </a:xfrm>
            </p:grpSpPr>
            <p:sp>
              <p:nvSpPr>
                <p:cNvPr id="1000" name="Google Shape;1000;p36"/>
                <p:cNvSpPr/>
                <p:nvPr/>
              </p:nvSpPr>
              <p:spPr>
                <a:xfrm flipH="1">
                  <a:off x="4995490" y="2179959"/>
                  <a:ext cx="2318934" cy="2318963"/>
                </a:xfrm>
                <a:custGeom>
                  <a:avLst/>
                  <a:gdLst/>
                  <a:ahLst/>
                  <a:cxnLst/>
                  <a:rect l="l" t="t" r="r" b="b"/>
                  <a:pathLst>
                    <a:path w="80778" h="80779" extrusionOk="0">
                      <a:moveTo>
                        <a:pt x="40401" y="1"/>
                      </a:moveTo>
                      <a:cubicBezTo>
                        <a:pt x="18096" y="1"/>
                        <a:pt x="0" y="18096"/>
                        <a:pt x="0" y="40377"/>
                      </a:cubicBezTo>
                      <a:cubicBezTo>
                        <a:pt x="0" y="62683"/>
                        <a:pt x="18096" y="80778"/>
                        <a:pt x="40401" y="80778"/>
                      </a:cubicBezTo>
                      <a:cubicBezTo>
                        <a:pt x="62682" y="80778"/>
                        <a:pt x="80778" y="62683"/>
                        <a:pt x="80778" y="40377"/>
                      </a:cubicBezTo>
                      <a:cubicBezTo>
                        <a:pt x="80778" y="18096"/>
                        <a:pt x="62682" y="1"/>
                        <a:pt x="404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endParaRPr sz="1867"/>
                </a:p>
              </p:txBody>
            </p:sp>
            <p:sp>
              <p:nvSpPr>
                <p:cNvPr id="1001" name="Google Shape;1001;p36"/>
                <p:cNvSpPr/>
                <p:nvPr/>
              </p:nvSpPr>
              <p:spPr>
                <a:xfrm flipH="1">
                  <a:off x="5440839" y="2513807"/>
                  <a:ext cx="1099411" cy="309955"/>
                </a:xfrm>
                <a:custGeom>
                  <a:avLst/>
                  <a:gdLst/>
                  <a:ahLst/>
                  <a:cxnLst/>
                  <a:rect l="l" t="t" r="r" b="b"/>
                  <a:pathLst>
                    <a:path w="38297" h="10797" extrusionOk="0">
                      <a:moveTo>
                        <a:pt x="1" y="1"/>
                      </a:moveTo>
                      <a:lnTo>
                        <a:pt x="1" y="1"/>
                      </a:lnTo>
                      <a:cubicBezTo>
                        <a:pt x="1" y="1"/>
                        <a:pt x="11104" y="8297"/>
                        <a:pt x="18572" y="9825"/>
                      </a:cubicBezTo>
                      <a:cubicBezTo>
                        <a:pt x="22307" y="10602"/>
                        <a:pt x="27238" y="10797"/>
                        <a:pt x="31235" y="10797"/>
                      </a:cubicBezTo>
                      <a:cubicBezTo>
                        <a:pt x="35233" y="10797"/>
                        <a:pt x="38297" y="10602"/>
                        <a:pt x="38297" y="10602"/>
                      </a:cubicBezTo>
                      <a:cubicBezTo>
                        <a:pt x="38297" y="10602"/>
                        <a:pt x="31204" y="6668"/>
                        <a:pt x="20803" y="3810"/>
                      </a:cubicBezTo>
                      <a:cubicBezTo>
                        <a:pt x="10402" y="978"/>
                        <a:pt x="1" y="1"/>
                        <a:pt x="1"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1002" name="Google Shape;1002;p36"/>
                <p:cNvSpPr/>
                <p:nvPr/>
              </p:nvSpPr>
              <p:spPr>
                <a:xfrm flipH="1">
                  <a:off x="5396205" y="2398773"/>
                  <a:ext cx="207239" cy="415082"/>
                </a:xfrm>
                <a:custGeom>
                  <a:avLst/>
                  <a:gdLst/>
                  <a:ahLst/>
                  <a:cxnLst/>
                  <a:rect l="l" t="t" r="r" b="b"/>
                  <a:pathLst>
                    <a:path w="7219" h="14459" extrusionOk="0">
                      <a:moveTo>
                        <a:pt x="6442" y="223"/>
                      </a:moveTo>
                      <a:cubicBezTo>
                        <a:pt x="6567" y="223"/>
                        <a:pt x="6692" y="248"/>
                        <a:pt x="6793" y="299"/>
                      </a:cubicBezTo>
                      <a:cubicBezTo>
                        <a:pt x="6868" y="349"/>
                        <a:pt x="6943" y="424"/>
                        <a:pt x="6968" y="499"/>
                      </a:cubicBezTo>
                      <a:cubicBezTo>
                        <a:pt x="6993" y="599"/>
                        <a:pt x="6993" y="700"/>
                        <a:pt x="6968" y="800"/>
                      </a:cubicBezTo>
                      <a:cubicBezTo>
                        <a:pt x="6818" y="1652"/>
                        <a:pt x="6141" y="2304"/>
                        <a:pt x="5464" y="2930"/>
                      </a:cubicBezTo>
                      <a:lnTo>
                        <a:pt x="5264" y="3131"/>
                      </a:lnTo>
                      <a:cubicBezTo>
                        <a:pt x="2657" y="5637"/>
                        <a:pt x="978" y="8995"/>
                        <a:pt x="477" y="12554"/>
                      </a:cubicBezTo>
                      <a:cubicBezTo>
                        <a:pt x="377" y="9221"/>
                        <a:pt x="1279" y="5862"/>
                        <a:pt x="3033" y="3030"/>
                      </a:cubicBezTo>
                      <a:cubicBezTo>
                        <a:pt x="3986" y="1527"/>
                        <a:pt x="4938" y="649"/>
                        <a:pt x="6041" y="299"/>
                      </a:cubicBezTo>
                      <a:cubicBezTo>
                        <a:pt x="6166" y="248"/>
                        <a:pt x="6316" y="223"/>
                        <a:pt x="6442" y="223"/>
                      </a:cubicBezTo>
                      <a:close/>
                      <a:moveTo>
                        <a:pt x="6447" y="1"/>
                      </a:moveTo>
                      <a:cubicBezTo>
                        <a:pt x="6272" y="1"/>
                        <a:pt x="6098" y="33"/>
                        <a:pt x="5966" y="73"/>
                      </a:cubicBezTo>
                      <a:cubicBezTo>
                        <a:pt x="4813" y="449"/>
                        <a:pt x="3835" y="1351"/>
                        <a:pt x="2858" y="2905"/>
                      </a:cubicBezTo>
                      <a:cubicBezTo>
                        <a:pt x="903" y="6038"/>
                        <a:pt x="1" y="9772"/>
                        <a:pt x="326" y="13456"/>
                      </a:cubicBezTo>
                      <a:lnTo>
                        <a:pt x="377" y="13456"/>
                      </a:lnTo>
                      <a:cubicBezTo>
                        <a:pt x="351" y="13782"/>
                        <a:pt x="351" y="14108"/>
                        <a:pt x="326" y="14459"/>
                      </a:cubicBezTo>
                      <a:lnTo>
                        <a:pt x="552" y="14459"/>
                      </a:lnTo>
                      <a:cubicBezTo>
                        <a:pt x="627" y="10273"/>
                        <a:pt x="2407" y="6213"/>
                        <a:pt x="5414" y="3306"/>
                      </a:cubicBezTo>
                      <a:lnTo>
                        <a:pt x="5615" y="3106"/>
                      </a:lnTo>
                      <a:cubicBezTo>
                        <a:pt x="6316" y="2454"/>
                        <a:pt x="7018" y="1777"/>
                        <a:pt x="7194" y="825"/>
                      </a:cubicBezTo>
                      <a:cubicBezTo>
                        <a:pt x="7194" y="725"/>
                        <a:pt x="7219" y="574"/>
                        <a:pt x="7169" y="449"/>
                      </a:cubicBezTo>
                      <a:cubicBezTo>
                        <a:pt x="7118" y="299"/>
                        <a:pt x="7018" y="173"/>
                        <a:pt x="6893" y="98"/>
                      </a:cubicBezTo>
                      <a:cubicBezTo>
                        <a:pt x="6763" y="27"/>
                        <a:pt x="6604" y="1"/>
                        <a:pt x="6447"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03" name="Google Shape;1003;p36"/>
                <p:cNvSpPr/>
                <p:nvPr/>
              </p:nvSpPr>
              <p:spPr>
                <a:xfrm flipH="1">
                  <a:off x="5167405" y="2442151"/>
                  <a:ext cx="402881" cy="357466"/>
                </a:xfrm>
                <a:custGeom>
                  <a:avLst/>
                  <a:gdLst/>
                  <a:ahLst/>
                  <a:cxnLst/>
                  <a:rect l="l" t="t" r="r" b="b"/>
                  <a:pathLst>
                    <a:path w="14034" h="12452" extrusionOk="0">
                      <a:moveTo>
                        <a:pt x="12303" y="1"/>
                      </a:moveTo>
                      <a:cubicBezTo>
                        <a:pt x="11622" y="1"/>
                        <a:pt x="10917" y="201"/>
                        <a:pt x="10274" y="442"/>
                      </a:cubicBezTo>
                      <a:cubicBezTo>
                        <a:pt x="8520" y="1093"/>
                        <a:pt x="6866" y="2071"/>
                        <a:pt x="5437" y="3299"/>
                      </a:cubicBezTo>
                      <a:cubicBezTo>
                        <a:pt x="2906" y="5454"/>
                        <a:pt x="1001" y="8387"/>
                        <a:pt x="149" y="11620"/>
                      </a:cubicBezTo>
                      <a:cubicBezTo>
                        <a:pt x="0" y="12174"/>
                        <a:pt x="48" y="12451"/>
                        <a:pt x="199" y="12451"/>
                      </a:cubicBezTo>
                      <a:cubicBezTo>
                        <a:pt x="328" y="12451"/>
                        <a:pt x="531" y="12249"/>
                        <a:pt x="750" y="11845"/>
                      </a:cubicBezTo>
                      <a:cubicBezTo>
                        <a:pt x="1201" y="11068"/>
                        <a:pt x="1728" y="10316"/>
                        <a:pt x="2304" y="9615"/>
                      </a:cubicBezTo>
                      <a:cubicBezTo>
                        <a:pt x="3457" y="8211"/>
                        <a:pt x="4861" y="7033"/>
                        <a:pt x="6465" y="6156"/>
                      </a:cubicBezTo>
                      <a:cubicBezTo>
                        <a:pt x="8369" y="5078"/>
                        <a:pt x="10500" y="4452"/>
                        <a:pt x="12329" y="3274"/>
                      </a:cubicBezTo>
                      <a:cubicBezTo>
                        <a:pt x="13081" y="2823"/>
                        <a:pt x="13858" y="2171"/>
                        <a:pt x="14009" y="1294"/>
                      </a:cubicBezTo>
                      <a:cubicBezTo>
                        <a:pt x="14034" y="1068"/>
                        <a:pt x="14034" y="793"/>
                        <a:pt x="13908" y="592"/>
                      </a:cubicBezTo>
                      <a:cubicBezTo>
                        <a:pt x="13783" y="417"/>
                        <a:pt x="13608" y="291"/>
                        <a:pt x="13407" y="216"/>
                      </a:cubicBezTo>
                      <a:cubicBezTo>
                        <a:pt x="13056" y="63"/>
                        <a:pt x="12683" y="1"/>
                        <a:pt x="12303" y="1"/>
                      </a:cubicBezTo>
                      <a:close/>
                    </a:path>
                  </a:pathLst>
                </a:custGeom>
                <a:solidFill>
                  <a:schemeClr val="dk2"/>
                </a:solidFill>
                <a:ln>
                  <a:noFill/>
                </a:ln>
              </p:spPr>
              <p:txBody>
                <a:bodyPr spcFirstLastPara="1" wrap="square" lIns="121900" tIns="121900" rIns="121900" bIns="121900" anchor="ctr" anchorCtr="0">
                  <a:noAutofit/>
                </a:bodyPr>
                <a:lstStyle/>
                <a:p>
                  <a:pPr defTabSz="1219170"/>
                  <a:endParaRPr sz="1867"/>
                </a:p>
              </p:txBody>
            </p:sp>
            <p:sp>
              <p:nvSpPr>
                <p:cNvPr id="1004" name="Google Shape;1004;p36"/>
                <p:cNvSpPr/>
                <p:nvPr/>
              </p:nvSpPr>
              <p:spPr>
                <a:xfrm flipH="1">
                  <a:off x="5172429" y="2590544"/>
                  <a:ext cx="409426" cy="260750"/>
                </a:xfrm>
                <a:custGeom>
                  <a:avLst/>
                  <a:gdLst/>
                  <a:ahLst/>
                  <a:cxnLst/>
                  <a:rect l="l" t="t" r="r" b="b"/>
                  <a:pathLst>
                    <a:path w="14262" h="9083" extrusionOk="0">
                      <a:moveTo>
                        <a:pt x="12106" y="235"/>
                      </a:moveTo>
                      <a:cubicBezTo>
                        <a:pt x="12582" y="235"/>
                        <a:pt x="13058" y="310"/>
                        <a:pt x="13484" y="486"/>
                      </a:cubicBezTo>
                      <a:cubicBezTo>
                        <a:pt x="13685" y="536"/>
                        <a:pt x="14011" y="711"/>
                        <a:pt x="14036" y="962"/>
                      </a:cubicBezTo>
                      <a:cubicBezTo>
                        <a:pt x="14036" y="1112"/>
                        <a:pt x="13986" y="1263"/>
                        <a:pt x="13910" y="1363"/>
                      </a:cubicBezTo>
                      <a:cubicBezTo>
                        <a:pt x="13409" y="2240"/>
                        <a:pt x="12432" y="2716"/>
                        <a:pt x="11529" y="3067"/>
                      </a:cubicBezTo>
                      <a:cubicBezTo>
                        <a:pt x="10552" y="3443"/>
                        <a:pt x="9524" y="3769"/>
                        <a:pt x="8522" y="4095"/>
                      </a:cubicBezTo>
                      <a:cubicBezTo>
                        <a:pt x="7595" y="4370"/>
                        <a:pt x="6617" y="4671"/>
                        <a:pt x="5690" y="5047"/>
                      </a:cubicBezTo>
                      <a:cubicBezTo>
                        <a:pt x="4612" y="5448"/>
                        <a:pt x="2432" y="7002"/>
                        <a:pt x="1304" y="7829"/>
                      </a:cubicBezTo>
                      <a:lnTo>
                        <a:pt x="1304" y="7829"/>
                      </a:lnTo>
                      <a:cubicBezTo>
                        <a:pt x="2206" y="6726"/>
                        <a:pt x="3935" y="4621"/>
                        <a:pt x="4336" y="4270"/>
                      </a:cubicBezTo>
                      <a:cubicBezTo>
                        <a:pt x="5564" y="3192"/>
                        <a:pt x="6893" y="2240"/>
                        <a:pt x="8296" y="1438"/>
                      </a:cubicBezTo>
                      <a:cubicBezTo>
                        <a:pt x="9725" y="636"/>
                        <a:pt x="11003" y="235"/>
                        <a:pt x="12106" y="235"/>
                      </a:cubicBezTo>
                      <a:close/>
                      <a:moveTo>
                        <a:pt x="12098" y="1"/>
                      </a:moveTo>
                      <a:cubicBezTo>
                        <a:pt x="10955" y="1"/>
                        <a:pt x="9652" y="419"/>
                        <a:pt x="8171" y="1263"/>
                      </a:cubicBezTo>
                      <a:cubicBezTo>
                        <a:pt x="6767" y="2065"/>
                        <a:pt x="5414" y="3017"/>
                        <a:pt x="4186" y="4095"/>
                      </a:cubicBezTo>
                      <a:cubicBezTo>
                        <a:pt x="3635" y="4596"/>
                        <a:pt x="702" y="8230"/>
                        <a:pt x="577" y="8380"/>
                      </a:cubicBezTo>
                      <a:lnTo>
                        <a:pt x="0" y="9082"/>
                      </a:lnTo>
                      <a:lnTo>
                        <a:pt x="727" y="8531"/>
                      </a:lnTo>
                      <a:cubicBezTo>
                        <a:pt x="752" y="8506"/>
                        <a:pt x="4361" y="5799"/>
                        <a:pt x="5765" y="5248"/>
                      </a:cubicBezTo>
                      <a:cubicBezTo>
                        <a:pt x="6692" y="4897"/>
                        <a:pt x="7670" y="4596"/>
                        <a:pt x="8597" y="4295"/>
                      </a:cubicBezTo>
                      <a:cubicBezTo>
                        <a:pt x="9600" y="3995"/>
                        <a:pt x="10627" y="3669"/>
                        <a:pt x="11630" y="3268"/>
                      </a:cubicBezTo>
                      <a:cubicBezTo>
                        <a:pt x="12557" y="2892"/>
                        <a:pt x="13559" y="2390"/>
                        <a:pt x="14111" y="1463"/>
                      </a:cubicBezTo>
                      <a:cubicBezTo>
                        <a:pt x="14186" y="1338"/>
                        <a:pt x="14261" y="1137"/>
                        <a:pt x="14261" y="937"/>
                      </a:cubicBezTo>
                      <a:cubicBezTo>
                        <a:pt x="14211" y="661"/>
                        <a:pt x="13986" y="411"/>
                        <a:pt x="13559" y="260"/>
                      </a:cubicBezTo>
                      <a:cubicBezTo>
                        <a:pt x="13105" y="88"/>
                        <a:pt x="12618" y="1"/>
                        <a:pt x="12098"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05" name="Google Shape;1005;p36"/>
                <p:cNvSpPr/>
                <p:nvPr/>
              </p:nvSpPr>
              <p:spPr>
                <a:xfrm flipH="1">
                  <a:off x="5240781" y="2756649"/>
                  <a:ext cx="293592" cy="78343"/>
                </a:xfrm>
                <a:custGeom>
                  <a:avLst/>
                  <a:gdLst/>
                  <a:ahLst/>
                  <a:cxnLst/>
                  <a:rect l="l" t="t" r="r" b="b"/>
                  <a:pathLst>
                    <a:path w="10227" h="2729" extrusionOk="0">
                      <a:moveTo>
                        <a:pt x="7487" y="0"/>
                      </a:moveTo>
                      <a:cubicBezTo>
                        <a:pt x="7198" y="0"/>
                        <a:pt x="6906" y="16"/>
                        <a:pt x="6617" y="38"/>
                      </a:cubicBezTo>
                      <a:cubicBezTo>
                        <a:pt x="5414" y="163"/>
                        <a:pt x="4211" y="439"/>
                        <a:pt x="3083" y="865"/>
                      </a:cubicBezTo>
                      <a:cubicBezTo>
                        <a:pt x="2206" y="1166"/>
                        <a:pt x="477" y="1717"/>
                        <a:pt x="1" y="2519"/>
                      </a:cubicBezTo>
                      <a:cubicBezTo>
                        <a:pt x="1053" y="2394"/>
                        <a:pt x="2081" y="2068"/>
                        <a:pt x="3184" y="2068"/>
                      </a:cubicBezTo>
                      <a:cubicBezTo>
                        <a:pt x="4261" y="2068"/>
                        <a:pt x="5339" y="2219"/>
                        <a:pt x="6367" y="2444"/>
                      </a:cubicBezTo>
                      <a:cubicBezTo>
                        <a:pt x="6963" y="2577"/>
                        <a:pt x="7559" y="2729"/>
                        <a:pt x="8155" y="2729"/>
                      </a:cubicBezTo>
                      <a:cubicBezTo>
                        <a:pt x="8236" y="2729"/>
                        <a:pt x="8316" y="2726"/>
                        <a:pt x="8397" y="2720"/>
                      </a:cubicBezTo>
                      <a:cubicBezTo>
                        <a:pt x="9098" y="2670"/>
                        <a:pt x="9800" y="2344"/>
                        <a:pt x="10101" y="1742"/>
                      </a:cubicBezTo>
                      <a:cubicBezTo>
                        <a:pt x="10176" y="1567"/>
                        <a:pt x="10226" y="1391"/>
                        <a:pt x="10201" y="1216"/>
                      </a:cubicBezTo>
                      <a:cubicBezTo>
                        <a:pt x="10151" y="840"/>
                        <a:pt x="9800" y="564"/>
                        <a:pt x="9474" y="389"/>
                      </a:cubicBezTo>
                      <a:cubicBezTo>
                        <a:pt x="8857" y="89"/>
                        <a:pt x="8177" y="0"/>
                        <a:pt x="7487" y="0"/>
                      </a:cubicBezTo>
                      <a:close/>
                    </a:path>
                  </a:pathLst>
                </a:custGeom>
                <a:solidFill>
                  <a:schemeClr val="dk2"/>
                </a:solidFill>
                <a:ln>
                  <a:noFill/>
                </a:ln>
              </p:spPr>
              <p:txBody>
                <a:bodyPr spcFirstLastPara="1" wrap="square" lIns="121900" tIns="121900" rIns="121900" bIns="121900" anchor="ctr" anchorCtr="0">
                  <a:noAutofit/>
                </a:bodyPr>
                <a:lstStyle/>
                <a:p>
                  <a:pPr defTabSz="1219170"/>
                  <a:endParaRPr sz="1867"/>
                </a:p>
              </p:txBody>
            </p:sp>
            <p:sp>
              <p:nvSpPr>
                <p:cNvPr id="1006" name="Google Shape;1006;p36"/>
                <p:cNvSpPr/>
                <p:nvPr/>
              </p:nvSpPr>
              <p:spPr>
                <a:xfrm flipH="1">
                  <a:off x="5390438" y="2131758"/>
                  <a:ext cx="336050" cy="669861"/>
                </a:xfrm>
                <a:custGeom>
                  <a:avLst/>
                  <a:gdLst/>
                  <a:ahLst/>
                  <a:cxnLst/>
                  <a:rect l="l" t="t" r="r" b="b"/>
                  <a:pathLst>
                    <a:path w="11706" h="23334" extrusionOk="0">
                      <a:moveTo>
                        <a:pt x="10051" y="0"/>
                      </a:moveTo>
                      <a:cubicBezTo>
                        <a:pt x="9049" y="2406"/>
                        <a:pt x="7720" y="4712"/>
                        <a:pt x="6116" y="6818"/>
                      </a:cubicBezTo>
                      <a:cubicBezTo>
                        <a:pt x="4262" y="9249"/>
                        <a:pt x="1981" y="11504"/>
                        <a:pt x="1003" y="14412"/>
                      </a:cubicBezTo>
                      <a:cubicBezTo>
                        <a:pt x="1" y="17394"/>
                        <a:pt x="577" y="20853"/>
                        <a:pt x="2507" y="23334"/>
                      </a:cubicBezTo>
                      <a:cubicBezTo>
                        <a:pt x="2632" y="20903"/>
                        <a:pt x="3861" y="19048"/>
                        <a:pt x="5364" y="17118"/>
                      </a:cubicBezTo>
                      <a:cubicBezTo>
                        <a:pt x="6868" y="15189"/>
                        <a:pt x="8572" y="13384"/>
                        <a:pt x="9675" y="11178"/>
                      </a:cubicBezTo>
                      <a:cubicBezTo>
                        <a:pt x="11404" y="7795"/>
                        <a:pt x="11705" y="3409"/>
                        <a:pt x="10051"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07" name="Google Shape;1007;p36"/>
                <p:cNvSpPr/>
                <p:nvPr/>
              </p:nvSpPr>
              <p:spPr>
                <a:xfrm flipH="1">
                  <a:off x="5429307" y="2131758"/>
                  <a:ext cx="254004" cy="674196"/>
                </a:xfrm>
                <a:custGeom>
                  <a:avLst/>
                  <a:gdLst/>
                  <a:ahLst/>
                  <a:cxnLst/>
                  <a:rect l="l" t="t" r="r" b="b"/>
                  <a:pathLst>
                    <a:path w="8848" h="23485" extrusionOk="0">
                      <a:moveTo>
                        <a:pt x="8547" y="0"/>
                      </a:moveTo>
                      <a:lnTo>
                        <a:pt x="8547" y="0"/>
                      </a:lnTo>
                      <a:cubicBezTo>
                        <a:pt x="8748" y="1053"/>
                        <a:pt x="8597" y="2131"/>
                        <a:pt x="8246" y="3158"/>
                      </a:cubicBezTo>
                      <a:cubicBezTo>
                        <a:pt x="7920" y="4161"/>
                        <a:pt x="7419" y="5113"/>
                        <a:pt x="6868" y="6041"/>
                      </a:cubicBezTo>
                      <a:cubicBezTo>
                        <a:pt x="5740" y="7870"/>
                        <a:pt x="4286" y="9449"/>
                        <a:pt x="2983" y="11204"/>
                      </a:cubicBezTo>
                      <a:cubicBezTo>
                        <a:pt x="1705" y="12958"/>
                        <a:pt x="753" y="14988"/>
                        <a:pt x="326" y="17118"/>
                      </a:cubicBezTo>
                      <a:cubicBezTo>
                        <a:pt x="101" y="18196"/>
                        <a:pt x="1" y="19299"/>
                        <a:pt x="76" y="20377"/>
                      </a:cubicBezTo>
                      <a:cubicBezTo>
                        <a:pt x="176" y="21454"/>
                        <a:pt x="452" y="22557"/>
                        <a:pt x="1028" y="23484"/>
                      </a:cubicBezTo>
                      <a:cubicBezTo>
                        <a:pt x="552" y="22507"/>
                        <a:pt x="326" y="21429"/>
                        <a:pt x="301" y="20377"/>
                      </a:cubicBezTo>
                      <a:cubicBezTo>
                        <a:pt x="251" y="19299"/>
                        <a:pt x="402" y="18246"/>
                        <a:pt x="652" y="17194"/>
                      </a:cubicBezTo>
                      <a:cubicBezTo>
                        <a:pt x="1154" y="15113"/>
                        <a:pt x="2056" y="13158"/>
                        <a:pt x="3359" y="11454"/>
                      </a:cubicBezTo>
                      <a:cubicBezTo>
                        <a:pt x="4587" y="9725"/>
                        <a:pt x="6066" y="8096"/>
                        <a:pt x="7144" y="6191"/>
                      </a:cubicBezTo>
                      <a:cubicBezTo>
                        <a:pt x="7670" y="5264"/>
                        <a:pt x="8146" y="4261"/>
                        <a:pt x="8447" y="3208"/>
                      </a:cubicBezTo>
                      <a:cubicBezTo>
                        <a:pt x="8722" y="2156"/>
                        <a:pt x="8848" y="1028"/>
                        <a:pt x="8547"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08" name="Google Shape;1008;p36"/>
                <p:cNvSpPr/>
                <p:nvPr/>
              </p:nvSpPr>
              <p:spPr>
                <a:xfrm flipH="1">
                  <a:off x="6204200" y="2007279"/>
                  <a:ext cx="336050" cy="670607"/>
                </a:xfrm>
                <a:custGeom>
                  <a:avLst/>
                  <a:gdLst/>
                  <a:ahLst/>
                  <a:cxnLst/>
                  <a:rect l="l" t="t" r="r" b="b"/>
                  <a:pathLst>
                    <a:path w="11706" h="23360" extrusionOk="0">
                      <a:moveTo>
                        <a:pt x="1680" y="1"/>
                      </a:moveTo>
                      <a:lnTo>
                        <a:pt x="1680" y="1"/>
                      </a:lnTo>
                      <a:cubicBezTo>
                        <a:pt x="1" y="3434"/>
                        <a:pt x="327" y="7795"/>
                        <a:pt x="2031" y="11204"/>
                      </a:cubicBezTo>
                      <a:cubicBezTo>
                        <a:pt x="3134" y="13384"/>
                        <a:pt x="4838" y="15214"/>
                        <a:pt x="6342" y="17144"/>
                      </a:cubicBezTo>
                      <a:cubicBezTo>
                        <a:pt x="7845" y="19073"/>
                        <a:pt x="9099" y="20928"/>
                        <a:pt x="9224" y="23359"/>
                      </a:cubicBezTo>
                      <a:cubicBezTo>
                        <a:pt x="11129" y="20878"/>
                        <a:pt x="11705" y="17419"/>
                        <a:pt x="10703" y="14437"/>
                      </a:cubicBezTo>
                      <a:cubicBezTo>
                        <a:pt x="9725" y="11529"/>
                        <a:pt x="7444" y="9274"/>
                        <a:pt x="5590" y="6818"/>
                      </a:cubicBezTo>
                      <a:cubicBezTo>
                        <a:pt x="3986" y="4737"/>
                        <a:pt x="2683" y="2432"/>
                        <a:pt x="1680"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09" name="Google Shape;1009;p36"/>
                <p:cNvSpPr/>
                <p:nvPr/>
              </p:nvSpPr>
              <p:spPr>
                <a:xfrm flipH="1">
                  <a:off x="6247375" y="2007279"/>
                  <a:ext cx="253286" cy="674196"/>
                </a:xfrm>
                <a:custGeom>
                  <a:avLst/>
                  <a:gdLst/>
                  <a:ahLst/>
                  <a:cxnLst/>
                  <a:rect l="l" t="t" r="r" b="b"/>
                  <a:pathLst>
                    <a:path w="8823" h="23485" extrusionOk="0">
                      <a:moveTo>
                        <a:pt x="301" y="1"/>
                      </a:moveTo>
                      <a:lnTo>
                        <a:pt x="301" y="1"/>
                      </a:lnTo>
                      <a:cubicBezTo>
                        <a:pt x="0" y="1053"/>
                        <a:pt x="101" y="2181"/>
                        <a:pt x="376" y="3234"/>
                      </a:cubicBezTo>
                      <a:cubicBezTo>
                        <a:pt x="677" y="4286"/>
                        <a:pt x="1153" y="5264"/>
                        <a:pt x="1680" y="6216"/>
                      </a:cubicBezTo>
                      <a:cubicBezTo>
                        <a:pt x="2757" y="8121"/>
                        <a:pt x="4236" y="9725"/>
                        <a:pt x="5489" y="11479"/>
                      </a:cubicBezTo>
                      <a:cubicBezTo>
                        <a:pt x="6767" y="13184"/>
                        <a:pt x="7695" y="15139"/>
                        <a:pt x="8171" y="17219"/>
                      </a:cubicBezTo>
                      <a:cubicBezTo>
                        <a:pt x="8421" y="18246"/>
                        <a:pt x="8572" y="19324"/>
                        <a:pt x="8522" y="20377"/>
                      </a:cubicBezTo>
                      <a:cubicBezTo>
                        <a:pt x="8497" y="21454"/>
                        <a:pt x="8271" y="22507"/>
                        <a:pt x="7820" y="23484"/>
                      </a:cubicBezTo>
                      <a:cubicBezTo>
                        <a:pt x="8371" y="22557"/>
                        <a:pt x="8647" y="21479"/>
                        <a:pt x="8747" y="20402"/>
                      </a:cubicBezTo>
                      <a:cubicBezTo>
                        <a:pt x="8822" y="19299"/>
                        <a:pt x="8722" y="18221"/>
                        <a:pt x="8522" y="17144"/>
                      </a:cubicBezTo>
                      <a:cubicBezTo>
                        <a:pt x="8071" y="15013"/>
                        <a:pt x="7118" y="12983"/>
                        <a:pt x="5840" y="11204"/>
                      </a:cubicBezTo>
                      <a:cubicBezTo>
                        <a:pt x="4537" y="9474"/>
                        <a:pt x="3083" y="7870"/>
                        <a:pt x="1980" y="6041"/>
                      </a:cubicBezTo>
                      <a:cubicBezTo>
                        <a:pt x="1404" y="5138"/>
                        <a:pt x="928" y="4186"/>
                        <a:pt x="577" y="3159"/>
                      </a:cubicBezTo>
                      <a:cubicBezTo>
                        <a:pt x="251" y="2156"/>
                        <a:pt x="75" y="1078"/>
                        <a:pt x="301"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10" name="Google Shape;1010;p36"/>
                <p:cNvSpPr/>
                <p:nvPr/>
              </p:nvSpPr>
              <p:spPr>
                <a:xfrm flipH="1">
                  <a:off x="6353857" y="2217366"/>
                  <a:ext cx="363380" cy="446115"/>
                </a:xfrm>
                <a:custGeom>
                  <a:avLst/>
                  <a:gdLst/>
                  <a:ahLst/>
                  <a:cxnLst/>
                  <a:rect l="l" t="t" r="r" b="b"/>
                  <a:pathLst>
                    <a:path w="12658" h="15540" extrusionOk="0">
                      <a:moveTo>
                        <a:pt x="401" y="1"/>
                      </a:moveTo>
                      <a:lnTo>
                        <a:pt x="401" y="1"/>
                      </a:lnTo>
                      <a:cubicBezTo>
                        <a:pt x="0" y="2983"/>
                        <a:pt x="1329" y="6166"/>
                        <a:pt x="3459" y="8272"/>
                      </a:cubicBezTo>
                      <a:cubicBezTo>
                        <a:pt x="4838" y="9625"/>
                        <a:pt x="6567" y="10552"/>
                        <a:pt x="8171" y="11630"/>
                      </a:cubicBezTo>
                      <a:cubicBezTo>
                        <a:pt x="9775" y="12683"/>
                        <a:pt x="11153" y="13760"/>
                        <a:pt x="11855" y="15540"/>
                      </a:cubicBezTo>
                      <a:cubicBezTo>
                        <a:pt x="12657" y="13209"/>
                        <a:pt x="12231" y="10477"/>
                        <a:pt x="10752" y="8522"/>
                      </a:cubicBezTo>
                      <a:cubicBezTo>
                        <a:pt x="9299" y="6592"/>
                        <a:pt x="7018" y="5465"/>
                        <a:pt x="5013" y="4111"/>
                      </a:cubicBezTo>
                      <a:cubicBezTo>
                        <a:pt x="3309" y="2958"/>
                        <a:pt x="1755" y="1555"/>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11" name="Google Shape;1011;p36"/>
                <p:cNvSpPr/>
                <p:nvPr/>
              </p:nvSpPr>
              <p:spPr>
                <a:xfrm flipH="1">
                  <a:off x="6371138" y="2217366"/>
                  <a:ext cx="334586" cy="449014"/>
                </a:xfrm>
                <a:custGeom>
                  <a:avLst/>
                  <a:gdLst/>
                  <a:ahLst/>
                  <a:cxnLst/>
                  <a:rect l="l" t="t" r="r" b="b"/>
                  <a:pathLst>
                    <a:path w="11655" h="15641" extrusionOk="0">
                      <a:moveTo>
                        <a:pt x="0" y="1"/>
                      </a:moveTo>
                      <a:lnTo>
                        <a:pt x="0" y="1"/>
                      </a:lnTo>
                      <a:cubicBezTo>
                        <a:pt x="25" y="853"/>
                        <a:pt x="401" y="1680"/>
                        <a:pt x="878" y="2382"/>
                      </a:cubicBezTo>
                      <a:cubicBezTo>
                        <a:pt x="1354" y="3109"/>
                        <a:pt x="1955" y="3710"/>
                        <a:pt x="2582" y="4287"/>
                      </a:cubicBezTo>
                      <a:cubicBezTo>
                        <a:pt x="3860" y="5440"/>
                        <a:pt x="5389" y="6267"/>
                        <a:pt x="6742" y="7269"/>
                      </a:cubicBezTo>
                      <a:cubicBezTo>
                        <a:pt x="8121" y="8222"/>
                        <a:pt x="9299" y="9450"/>
                        <a:pt x="10176" y="10878"/>
                      </a:cubicBezTo>
                      <a:cubicBezTo>
                        <a:pt x="10627" y="11580"/>
                        <a:pt x="11003" y="12357"/>
                        <a:pt x="11229" y="13159"/>
                      </a:cubicBezTo>
                      <a:cubicBezTo>
                        <a:pt x="11479" y="13961"/>
                        <a:pt x="11579" y="14813"/>
                        <a:pt x="11479" y="15640"/>
                      </a:cubicBezTo>
                      <a:cubicBezTo>
                        <a:pt x="11655" y="14813"/>
                        <a:pt x="11604" y="13936"/>
                        <a:pt x="11404" y="13109"/>
                      </a:cubicBezTo>
                      <a:cubicBezTo>
                        <a:pt x="11203" y="12282"/>
                        <a:pt x="10853" y="11480"/>
                        <a:pt x="10427" y="10728"/>
                      </a:cubicBezTo>
                      <a:cubicBezTo>
                        <a:pt x="9549" y="9249"/>
                        <a:pt x="8346" y="7971"/>
                        <a:pt x="6943" y="6993"/>
                      </a:cubicBezTo>
                      <a:cubicBezTo>
                        <a:pt x="5539" y="5991"/>
                        <a:pt x="4061" y="5189"/>
                        <a:pt x="2757" y="4086"/>
                      </a:cubicBezTo>
                      <a:cubicBezTo>
                        <a:pt x="2106" y="3560"/>
                        <a:pt x="1504" y="2958"/>
                        <a:pt x="1003" y="2282"/>
                      </a:cubicBezTo>
                      <a:cubicBezTo>
                        <a:pt x="502" y="1630"/>
                        <a:pt x="101" y="853"/>
                        <a:pt x="0"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12" name="Google Shape;1012;p36"/>
                <p:cNvSpPr/>
                <p:nvPr/>
              </p:nvSpPr>
              <p:spPr>
                <a:xfrm flipH="1">
                  <a:off x="5616364" y="2108016"/>
                  <a:ext cx="30975" cy="165499"/>
                </a:xfrm>
                <a:custGeom>
                  <a:avLst/>
                  <a:gdLst/>
                  <a:ahLst/>
                  <a:cxnLst/>
                  <a:rect l="l" t="t" r="r" b="b"/>
                  <a:pathLst>
                    <a:path w="1079" h="5765" extrusionOk="0">
                      <a:moveTo>
                        <a:pt x="577" y="0"/>
                      </a:moveTo>
                      <a:cubicBezTo>
                        <a:pt x="427" y="0"/>
                        <a:pt x="352" y="201"/>
                        <a:pt x="327" y="351"/>
                      </a:cubicBezTo>
                      <a:cubicBezTo>
                        <a:pt x="1" y="2005"/>
                        <a:pt x="452" y="4186"/>
                        <a:pt x="978" y="5765"/>
                      </a:cubicBezTo>
                      <a:cubicBezTo>
                        <a:pt x="1078" y="4286"/>
                        <a:pt x="1028" y="2757"/>
                        <a:pt x="1028" y="1279"/>
                      </a:cubicBezTo>
                      <a:cubicBezTo>
                        <a:pt x="1028" y="903"/>
                        <a:pt x="1028" y="527"/>
                        <a:pt x="853" y="201"/>
                      </a:cubicBezTo>
                      <a:cubicBezTo>
                        <a:pt x="803" y="101"/>
                        <a:pt x="703" y="0"/>
                        <a:pt x="577"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13" name="Google Shape;1013;p36"/>
                <p:cNvSpPr/>
                <p:nvPr/>
              </p:nvSpPr>
              <p:spPr>
                <a:xfrm flipH="1">
                  <a:off x="5558086" y="2071959"/>
                  <a:ext cx="38152" cy="164867"/>
                </a:xfrm>
                <a:custGeom>
                  <a:avLst/>
                  <a:gdLst/>
                  <a:ahLst/>
                  <a:cxnLst/>
                  <a:rect l="l" t="t" r="r" b="b"/>
                  <a:pathLst>
                    <a:path w="1329" h="5743" extrusionOk="0">
                      <a:moveTo>
                        <a:pt x="974" y="1"/>
                      </a:moveTo>
                      <a:cubicBezTo>
                        <a:pt x="836" y="1"/>
                        <a:pt x="724" y="163"/>
                        <a:pt x="677" y="304"/>
                      </a:cubicBezTo>
                      <a:cubicBezTo>
                        <a:pt x="25" y="1858"/>
                        <a:pt x="0" y="4088"/>
                        <a:pt x="176" y="5743"/>
                      </a:cubicBezTo>
                      <a:cubicBezTo>
                        <a:pt x="602" y="4314"/>
                        <a:pt x="877" y="2810"/>
                        <a:pt x="1178" y="1357"/>
                      </a:cubicBezTo>
                      <a:cubicBezTo>
                        <a:pt x="1253" y="981"/>
                        <a:pt x="1329" y="605"/>
                        <a:pt x="1228" y="254"/>
                      </a:cubicBezTo>
                      <a:cubicBezTo>
                        <a:pt x="1178" y="154"/>
                        <a:pt x="1103" y="28"/>
                        <a:pt x="1003" y="3"/>
                      </a:cubicBezTo>
                      <a:cubicBezTo>
                        <a:pt x="993" y="2"/>
                        <a:pt x="983" y="1"/>
                        <a:pt x="974"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14" name="Google Shape;1014;p36"/>
                <p:cNvSpPr/>
                <p:nvPr/>
              </p:nvSpPr>
              <p:spPr>
                <a:xfrm flipH="1">
                  <a:off x="5435046" y="2164600"/>
                  <a:ext cx="154016" cy="70075"/>
                </a:xfrm>
                <a:custGeom>
                  <a:avLst/>
                  <a:gdLst/>
                  <a:ahLst/>
                  <a:cxnLst/>
                  <a:rect l="l" t="t" r="r" b="b"/>
                  <a:pathLst>
                    <a:path w="5365" h="2441" extrusionOk="0">
                      <a:moveTo>
                        <a:pt x="5020" y="1"/>
                      </a:moveTo>
                      <a:cubicBezTo>
                        <a:pt x="4983" y="1"/>
                        <a:pt x="4947" y="4"/>
                        <a:pt x="4913" y="9"/>
                      </a:cubicBezTo>
                      <a:cubicBezTo>
                        <a:pt x="3234" y="260"/>
                        <a:pt x="1329" y="1413"/>
                        <a:pt x="1" y="2440"/>
                      </a:cubicBezTo>
                      <a:cubicBezTo>
                        <a:pt x="1429" y="2039"/>
                        <a:pt x="2858" y="1488"/>
                        <a:pt x="4262" y="987"/>
                      </a:cubicBezTo>
                      <a:cubicBezTo>
                        <a:pt x="4612" y="861"/>
                        <a:pt x="4963" y="736"/>
                        <a:pt x="5214" y="460"/>
                      </a:cubicBezTo>
                      <a:cubicBezTo>
                        <a:pt x="5289" y="385"/>
                        <a:pt x="5364" y="260"/>
                        <a:pt x="5314" y="135"/>
                      </a:cubicBezTo>
                      <a:cubicBezTo>
                        <a:pt x="5275" y="38"/>
                        <a:pt x="5146" y="1"/>
                        <a:pt x="5020"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15" name="Google Shape;1015;p36"/>
                <p:cNvSpPr/>
                <p:nvPr/>
              </p:nvSpPr>
              <p:spPr>
                <a:xfrm flipH="1">
                  <a:off x="5455917" y="2231634"/>
                  <a:ext cx="163346" cy="42602"/>
                </a:xfrm>
                <a:custGeom>
                  <a:avLst/>
                  <a:gdLst/>
                  <a:ahLst/>
                  <a:cxnLst/>
                  <a:rect l="l" t="t" r="r" b="b"/>
                  <a:pathLst>
                    <a:path w="5690" h="1484" extrusionOk="0">
                      <a:moveTo>
                        <a:pt x="5062" y="0"/>
                      </a:moveTo>
                      <a:cubicBezTo>
                        <a:pt x="3403" y="0"/>
                        <a:pt x="1438" y="765"/>
                        <a:pt x="0" y="1484"/>
                      </a:cubicBezTo>
                      <a:cubicBezTo>
                        <a:pt x="1504" y="1359"/>
                        <a:pt x="3008" y="1083"/>
                        <a:pt x="4486" y="832"/>
                      </a:cubicBezTo>
                      <a:cubicBezTo>
                        <a:pt x="4837" y="782"/>
                        <a:pt x="5213" y="707"/>
                        <a:pt x="5514" y="481"/>
                      </a:cubicBezTo>
                      <a:cubicBezTo>
                        <a:pt x="5589" y="431"/>
                        <a:pt x="5689" y="306"/>
                        <a:pt x="5664" y="206"/>
                      </a:cubicBezTo>
                      <a:cubicBezTo>
                        <a:pt x="5639" y="55"/>
                        <a:pt x="5439" y="5"/>
                        <a:pt x="5288" y="5"/>
                      </a:cubicBezTo>
                      <a:cubicBezTo>
                        <a:pt x="5214" y="2"/>
                        <a:pt x="5138" y="0"/>
                        <a:pt x="5062"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16" name="Google Shape;1016;p36"/>
                <p:cNvSpPr/>
                <p:nvPr/>
              </p:nvSpPr>
              <p:spPr>
                <a:xfrm flipH="1">
                  <a:off x="5471735" y="2273347"/>
                  <a:ext cx="164810" cy="32554"/>
                </a:xfrm>
                <a:custGeom>
                  <a:avLst/>
                  <a:gdLst/>
                  <a:ahLst/>
                  <a:cxnLst/>
                  <a:rect l="l" t="t" r="r" b="b"/>
                  <a:pathLst>
                    <a:path w="5741" h="1134" extrusionOk="0">
                      <a:moveTo>
                        <a:pt x="4763" y="1"/>
                      </a:moveTo>
                      <a:cubicBezTo>
                        <a:pt x="3194" y="1"/>
                        <a:pt x="1352" y="558"/>
                        <a:pt x="1" y="1134"/>
                      </a:cubicBezTo>
                      <a:cubicBezTo>
                        <a:pt x="1504" y="1134"/>
                        <a:pt x="3008" y="958"/>
                        <a:pt x="4487" y="808"/>
                      </a:cubicBezTo>
                      <a:cubicBezTo>
                        <a:pt x="4863" y="783"/>
                        <a:pt x="5239" y="733"/>
                        <a:pt x="5540" y="532"/>
                      </a:cubicBezTo>
                      <a:cubicBezTo>
                        <a:pt x="5640" y="482"/>
                        <a:pt x="5740" y="382"/>
                        <a:pt x="5715" y="256"/>
                      </a:cubicBezTo>
                      <a:cubicBezTo>
                        <a:pt x="5715" y="106"/>
                        <a:pt x="5515" y="31"/>
                        <a:pt x="5364" y="31"/>
                      </a:cubicBezTo>
                      <a:cubicBezTo>
                        <a:pt x="5170" y="11"/>
                        <a:pt x="4969" y="1"/>
                        <a:pt x="4763"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17" name="Google Shape;1017;p36"/>
                <p:cNvSpPr/>
                <p:nvPr/>
              </p:nvSpPr>
              <p:spPr>
                <a:xfrm flipH="1">
                  <a:off x="5502683" y="2320859"/>
                  <a:ext cx="164781" cy="32526"/>
                </a:xfrm>
                <a:custGeom>
                  <a:avLst/>
                  <a:gdLst/>
                  <a:ahLst/>
                  <a:cxnLst/>
                  <a:rect l="l" t="t" r="r" b="b"/>
                  <a:pathLst>
                    <a:path w="5740" h="1133" extrusionOk="0">
                      <a:moveTo>
                        <a:pt x="4762" y="0"/>
                      </a:moveTo>
                      <a:cubicBezTo>
                        <a:pt x="3193" y="0"/>
                        <a:pt x="1352" y="557"/>
                        <a:pt x="0" y="1133"/>
                      </a:cubicBezTo>
                      <a:cubicBezTo>
                        <a:pt x="1504" y="1133"/>
                        <a:pt x="3008" y="932"/>
                        <a:pt x="4511" y="807"/>
                      </a:cubicBezTo>
                      <a:cubicBezTo>
                        <a:pt x="4862" y="782"/>
                        <a:pt x="5238" y="732"/>
                        <a:pt x="5564" y="531"/>
                      </a:cubicBezTo>
                      <a:cubicBezTo>
                        <a:pt x="5639" y="481"/>
                        <a:pt x="5739" y="356"/>
                        <a:pt x="5739" y="256"/>
                      </a:cubicBezTo>
                      <a:cubicBezTo>
                        <a:pt x="5714" y="105"/>
                        <a:pt x="5514" y="30"/>
                        <a:pt x="5363" y="30"/>
                      </a:cubicBezTo>
                      <a:cubicBezTo>
                        <a:pt x="5169" y="10"/>
                        <a:pt x="4968" y="0"/>
                        <a:pt x="4762"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18" name="Google Shape;1018;p36"/>
                <p:cNvSpPr/>
                <p:nvPr/>
              </p:nvSpPr>
              <p:spPr>
                <a:xfrm flipH="1">
                  <a:off x="5528577" y="2369778"/>
                  <a:ext cx="164810" cy="32554"/>
                </a:xfrm>
                <a:custGeom>
                  <a:avLst/>
                  <a:gdLst/>
                  <a:ahLst/>
                  <a:cxnLst/>
                  <a:rect l="l" t="t" r="r" b="b"/>
                  <a:pathLst>
                    <a:path w="5741" h="1134" extrusionOk="0">
                      <a:moveTo>
                        <a:pt x="4746" y="0"/>
                      </a:moveTo>
                      <a:cubicBezTo>
                        <a:pt x="3194" y="0"/>
                        <a:pt x="1352" y="557"/>
                        <a:pt x="1" y="1133"/>
                      </a:cubicBezTo>
                      <a:cubicBezTo>
                        <a:pt x="1479" y="1133"/>
                        <a:pt x="3008" y="933"/>
                        <a:pt x="4487" y="807"/>
                      </a:cubicBezTo>
                      <a:cubicBezTo>
                        <a:pt x="4863" y="782"/>
                        <a:pt x="5239" y="732"/>
                        <a:pt x="5540" y="532"/>
                      </a:cubicBezTo>
                      <a:cubicBezTo>
                        <a:pt x="5640" y="456"/>
                        <a:pt x="5740" y="356"/>
                        <a:pt x="5715" y="256"/>
                      </a:cubicBezTo>
                      <a:cubicBezTo>
                        <a:pt x="5690" y="105"/>
                        <a:pt x="5515" y="30"/>
                        <a:pt x="5339" y="30"/>
                      </a:cubicBezTo>
                      <a:cubicBezTo>
                        <a:pt x="5147" y="10"/>
                        <a:pt x="4949" y="0"/>
                        <a:pt x="4746"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19" name="Google Shape;1019;p36"/>
                <p:cNvSpPr/>
                <p:nvPr/>
              </p:nvSpPr>
              <p:spPr>
                <a:xfrm flipH="1">
                  <a:off x="5553783" y="2420132"/>
                  <a:ext cx="165499" cy="32554"/>
                </a:xfrm>
                <a:custGeom>
                  <a:avLst/>
                  <a:gdLst/>
                  <a:ahLst/>
                  <a:cxnLst/>
                  <a:rect l="l" t="t" r="r" b="b"/>
                  <a:pathLst>
                    <a:path w="5765" h="1134" extrusionOk="0">
                      <a:moveTo>
                        <a:pt x="4764" y="1"/>
                      </a:moveTo>
                      <a:cubicBezTo>
                        <a:pt x="3199" y="1"/>
                        <a:pt x="1374" y="557"/>
                        <a:pt x="0" y="1133"/>
                      </a:cubicBezTo>
                      <a:cubicBezTo>
                        <a:pt x="1504" y="1133"/>
                        <a:pt x="3033" y="958"/>
                        <a:pt x="4512" y="808"/>
                      </a:cubicBezTo>
                      <a:cubicBezTo>
                        <a:pt x="4863" y="783"/>
                        <a:pt x="5264" y="732"/>
                        <a:pt x="5564" y="532"/>
                      </a:cubicBezTo>
                      <a:cubicBezTo>
                        <a:pt x="5665" y="482"/>
                        <a:pt x="5765" y="382"/>
                        <a:pt x="5740" y="256"/>
                      </a:cubicBezTo>
                      <a:cubicBezTo>
                        <a:pt x="5715" y="106"/>
                        <a:pt x="5539" y="56"/>
                        <a:pt x="5364" y="31"/>
                      </a:cubicBezTo>
                      <a:cubicBezTo>
                        <a:pt x="5169" y="10"/>
                        <a:pt x="4969" y="1"/>
                        <a:pt x="4764"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0" name="Google Shape;1020;p36"/>
                <p:cNvSpPr/>
                <p:nvPr/>
              </p:nvSpPr>
              <p:spPr>
                <a:xfrm flipH="1">
                  <a:off x="5574625" y="2474850"/>
                  <a:ext cx="165527" cy="33243"/>
                </a:xfrm>
                <a:custGeom>
                  <a:avLst/>
                  <a:gdLst/>
                  <a:ahLst/>
                  <a:cxnLst/>
                  <a:rect l="l" t="t" r="r" b="b"/>
                  <a:pathLst>
                    <a:path w="5766" h="1158" extrusionOk="0">
                      <a:moveTo>
                        <a:pt x="4782" y="0"/>
                      </a:moveTo>
                      <a:cubicBezTo>
                        <a:pt x="3213" y="0"/>
                        <a:pt x="1380" y="579"/>
                        <a:pt x="1" y="1157"/>
                      </a:cubicBezTo>
                      <a:cubicBezTo>
                        <a:pt x="1504" y="1132"/>
                        <a:pt x="3033" y="957"/>
                        <a:pt x="4512" y="831"/>
                      </a:cubicBezTo>
                      <a:cubicBezTo>
                        <a:pt x="4863" y="781"/>
                        <a:pt x="5264" y="756"/>
                        <a:pt x="5565" y="556"/>
                      </a:cubicBezTo>
                      <a:cubicBezTo>
                        <a:pt x="5665" y="481"/>
                        <a:pt x="5765" y="380"/>
                        <a:pt x="5740" y="280"/>
                      </a:cubicBezTo>
                      <a:cubicBezTo>
                        <a:pt x="5715" y="105"/>
                        <a:pt x="5514" y="55"/>
                        <a:pt x="5364" y="29"/>
                      </a:cubicBezTo>
                      <a:cubicBezTo>
                        <a:pt x="5175" y="10"/>
                        <a:pt x="4981" y="0"/>
                        <a:pt x="4782"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1" name="Google Shape;1021;p36"/>
                <p:cNvSpPr/>
                <p:nvPr/>
              </p:nvSpPr>
              <p:spPr>
                <a:xfrm flipH="1">
                  <a:off x="5594778" y="2533127"/>
                  <a:ext cx="164810" cy="33243"/>
                </a:xfrm>
                <a:custGeom>
                  <a:avLst/>
                  <a:gdLst/>
                  <a:ahLst/>
                  <a:cxnLst/>
                  <a:rect l="l" t="t" r="r" b="b"/>
                  <a:pathLst>
                    <a:path w="5741" h="1158" extrusionOk="0">
                      <a:moveTo>
                        <a:pt x="4782" y="1"/>
                      </a:moveTo>
                      <a:cubicBezTo>
                        <a:pt x="3209" y="1"/>
                        <a:pt x="1358" y="579"/>
                        <a:pt x="1" y="1157"/>
                      </a:cubicBezTo>
                      <a:cubicBezTo>
                        <a:pt x="1505" y="1132"/>
                        <a:pt x="3009" y="957"/>
                        <a:pt x="4487" y="832"/>
                      </a:cubicBezTo>
                      <a:cubicBezTo>
                        <a:pt x="4863" y="781"/>
                        <a:pt x="5239" y="756"/>
                        <a:pt x="5540" y="556"/>
                      </a:cubicBezTo>
                      <a:cubicBezTo>
                        <a:pt x="5640" y="481"/>
                        <a:pt x="5740" y="380"/>
                        <a:pt x="5715" y="280"/>
                      </a:cubicBezTo>
                      <a:cubicBezTo>
                        <a:pt x="5715" y="105"/>
                        <a:pt x="5515" y="55"/>
                        <a:pt x="5364" y="30"/>
                      </a:cubicBezTo>
                      <a:cubicBezTo>
                        <a:pt x="5176" y="10"/>
                        <a:pt x="4981" y="1"/>
                        <a:pt x="4782"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2" name="Google Shape;1022;p36"/>
                <p:cNvSpPr/>
                <p:nvPr/>
              </p:nvSpPr>
              <p:spPr>
                <a:xfrm flipH="1">
                  <a:off x="5611343" y="2584946"/>
                  <a:ext cx="164781" cy="33215"/>
                </a:xfrm>
                <a:custGeom>
                  <a:avLst/>
                  <a:gdLst/>
                  <a:ahLst/>
                  <a:cxnLst/>
                  <a:rect l="l" t="t" r="r" b="b"/>
                  <a:pathLst>
                    <a:path w="5740" h="1157" extrusionOk="0">
                      <a:moveTo>
                        <a:pt x="4781" y="0"/>
                      </a:moveTo>
                      <a:cubicBezTo>
                        <a:pt x="3208" y="0"/>
                        <a:pt x="1358" y="578"/>
                        <a:pt x="1" y="1157"/>
                      </a:cubicBezTo>
                      <a:cubicBezTo>
                        <a:pt x="1504" y="1132"/>
                        <a:pt x="3008" y="956"/>
                        <a:pt x="4487" y="831"/>
                      </a:cubicBezTo>
                      <a:cubicBezTo>
                        <a:pt x="4863" y="781"/>
                        <a:pt x="5239" y="756"/>
                        <a:pt x="5539" y="555"/>
                      </a:cubicBezTo>
                      <a:cubicBezTo>
                        <a:pt x="5640" y="480"/>
                        <a:pt x="5740" y="380"/>
                        <a:pt x="5715" y="255"/>
                      </a:cubicBezTo>
                      <a:cubicBezTo>
                        <a:pt x="5715" y="104"/>
                        <a:pt x="5514" y="54"/>
                        <a:pt x="5364" y="29"/>
                      </a:cubicBezTo>
                      <a:cubicBezTo>
                        <a:pt x="5175" y="9"/>
                        <a:pt x="4981" y="0"/>
                        <a:pt x="4781"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3" name="Google Shape;1023;p36"/>
                <p:cNvSpPr/>
                <p:nvPr/>
              </p:nvSpPr>
              <p:spPr>
                <a:xfrm flipH="1">
                  <a:off x="5626444" y="2649683"/>
                  <a:ext cx="164781" cy="33243"/>
                </a:xfrm>
                <a:custGeom>
                  <a:avLst/>
                  <a:gdLst/>
                  <a:ahLst/>
                  <a:cxnLst/>
                  <a:rect l="l" t="t" r="r" b="b"/>
                  <a:pathLst>
                    <a:path w="5740" h="1158" extrusionOk="0">
                      <a:moveTo>
                        <a:pt x="4764" y="1"/>
                      </a:moveTo>
                      <a:cubicBezTo>
                        <a:pt x="3208" y="1"/>
                        <a:pt x="1357" y="579"/>
                        <a:pt x="0" y="1158"/>
                      </a:cubicBezTo>
                      <a:cubicBezTo>
                        <a:pt x="1479" y="1132"/>
                        <a:pt x="3008" y="957"/>
                        <a:pt x="4486" y="832"/>
                      </a:cubicBezTo>
                      <a:cubicBezTo>
                        <a:pt x="4862" y="782"/>
                        <a:pt x="5238" y="757"/>
                        <a:pt x="5539" y="556"/>
                      </a:cubicBezTo>
                      <a:cubicBezTo>
                        <a:pt x="5639" y="481"/>
                        <a:pt x="5740" y="381"/>
                        <a:pt x="5715" y="280"/>
                      </a:cubicBezTo>
                      <a:cubicBezTo>
                        <a:pt x="5689" y="105"/>
                        <a:pt x="5514" y="55"/>
                        <a:pt x="5339" y="30"/>
                      </a:cubicBezTo>
                      <a:cubicBezTo>
                        <a:pt x="5153" y="10"/>
                        <a:pt x="4960" y="1"/>
                        <a:pt x="4764"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4" name="Google Shape;1024;p36"/>
                <p:cNvSpPr/>
                <p:nvPr/>
              </p:nvSpPr>
              <p:spPr>
                <a:xfrm flipH="1">
                  <a:off x="5637956" y="2725932"/>
                  <a:ext cx="164781" cy="32554"/>
                </a:xfrm>
                <a:custGeom>
                  <a:avLst/>
                  <a:gdLst/>
                  <a:ahLst/>
                  <a:cxnLst/>
                  <a:rect l="l" t="t" r="r" b="b"/>
                  <a:pathLst>
                    <a:path w="5740" h="1134" extrusionOk="0">
                      <a:moveTo>
                        <a:pt x="4762" y="0"/>
                      </a:moveTo>
                      <a:cubicBezTo>
                        <a:pt x="3193" y="0"/>
                        <a:pt x="1352" y="557"/>
                        <a:pt x="0" y="1133"/>
                      </a:cubicBezTo>
                      <a:cubicBezTo>
                        <a:pt x="1504" y="1133"/>
                        <a:pt x="3008" y="958"/>
                        <a:pt x="4512" y="807"/>
                      </a:cubicBezTo>
                      <a:cubicBezTo>
                        <a:pt x="4862" y="782"/>
                        <a:pt x="5238" y="732"/>
                        <a:pt x="5564" y="532"/>
                      </a:cubicBezTo>
                      <a:cubicBezTo>
                        <a:pt x="5664" y="482"/>
                        <a:pt x="5740" y="381"/>
                        <a:pt x="5740" y="256"/>
                      </a:cubicBezTo>
                      <a:cubicBezTo>
                        <a:pt x="5715" y="106"/>
                        <a:pt x="5514" y="30"/>
                        <a:pt x="5364" y="30"/>
                      </a:cubicBezTo>
                      <a:cubicBezTo>
                        <a:pt x="5169" y="10"/>
                        <a:pt x="4968" y="0"/>
                        <a:pt x="4762"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5" name="Google Shape;1025;p36"/>
                <p:cNvSpPr/>
                <p:nvPr/>
              </p:nvSpPr>
              <p:spPr>
                <a:xfrm flipH="1">
                  <a:off x="5635082" y="2152887"/>
                  <a:ext cx="64764" cy="155882"/>
                </a:xfrm>
                <a:custGeom>
                  <a:avLst/>
                  <a:gdLst/>
                  <a:ahLst/>
                  <a:cxnLst/>
                  <a:rect l="l" t="t" r="r" b="b"/>
                  <a:pathLst>
                    <a:path w="2256" h="5430" extrusionOk="0">
                      <a:moveTo>
                        <a:pt x="247" y="0"/>
                      </a:moveTo>
                      <a:cubicBezTo>
                        <a:pt x="222" y="0"/>
                        <a:pt x="198" y="5"/>
                        <a:pt x="176" y="16"/>
                      </a:cubicBezTo>
                      <a:cubicBezTo>
                        <a:pt x="25" y="66"/>
                        <a:pt x="0" y="267"/>
                        <a:pt x="25" y="417"/>
                      </a:cubicBezTo>
                      <a:cubicBezTo>
                        <a:pt x="201" y="2097"/>
                        <a:pt x="1278" y="4051"/>
                        <a:pt x="2256" y="5430"/>
                      </a:cubicBezTo>
                      <a:cubicBezTo>
                        <a:pt x="1930" y="3976"/>
                        <a:pt x="1429" y="2523"/>
                        <a:pt x="978" y="1094"/>
                      </a:cubicBezTo>
                      <a:cubicBezTo>
                        <a:pt x="877" y="743"/>
                        <a:pt x="752" y="392"/>
                        <a:pt x="501" y="117"/>
                      </a:cubicBezTo>
                      <a:cubicBezTo>
                        <a:pt x="424" y="58"/>
                        <a:pt x="331" y="0"/>
                        <a:pt x="247"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6" name="Google Shape;1026;p36"/>
                <p:cNvSpPr/>
                <p:nvPr/>
              </p:nvSpPr>
              <p:spPr>
                <a:xfrm flipH="1">
                  <a:off x="5666719" y="2196782"/>
                  <a:ext cx="64075" cy="155882"/>
                </a:xfrm>
                <a:custGeom>
                  <a:avLst/>
                  <a:gdLst/>
                  <a:ahLst/>
                  <a:cxnLst/>
                  <a:rect l="l" t="t" r="r" b="b"/>
                  <a:pathLst>
                    <a:path w="2232" h="5430" extrusionOk="0">
                      <a:moveTo>
                        <a:pt x="233" y="0"/>
                      </a:moveTo>
                      <a:cubicBezTo>
                        <a:pt x="206" y="0"/>
                        <a:pt x="178" y="5"/>
                        <a:pt x="151" y="16"/>
                      </a:cubicBezTo>
                      <a:cubicBezTo>
                        <a:pt x="26" y="66"/>
                        <a:pt x="0" y="267"/>
                        <a:pt x="26" y="417"/>
                      </a:cubicBezTo>
                      <a:cubicBezTo>
                        <a:pt x="201" y="2096"/>
                        <a:pt x="1279" y="4076"/>
                        <a:pt x="2231" y="5430"/>
                      </a:cubicBezTo>
                      <a:cubicBezTo>
                        <a:pt x="1905" y="3976"/>
                        <a:pt x="1404" y="2522"/>
                        <a:pt x="953" y="1094"/>
                      </a:cubicBezTo>
                      <a:cubicBezTo>
                        <a:pt x="853" y="743"/>
                        <a:pt x="727" y="392"/>
                        <a:pt x="477" y="141"/>
                      </a:cubicBezTo>
                      <a:cubicBezTo>
                        <a:pt x="418" y="63"/>
                        <a:pt x="329" y="0"/>
                        <a:pt x="233"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7" name="Google Shape;1027;p36"/>
                <p:cNvSpPr/>
                <p:nvPr/>
              </p:nvSpPr>
              <p:spPr>
                <a:xfrm flipH="1">
                  <a:off x="5693360" y="2252160"/>
                  <a:ext cx="75558" cy="150887"/>
                </a:xfrm>
                <a:custGeom>
                  <a:avLst/>
                  <a:gdLst/>
                  <a:ahLst/>
                  <a:cxnLst/>
                  <a:rect l="l" t="t" r="r" b="b"/>
                  <a:pathLst>
                    <a:path w="2632" h="5256" extrusionOk="0">
                      <a:moveTo>
                        <a:pt x="222" y="1"/>
                      </a:moveTo>
                      <a:cubicBezTo>
                        <a:pt x="197" y="1"/>
                        <a:pt x="173" y="6"/>
                        <a:pt x="151" y="17"/>
                      </a:cubicBezTo>
                      <a:cubicBezTo>
                        <a:pt x="0" y="92"/>
                        <a:pt x="0" y="293"/>
                        <a:pt x="25" y="443"/>
                      </a:cubicBezTo>
                      <a:cubicBezTo>
                        <a:pt x="351" y="2097"/>
                        <a:pt x="1579" y="3977"/>
                        <a:pt x="2632" y="5255"/>
                      </a:cubicBezTo>
                      <a:cubicBezTo>
                        <a:pt x="2181" y="3827"/>
                        <a:pt x="1579" y="2423"/>
                        <a:pt x="1028" y="1045"/>
                      </a:cubicBezTo>
                      <a:cubicBezTo>
                        <a:pt x="902" y="694"/>
                        <a:pt x="752" y="343"/>
                        <a:pt x="476" y="117"/>
                      </a:cubicBezTo>
                      <a:cubicBezTo>
                        <a:pt x="399" y="59"/>
                        <a:pt x="306" y="1"/>
                        <a:pt x="222"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8" name="Google Shape;1028;p36"/>
                <p:cNvSpPr/>
                <p:nvPr/>
              </p:nvSpPr>
              <p:spPr>
                <a:xfrm flipH="1">
                  <a:off x="5719255" y="2307452"/>
                  <a:ext cx="85634" cy="145231"/>
                </a:xfrm>
                <a:custGeom>
                  <a:avLst/>
                  <a:gdLst/>
                  <a:ahLst/>
                  <a:cxnLst/>
                  <a:rect l="l" t="t" r="r" b="b"/>
                  <a:pathLst>
                    <a:path w="2983" h="5059" extrusionOk="0">
                      <a:moveTo>
                        <a:pt x="239" y="1"/>
                      </a:moveTo>
                      <a:cubicBezTo>
                        <a:pt x="208" y="1"/>
                        <a:pt x="178" y="7"/>
                        <a:pt x="150" y="21"/>
                      </a:cubicBezTo>
                      <a:cubicBezTo>
                        <a:pt x="0" y="96"/>
                        <a:pt x="25" y="297"/>
                        <a:pt x="50" y="447"/>
                      </a:cubicBezTo>
                      <a:cubicBezTo>
                        <a:pt x="501" y="2076"/>
                        <a:pt x="1855" y="3855"/>
                        <a:pt x="2982" y="5058"/>
                      </a:cubicBezTo>
                      <a:cubicBezTo>
                        <a:pt x="2456" y="3680"/>
                        <a:pt x="1754" y="2327"/>
                        <a:pt x="1103" y="973"/>
                      </a:cubicBezTo>
                      <a:cubicBezTo>
                        <a:pt x="952" y="647"/>
                        <a:pt x="777" y="297"/>
                        <a:pt x="476" y="96"/>
                      </a:cubicBezTo>
                      <a:cubicBezTo>
                        <a:pt x="404" y="42"/>
                        <a:pt x="319" y="1"/>
                        <a:pt x="239"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29" name="Google Shape;1029;p36"/>
                <p:cNvSpPr/>
                <p:nvPr/>
              </p:nvSpPr>
              <p:spPr>
                <a:xfrm flipH="1">
                  <a:off x="5740126" y="2362859"/>
                  <a:ext cx="85634" cy="145231"/>
                </a:xfrm>
                <a:custGeom>
                  <a:avLst/>
                  <a:gdLst/>
                  <a:ahLst/>
                  <a:cxnLst/>
                  <a:rect l="l" t="t" r="r" b="b"/>
                  <a:pathLst>
                    <a:path w="2983" h="5059" extrusionOk="0">
                      <a:moveTo>
                        <a:pt x="218" y="1"/>
                      </a:moveTo>
                      <a:cubicBezTo>
                        <a:pt x="185" y="1"/>
                        <a:pt x="154" y="7"/>
                        <a:pt x="126" y="21"/>
                      </a:cubicBezTo>
                      <a:cubicBezTo>
                        <a:pt x="0" y="96"/>
                        <a:pt x="0" y="296"/>
                        <a:pt x="50" y="447"/>
                      </a:cubicBezTo>
                      <a:cubicBezTo>
                        <a:pt x="476" y="2076"/>
                        <a:pt x="1830" y="3855"/>
                        <a:pt x="2983" y="5058"/>
                      </a:cubicBezTo>
                      <a:cubicBezTo>
                        <a:pt x="2431" y="3680"/>
                        <a:pt x="1730" y="2326"/>
                        <a:pt x="1078" y="973"/>
                      </a:cubicBezTo>
                      <a:cubicBezTo>
                        <a:pt x="928" y="647"/>
                        <a:pt x="752" y="296"/>
                        <a:pt x="451" y="96"/>
                      </a:cubicBezTo>
                      <a:cubicBezTo>
                        <a:pt x="397" y="42"/>
                        <a:pt x="304" y="1"/>
                        <a:pt x="218"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30" name="Google Shape;1030;p36"/>
                <p:cNvSpPr/>
                <p:nvPr/>
              </p:nvSpPr>
              <p:spPr>
                <a:xfrm flipH="1">
                  <a:off x="5761715" y="2418266"/>
                  <a:ext cx="85634" cy="145949"/>
                </a:xfrm>
                <a:custGeom>
                  <a:avLst/>
                  <a:gdLst/>
                  <a:ahLst/>
                  <a:cxnLst/>
                  <a:rect l="l" t="t" r="r" b="b"/>
                  <a:pathLst>
                    <a:path w="2983" h="5084" extrusionOk="0">
                      <a:moveTo>
                        <a:pt x="239" y="0"/>
                      </a:moveTo>
                      <a:cubicBezTo>
                        <a:pt x="209" y="0"/>
                        <a:pt x="179" y="7"/>
                        <a:pt x="151" y="21"/>
                      </a:cubicBezTo>
                      <a:cubicBezTo>
                        <a:pt x="0" y="96"/>
                        <a:pt x="25" y="296"/>
                        <a:pt x="50" y="447"/>
                      </a:cubicBezTo>
                      <a:cubicBezTo>
                        <a:pt x="477" y="2076"/>
                        <a:pt x="1830" y="3855"/>
                        <a:pt x="2983" y="5083"/>
                      </a:cubicBezTo>
                      <a:cubicBezTo>
                        <a:pt x="2456" y="3680"/>
                        <a:pt x="1755" y="2326"/>
                        <a:pt x="1103" y="973"/>
                      </a:cubicBezTo>
                      <a:cubicBezTo>
                        <a:pt x="928" y="647"/>
                        <a:pt x="777" y="296"/>
                        <a:pt x="477" y="96"/>
                      </a:cubicBezTo>
                      <a:cubicBezTo>
                        <a:pt x="404" y="42"/>
                        <a:pt x="319" y="0"/>
                        <a:pt x="239"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31" name="Google Shape;1031;p36"/>
                <p:cNvSpPr/>
                <p:nvPr/>
              </p:nvSpPr>
              <p:spPr>
                <a:xfrm flipH="1">
                  <a:off x="5783303" y="2473673"/>
                  <a:ext cx="85634" cy="145949"/>
                </a:xfrm>
                <a:custGeom>
                  <a:avLst/>
                  <a:gdLst/>
                  <a:ahLst/>
                  <a:cxnLst/>
                  <a:rect l="l" t="t" r="r" b="b"/>
                  <a:pathLst>
                    <a:path w="2983" h="5084" extrusionOk="0">
                      <a:moveTo>
                        <a:pt x="240" y="0"/>
                      </a:moveTo>
                      <a:cubicBezTo>
                        <a:pt x="209" y="0"/>
                        <a:pt x="179" y="6"/>
                        <a:pt x="151" y="20"/>
                      </a:cubicBezTo>
                      <a:cubicBezTo>
                        <a:pt x="0" y="96"/>
                        <a:pt x="25" y="296"/>
                        <a:pt x="76" y="446"/>
                      </a:cubicBezTo>
                      <a:cubicBezTo>
                        <a:pt x="502" y="2075"/>
                        <a:pt x="1855" y="3855"/>
                        <a:pt x="2983" y="5083"/>
                      </a:cubicBezTo>
                      <a:cubicBezTo>
                        <a:pt x="2457" y="3680"/>
                        <a:pt x="1755" y="2326"/>
                        <a:pt x="1103" y="973"/>
                      </a:cubicBezTo>
                      <a:cubicBezTo>
                        <a:pt x="953" y="647"/>
                        <a:pt x="777" y="296"/>
                        <a:pt x="477" y="96"/>
                      </a:cubicBezTo>
                      <a:cubicBezTo>
                        <a:pt x="404" y="41"/>
                        <a:pt x="319" y="0"/>
                        <a:pt x="240"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32" name="Google Shape;1032;p36"/>
                <p:cNvSpPr/>
                <p:nvPr/>
              </p:nvSpPr>
              <p:spPr>
                <a:xfrm flipH="1">
                  <a:off x="5805610" y="2617242"/>
                  <a:ext cx="85634" cy="145547"/>
                </a:xfrm>
                <a:custGeom>
                  <a:avLst/>
                  <a:gdLst/>
                  <a:ahLst/>
                  <a:cxnLst/>
                  <a:rect l="l" t="t" r="r" b="b"/>
                  <a:pathLst>
                    <a:path w="2983" h="5070" extrusionOk="0">
                      <a:moveTo>
                        <a:pt x="239" y="0"/>
                      </a:moveTo>
                      <a:cubicBezTo>
                        <a:pt x="202" y="0"/>
                        <a:pt x="164" y="9"/>
                        <a:pt x="126" y="32"/>
                      </a:cubicBezTo>
                      <a:cubicBezTo>
                        <a:pt x="0" y="107"/>
                        <a:pt x="0" y="308"/>
                        <a:pt x="51" y="458"/>
                      </a:cubicBezTo>
                      <a:cubicBezTo>
                        <a:pt x="477" y="2087"/>
                        <a:pt x="1830" y="3867"/>
                        <a:pt x="2983" y="5070"/>
                      </a:cubicBezTo>
                      <a:cubicBezTo>
                        <a:pt x="2432" y="3691"/>
                        <a:pt x="1730" y="2338"/>
                        <a:pt x="1078" y="984"/>
                      </a:cubicBezTo>
                      <a:cubicBezTo>
                        <a:pt x="928" y="658"/>
                        <a:pt x="752" y="308"/>
                        <a:pt x="452" y="82"/>
                      </a:cubicBezTo>
                      <a:cubicBezTo>
                        <a:pt x="399" y="47"/>
                        <a:pt x="323" y="0"/>
                        <a:pt x="239"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33" name="Google Shape;1033;p36"/>
                <p:cNvSpPr/>
                <p:nvPr/>
              </p:nvSpPr>
              <p:spPr>
                <a:xfrm flipH="1">
                  <a:off x="5794098" y="2544898"/>
                  <a:ext cx="85634" cy="145231"/>
                </a:xfrm>
                <a:custGeom>
                  <a:avLst/>
                  <a:gdLst/>
                  <a:ahLst/>
                  <a:cxnLst/>
                  <a:rect l="l" t="t" r="r" b="b"/>
                  <a:pathLst>
                    <a:path w="2983" h="5059" extrusionOk="0">
                      <a:moveTo>
                        <a:pt x="215" y="0"/>
                      </a:moveTo>
                      <a:cubicBezTo>
                        <a:pt x="184" y="0"/>
                        <a:pt x="154" y="7"/>
                        <a:pt x="126" y="21"/>
                      </a:cubicBezTo>
                      <a:cubicBezTo>
                        <a:pt x="0" y="96"/>
                        <a:pt x="0" y="296"/>
                        <a:pt x="51" y="447"/>
                      </a:cubicBezTo>
                      <a:cubicBezTo>
                        <a:pt x="477" y="2076"/>
                        <a:pt x="1830" y="3855"/>
                        <a:pt x="2983" y="5058"/>
                      </a:cubicBezTo>
                      <a:cubicBezTo>
                        <a:pt x="2432" y="3680"/>
                        <a:pt x="1730" y="2326"/>
                        <a:pt x="1078" y="973"/>
                      </a:cubicBezTo>
                      <a:cubicBezTo>
                        <a:pt x="928" y="647"/>
                        <a:pt x="752" y="296"/>
                        <a:pt x="452" y="96"/>
                      </a:cubicBezTo>
                      <a:cubicBezTo>
                        <a:pt x="379" y="42"/>
                        <a:pt x="294" y="0"/>
                        <a:pt x="215" y="0"/>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34" name="Google Shape;1034;p36"/>
                <p:cNvSpPr/>
                <p:nvPr/>
              </p:nvSpPr>
              <p:spPr>
                <a:xfrm flipH="1">
                  <a:off x="5540092" y="2167729"/>
                  <a:ext cx="264798" cy="645402"/>
                </a:xfrm>
                <a:custGeom>
                  <a:avLst/>
                  <a:gdLst/>
                  <a:ahLst/>
                  <a:cxnLst/>
                  <a:rect l="l" t="t" r="r" b="b"/>
                  <a:pathLst>
                    <a:path w="9224" h="22482" extrusionOk="0">
                      <a:moveTo>
                        <a:pt x="9223" y="1"/>
                      </a:moveTo>
                      <a:lnTo>
                        <a:pt x="9223" y="1"/>
                      </a:lnTo>
                      <a:cubicBezTo>
                        <a:pt x="8872" y="402"/>
                        <a:pt x="8546" y="803"/>
                        <a:pt x="8221" y="1204"/>
                      </a:cubicBezTo>
                      <a:lnTo>
                        <a:pt x="7293" y="2432"/>
                      </a:lnTo>
                      <a:lnTo>
                        <a:pt x="6391" y="3685"/>
                      </a:lnTo>
                      <a:lnTo>
                        <a:pt x="5539" y="4963"/>
                      </a:lnTo>
                      <a:cubicBezTo>
                        <a:pt x="4436" y="6717"/>
                        <a:pt x="3459" y="8547"/>
                        <a:pt x="2632" y="10452"/>
                      </a:cubicBezTo>
                      <a:cubicBezTo>
                        <a:pt x="1830" y="12357"/>
                        <a:pt x="1153" y="14311"/>
                        <a:pt x="702" y="16342"/>
                      </a:cubicBezTo>
                      <a:lnTo>
                        <a:pt x="401" y="17845"/>
                      </a:lnTo>
                      <a:lnTo>
                        <a:pt x="175" y="19399"/>
                      </a:lnTo>
                      <a:lnTo>
                        <a:pt x="50" y="20928"/>
                      </a:lnTo>
                      <a:cubicBezTo>
                        <a:pt x="25" y="21454"/>
                        <a:pt x="0" y="21956"/>
                        <a:pt x="0" y="22482"/>
                      </a:cubicBezTo>
                      <a:lnTo>
                        <a:pt x="150" y="20953"/>
                      </a:lnTo>
                      <a:lnTo>
                        <a:pt x="376" y="19424"/>
                      </a:lnTo>
                      <a:lnTo>
                        <a:pt x="677" y="17920"/>
                      </a:lnTo>
                      <a:lnTo>
                        <a:pt x="1028" y="16417"/>
                      </a:lnTo>
                      <a:cubicBezTo>
                        <a:pt x="1529" y="14437"/>
                        <a:pt x="2206" y="12482"/>
                        <a:pt x="3033" y="10627"/>
                      </a:cubicBezTo>
                      <a:cubicBezTo>
                        <a:pt x="3835" y="8722"/>
                        <a:pt x="4787" y="6918"/>
                        <a:pt x="5815" y="5164"/>
                      </a:cubicBezTo>
                      <a:lnTo>
                        <a:pt x="6617" y="3835"/>
                      </a:lnTo>
                      <a:lnTo>
                        <a:pt x="7469" y="2532"/>
                      </a:lnTo>
                      <a:lnTo>
                        <a:pt x="8321" y="1254"/>
                      </a:lnTo>
                      <a:cubicBezTo>
                        <a:pt x="8622" y="853"/>
                        <a:pt x="8922" y="427"/>
                        <a:pt x="9223"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35" name="Google Shape;1035;p36"/>
                <p:cNvSpPr/>
                <p:nvPr/>
              </p:nvSpPr>
              <p:spPr>
                <a:xfrm flipH="1">
                  <a:off x="6102738" y="2070495"/>
                  <a:ext cx="46822" cy="161307"/>
                </a:xfrm>
                <a:custGeom>
                  <a:avLst/>
                  <a:gdLst/>
                  <a:ahLst/>
                  <a:cxnLst/>
                  <a:rect l="l" t="t" r="r" b="b"/>
                  <a:pathLst>
                    <a:path w="1631" h="5619" extrusionOk="0">
                      <a:moveTo>
                        <a:pt x="1372" y="0"/>
                      </a:moveTo>
                      <a:cubicBezTo>
                        <a:pt x="1278" y="0"/>
                        <a:pt x="1171" y="87"/>
                        <a:pt x="1104" y="154"/>
                      </a:cubicBezTo>
                      <a:cubicBezTo>
                        <a:pt x="878" y="455"/>
                        <a:pt x="803" y="831"/>
                        <a:pt x="753" y="1182"/>
                      </a:cubicBezTo>
                      <a:cubicBezTo>
                        <a:pt x="477" y="2636"/>
                        <a:pt x="151" y="4139"/>
                        <a:pt x="1" y="5618"/>
                      </a:cubicBezTo>
                      <a:cubicBezTo>
                        <a:pt x="778" y="4165"/>
                        <a:pt x="1630" y="2084"/>
                        <a:pt x="1605" y="405"/>
                      </a:cubicBezTo>
                      <a:cubicBezTo>
                        <a:pt x="1605" y="230"/>
                        <a:pt x="1555" y="54"/>
                        <a:pt x="1404" y="4"/>
                      </a:cubicBezTo>
                      <a:cubicBezTo>
                        <a:pt x="1394" y="1"/>
                        <a:pt x="1383" y="0"/>
                        <a:pt x="1372"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36" name="Google Shape;1036;p36"/>
                <p:cNvSpPr/>
                <p:nvPr/>
              </p:nvSpPr>
              <p:spPr>
                <a:xfrm flipH="1">
                  <a:off x="6146633" y="2024562"/>
                  <a:ext cx="30258" cy="166216"/>
                </a:xfrm>
                <a:custGeom>
                  <a:avLst/>
                  <a:gdLst/>
                  <a:ahLst/>
                  <a:cxnLst/>
                  <a:rect l="l" t="t" r="r" b="b"/>
                  <a:pathLst>
                    <a:path w="1054" h="5790" extrusionOk="0">
                      <a:moveTo>
                        <a:pt x="427" y="0"/>
                      </a:moveTo>
                      <a:cubicBezTo>
                        <a:pt x="301" y="0"/>
                        <a:pt x="226" y="100"/>
                        <a:pt x="151" y="201"/>
                      </a:cubicBezTo>
                      <a:cubicBezTo>
                        <a:pt x="1" y="526"/>
                        <a:pt x="1" y="902"/>
                        <a:pt x="1" y="1278"/>
                      </a:cubicBezTo>
                      <a:cubicBezTo>
                        <a:pt x="51" y="2757"/>
                        <a:pt x="51" y="4286"/>
                        <a:pt x="201" y="5790"/>
                      </a:cubicBezTo>
                      <a:cubicBezTo>
                        <a:pt x="677" y="4186"/>
                        <a:pt x="1053" y="1980"/>
                        <a:pt x="702" y="326"/>
                      </a:cubicBezTo>
                      <a:cubicBezTo>
                        <a:pt x="652" y="176"/>
                        <a:pt x="577" y="0"/>
                        <a:pt x="427"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37" name="Google Shape;1037;p36"/>
                <p:cNvSpPr/>
                <p:nvPr/>
              </p:nvSpPr>
              <p:spPr>
                <a:xfrm flipH="1">
                  <a:off x="6172559" y="2093174"/>
                  <a:ext cx="140322" cy="94735"/>
                </a:xfrm>
                <a:custGeom>
                  <a:avLst/>
                  <a:gdLst/>
                  <a:ahLst/>
                  <a:cxnLst/>
                  <a:rect l="l" t="t" r="r" b="b"/>
                  <a:pathLst>
                    <a:path w="4888" h="3300" extrusionOk="0">
                      <a:moveTo>
                        <a:pt x="276" y="0"/>
                      </a:moveTo>
                      <a:cubicBezTo>
                        <a:pt x="187" y="0"/>
                        <a:pt x="105" y="24"/>
                        <a:pt x="51" y="91"/>
                      </a:cubicBezTo>
                      <a:cubicBezTo>
                        <a:pt x="1" y="192"/>
                        <a:pt x="51" y="317"/>
                        <a:pt x="101" y="417"/>
                      </a:cubicBezTo>
                      <a:cubicBezTo>
                        <a:pt x="301" y="743"/>
                        <a:pt x="627" y="918"/>
                        <a:pt x="953" y="1119"/>
                      </a:cubicBezTo>
                      <a:cubicBezTo>
                        <a:pt x="2231" y="1846"/>
                        <a:pt x="3535" y="2673"/>
                        <a:pt x="4888" y="3299"/>
                      </a:cubicBezTo>
                      <a:cubicBezTo>
                        <a:pt x="3760" y="2071"/>
                        <a:pt x="2081" y="593"/>
                        <a:pt x="502" y="41"/>
                      </a:cubicBezTo>
                      <a:cubicBezTo>
                        <a:pt x="432" y="18"/>
                        <a:pt x="352" y="0"/>
                        <a:pt x="276"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38" name="Google Shape;1038;p36"/>
                <p:cNvSpPr/>
                <p:nvPr/>
              </p:nvSpPr>
              <p:spPr>
                <a:xfrm flipH="1">
                  <a:off x="6150253" y="2163050"/>
                  <a:ext cx="154705" cy="69472"/>
                </a:xfrm>
                <a:custGeom>
                  <a:avLst/>
                  <a:gdLst/>
                  <a:ahLst/>
                  <a:cxnLst/>
                  <a:rect l="l" t="t" r="r" b="b"/>
                  <a:pathLst>
                    <a:path w="5389" h="2420" extrusionOk="0">
                      <a:moveTo>
                        <a:pt x="333" y="1"/>
                      </a:moveTo>
                      <a:cubicBezTo>
                        <a:pt x="210" y="1"/>
                        <a:pt x="86" y="32"/>
                        <a:pt x="50" y="139"/>
                      </a:cubicBezTo>
                      <a:cubicBezTo>
                        <a:pt x="0" y="239"/>
                        <a:pt x="76" y="364"/>
                        <a:pt x="151" y="464"/>
                      </a:cubicBezTo>
                      <a:cubicBezTo>
                        <a:pt x="401" y="715"/>
                        <a:pt x="752" y="865"/>
                        <a:pt x="1103" y="966"/>
                      </a:cubicBezTo>
                      <a:cubicBezTo>
                        <a:pt x="2507" y="1467"/>
                        <a:pt x="3935" y="2018"/>
                        <a:pt x="5389" y="2419"/>
                      </a:cubicBezTo>
                      <a:cubicBezTo>
                        <a:pt x="4061" y="1392"/>
                        <a:pt x="2131" y="239"/>
                        <a:pt x="477" y="13"/>
                      </a:cubicBezTo>
                      <a:cubicBezTo>
                        <a:pt x="433" y="6"/>
                        <a:pt x="383" y="1"/>
                        <a:pt x="333"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39" name="Google Shape;1039;p36"/>
                <p:cNvSpPr/>
                <p:nvPr/>
              </p:nvSpPr>
              <p:spPr>
                <a:xfrm flipH="1">
                  <a:off x="6138741" y="2207777"/>
                  <a:ext cx="158293" cy="59281"/>
                </a:xfrm>
                <a:custGeom>
                  <a:avLst/>
                  <a:gdLst/>
                  <a:ahLst/>
                  <a:cxnLst/>
                  <a:rect l="l" t="t" r="r" b="b"/>
                  <a:pathLst>
                    <a:path w="5514" h="2065" extrusionOk="0">
                      <a:moveTo>
                        <a:pt x="336" y="1"/>
                      </a:moveTo>
                      <a:cubicBezTo>
                        <a:pt x="196" y="1"/>
                        <a:pt x="64" y="41"/>
                        <a:pt x="25" y="159"/>
                      </a:cubicBezTo>
                      <a:cubicBezTo>
                        <a:pt x="0" y="285"/>
                        <a:pt x="75" y="385"/>
                        <a:pt x="150" y="460"/>
                      </a:cubicBezTo>
                      <a:cubicBezTo>
                        <a:pt x="426" y="736"/>
                        <a:pt x="802" y="836"/>
                        <a:pt x="1153" y="936"/>
                      </a:cubicBezTo>
                      <a:cubicBezTo>
                        <a:pt x="2582" y="1337"/>
                        <a:pt x="4035" y="1789"/>
                        <a:pt x="5514" y="2064"/>
                      </a:cubicBezTo>
                      <a:cubicBezTo>
                        <a:pt x="4110" y="1137"/>
                        <a:pt x="2130" y="134"/>
                        <a:pt x="451" y="9"/>
                      </a:cubicBezTo>
                      <a:cubicBezTo>
                        <a:pt x="413" y="4"/>
                        <a:pt x="375" y="1"/>
                        <a:pt x="336"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40" name="Google Shape;1040;p36"/>
                <p:cNvSpPr/>
                <p:nvPr/>
              </p:nvSpPr>
              <p:spPr>
                <a:xfrm flipH="1">
                  <a:off x="6117153" y="2259825"/>
                  <a:ext cx="158322" cy="59023"/>
                </a:xfrm>
                <a:custGeom>
                  <a:avLst/>
                  <a:gdLst/>
                  <a:ahLst/>
                  <a:cxnLst/>
                  <a:rect l="l" t="t" r="r" b="b"/>
                  <a:pathLst>
                    <a:path w="5515" h="2056" extrusionOk="0">
                      <a:moveTo>
                        <a:pt x="452" y="1"/>
                      </a:moveTo>
                      <a:cubicBezTo>
                        <a:pt x="302" y="1"/>
                        <a:pt x="101" y="1"/>
                        <a:pt x="51" y="151"/>
                      </a:cubicBezTo>
                      <a:cubicBezTo>
                        <a:pt x="1" y="276"/>
                        <a:pt x="76" y="402"/>
                        <a:pt x="176" y="477"/>
                      </a:cubicBezTo>
                      <a:cubicBezTo>
                        <a:pt x="427" y="727"/>
                        <a:pt x="803" y="828"/>
                        <a:pt x="1154" y="928"/>
                      </a:cubicBezTo>
                      <a:cubicBezTo>
                        <a:pt x="2582" y="1329"/>
                        <a:pt x="4061" y="1780"/>
                        <a:pt x="5515" y="2056"/>
                      </a:cubicBezTo>
                      <a:cubicBezTo>
                        <a:pt x="4136" y="1154"/>
                        <a:pt x="2131" y="126"/>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41" name="Google Shape;1041;p36"/>
                <p:cNvSpPr/>
                <p:nvPr/>
              </p:nvSpPr>
              <p:spPr>
                <a:xfrm flipH="1">
                  <a:off x="6099870" y="2312361"/>
                  <a:ext cx="158322" cy="59023"/>
                </a:xfrm>
                <a:custGeom>
                  <a:avLst/>
                  <a:gdLst/>
                  <a:ahLst/>
                  <a:cxnLst/>
                  <a:rect l="l" t="t" r="r" b="b"/>
                  <a:pathLst>
                    <a:path w="5515" h="2056" extrusionOk="0">
                      <a:moveTo>
                        <a:pt x="452" y="0"/>
                      </a:moveTo>
                      <a:cubicBezTo>
                        <a:pt x="276" y="0"/>
                        <a:pt x="76" y="25"/>
                        <a:pt x="26" y="176"/>
                      </a:cubicBezTo>
                      <a:cubicBezTo>
                        <a:pt x="0" y="276"/>
                        <a:pt x="76" y="401"/>
                        <a:pt x="176" y="476"/>
                      </a:cubicBezTo>
                      <a:cubicBezTo>
                        <a:pt x="427" y="727"/>
                        <a:pt x="802" y="852"/>
                        <a:pt x="1153" y="928"/>
                      </a:cubicBezTo>
                      <a:cubicBezTo>
                        <a:pt x="2582" y="1329"/>
                        <a:pt x="4036" y="1780"/>
                        <a:pt x="5514" y="2055"/>
                      </a:cubicBezTo>
                      <a:cubicBezTo>
                        <a:pt x="4111" y="1153"/>
                        <a:pt x="2131" y="151"/>
                        <a:pt x="452"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42" name="Google Shape;1042;p36"/>
                <p:cNvSpPr/>
                <p:nvPr/>
              </p:nvSpPr>
              <p:spPr>
                <a:xfrm flipH="1">
                  <a:off x="6084052" y="2366792"/>
                  <a:ext cx="158322" cy="59281"/>
                </a:xfrm>
                <a:custGeom>
                  <a:avLst/>
                  <a:gdLst/>
                  <a:ahLst/>
                  <a:cxnLst/>
                  <a:rect l="l" t="t" r="r" b="b"/>
                  <a:pathLst>
                    <a:path w="5515" h="2065" extrusionOk="0">
                      <a:moveTo>
                        <a:pt x="337" y="1"/>
                      </a:moveTo>
                      <a:cubicBezTo>
                        <a:pt x="197" y="1"/>
                        <a:pt x="65" y="41"/>
                        <a:pt x="26" y="159"/>
                      </a:cubicBezTo>
                      <a:cubicBezTo>
                        <a:pt x="1" y="285"/>
                        <a:pt x="76" y="385"/>
                        <a:pt x="176" y="485"/>
                      </a:cubicBezTo>
                      <a:cubicBezTo>
                        <a:pt x="427" y="736"/>
                        <a:pt x="803" y="836"/>
                        <a:pt x="1154" y="936"/>
                      </a:cubicBezTo>
                      <a:cubicBezTo>
                        <a:pt x="2582" y="1337"/>
                        <a:pt x="4036" y="1788"/>
                        <a:pt x="5515" y="2064"/>
                      </a:cubicBezTo>
                      <a:cubicBezTo>
                        <a:pt x="4111" y="1137"/>
                        <a:pt x="2131" y="134"/>
                        <a:pt x="452" y="9"/>
                      </a:cubicBezTo>
                      <a:cubicBezTo>
                        <a:pt x="414" y="4"/>
                        <a:pt x="375" y="1"/>
                        <a:pt x="337"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43" name="Google Shape;1043;p36"/>
                <p:cNvSpPr/>
                <p:nvPr/>
              </p:nvSpPr>
              <p:spPr>
                <a:xfrm flipH="1">
                  <a:off x="6073258" y="2424610"/>
                  <a:ext cx="158322" cy="59023"/>
                </a:xfrm>
                <a:custGeom>
                  <a:avLst/>
                  <a:gdLst/>
                  <a:ahLst/>
                  <a:cxnLst/>
                  <a:rect l="l" t="t" r="r" b="b"/>
                  <a:pathLst>
                    <a:path w="5515" h="2056" extrusionOk="0">
                      <a:moveTo>
                        <a:pt x="452" y="0"/>
                      </a:moveTo>
                      <a:cubicBezTo>
                        <a:pt x="276" y="0"/>
                        <a:pt x="76" y="25"/>
                        <a:pt x="26" y="175"/>
                      </a:cubicBezTo>
                      <a:cubicBezTo>
                        <a:pt x="1" y="276"/>
                        <a:pt x="76" y="401"/>
                        <a:pt x="151" y="476"/>
                      </a:cubicBezTo>
                      <a:cubicBezTo>
                        <a:pt x="427" y="727"/>
                        <a:pt x="803" y="827"/>
                        <a:pt x="1154" y="927"/>
                      </a:cubicBezTo>
                      <a:cubicBezTo>
                        <a:pt x="2582" y="1328"/>
                        <a:pt x="4036" y="1779"/>
                        <a:pt x="5515" y="2055"/>
                      </a:cubicBezTo>
                      <a:cubicBezTo>
                        <a:pt x="4111" y="1153"/>
                        <a:pt x="2131" y="125"/>
                        <a:pt x="452"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44" name="Google Shape;1044;p36"/>
                <p:cNvSpPr/>
                <p:nvPr/>
              </p:nvSpPr>
              <p:spPr>
                <a:xfrm flipH="1">
                  <a:off x="6064617" y="2485500"/>
                  <a:ext cx="158322" cy="59281"/>
                </a:xfrm>
                <a:custGeom>
                  <a:avLst/>
                  <a:gdLst/>
                  <a:ahLst/>
                  <a:cxnLst/>
                  <a:rect l="l" t="t" r="r" b="b"/>
                  <a:pathLst>
                    <a:path w="5515" h="2065" extrusionOk="0">
                      <a:moveTo>
                        <a:pt x="350" y="1"/>
                      </a:moveTo>
                      <a:cubicBezTo>
                        <a:pt x="222" y="1"/>
                        <a:pt x="90" y="42"/>
                        <a:pt x="51" y="160"/>
                      </a:cubicBezTo>
                      <a:cubicBezTo>
                        <a:pt x="1" y="285"/>
                        <a:pt x="101" y="385"/>
                        <a:pt x="176" y="486"/>
                      </a:cubicBezTo>
                      <a:cubicBezTo>
                        <a:pt x="452" y="736"/>
                        <a:pt x="803" y="836"/>
                        <a:pt x="1153" y="937"/>
                      </a:cubicBezTo>
                      <a:cubicBezTo>
                        <a:pt x="2607" y="1338"/>
                        <a:pt x="4061" y="1789"/>
                        <a:pt x="5514" y="2065"/>
                      </a:cubicBezTo>
                      <a:cubicBezTo>
                        <a:pt x="4136" y="1162"/>
                        <a:pt x="2131" y="135"/>
                        <a:pt x="452" y="9"/>
                      </a:cubicBezTo>
                      <a:cubicBezTo>
                        <a:pt x="419" y="4"/>
                        <a:pt x="385" y="1"/>
                        <a:pt x="350"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45" name="Google Shape;1045;p36"/>
                <p:cNvSpPr/>
                <p:nvPr/>
              </p:nvSpPr>
              <p:spPr>
                <a:xfrm flipH="1">
                  <a:off x="6057440" y="2539472"/>
                  <a:ext cx="158293" cy="59281"/>
                </a:xfrm>
                <a:custGeom>
                  <a:avLst/>
                  <a:gdLst/>
                  <a:ahLst/>
                  <a:cxnLst/>
                  <a:rect l="l" t="t" r="r" b="b"/>
                  <a:pathLst>
                    <a:path w="5514" h="2065" extrusionOk="0">
                      <a:moveTo>
                        <a:pt x="349" y="1"/>
                      </a:moveTo>
                      <a:cubicBezTo>
                        <a:pt x="222" y="1"/>
                        <a:pt x="90" y="41"/>
                        <a:pt x="50" y="159"/>
                      </a:cubicBezTo>
                      <a:cubicBezTo>
                        <a:pt x="0" y="285"/>
                        <a:pt x="75" y="385"/>
                        <a:pt x="176" y="485"/>
                      </a:cubicBezTo>
                      <a:cubicBezTo>
                        <a:pt x="426" y="736"/>
                        <a:pt x="802" y="836"/>
                        <a:pt x="1153" y="936"/>
                      </a:cubicBezTo>
                      <a:cubicBezTo>
                        <a:pt x="2582" y="1337"/>
                        <a:pt x="4060" y="1789"/>
                        <a:pt x="5514" y="2064"/>
                      </a:cubicBezTo>
                      <a:cubicBezTo>
                        <a:pt x="4136" y="1137"/>
                        <a:pt x="2130" y="134"/>
                        <a:pt x="451" y="9"/>
                      </a:cubicBezTo>
                      <a:cubicBezTo>
                        <a:pt x="419" y="4"/>
                        <a:pt x="384" y="1"/>
                        <a:pt x="3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46" name="Google Shape;1046;p36"/>
                <p:cNvSpPr/>
                <p:nvPr/>
              </p:nvSpPr>
              <p:spPr>
                <a:xfrm flipH="1">
                  <a:off x="6053822" y="2605903"/>
                  <a:ext cx="158322" cy="59023"/>
                </a:xfrm>
                <a:custGeom>
                  <a:avLst/>
                  <a:gdLst/>
                  <a:ahLst/>
                  <a:cxnLst/>
                  <a:rect l="l" t="t" r="r" b="b"/>
                  <a:pathLst>
                    <a:path w="5515" h="2056" extrusionOk="0">
                      <a:moveTo>
                        <a:pt x="452" y="1"/>
                      </a:moveTo>
                      <a:cubicBezTo>
                        <a:pt x="276" y="1"/>
                        <a:pt x="76" y="26"/>
                        <a:pt x="51" y="176"/>
                      </a:cubicBezTo>
                      <a:cubicBezTo>
                        <a:pt x="0" y="277"/>
                        <a:pt x="76" y="402"/>
                        <a:pt x="176" y="477"/>
                      </a:cubicBezTo>
                      <a:cubicBezTo>
                        <a:pt x="427" y="728"/>
                        <a:pt x="802" y="828"/>
                        <a:pt x="1153" y="928"/>
                      </a:cubicBezTo>
                      <a:cubicBezTo>
                        <a:pt x="2582" y="1329"/>
                        <a:pt x="4036" y="1780"/>
                        <a:pt x="5514" y="2056"/>
                      </a:cubicBezTo>
                      <a:cubicBezTo>
                        <a:pt x="4111" y="1154"/>
                        <a:pt x="2131" y="126"/>
                        <a:pt x="452"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47" name="Google Shape;1047;p36"/>
                <p:cNvSpPr/>
                <p:nvPr/>
              </p:nvSpPr>
              <p:spPr>
                <a:xfrm flipH="1">
                  <a:off x="6056693" y="2682668"/>
                  <a:ext cx="158322" cy="59252"/>
                </a:xfrm>
                <a:custGeom>
                  <a:avLst/>
                  <a:gdLst/>
                  <a:ahLst/>
                  <a:cxnLst/>
                  <a:rect l="l" t="t" r="r" b="b"/>
                  <a:pathLst>
                    <a:path w="5515" h="2064" extrusionOk="0">
                      <a:moveTo>
                        <a:pt x="349" y="0"/>
                      </a:moveTo>
                      <a:cubicBezTo>
                        <a:pt x="222" y="0"/>
                        <a:pt x="90" y="41"/>
                        <a:pt x="50" y="159"/>
                      </a:cubicBezTo>
                      <a:cubicBezTo>
                        <a:pt x="0" y="284"/>
                        <a:pt x="75" y="384"/>
                        <a:pt x="176" y="485"/>
                      </a:cubicBezTo>
                      <a:cubicBezTo>
                        <a:pt x="426" y="735"/>
                        <a:pt x="802" y="836"/>
                        <a:pt x="1153" y="936"/>
                      </a:cubicBezTo>
                      <a:cubicBezTo>
                        <a:pt x="2582" y="1337"/>
                        <a:pt x="4060" y="1788"/>
                        <a:pt x="5514" y="2064"/>
                      </a:cubicBezTo>
                      <a:cubicBezTo>
                        <a:pt x="4136" y="1136"/>
                        <a:pt x="2131" y="134"/>
                        <a:pt x="451" y="9"/>
                      </a:cubicBezTo>
                      <a:cubicBezTo>
                        <a:pt x="419" y="3"/>
                        <a:pt x="384" y="0"/>
                        <a:pt x="349" y="0"/>
                      </a:cubicBezTo>
                      <a:close/>
                    </a:path>
                  </a:pathLst>
                </a:custGeom>
                <a:solidFill>
                  <a:srgbClr val="EEB422"/>
                </a:solidFill>
                <a:ln>
                  <a:noFill/>
                </a:ln>
              </p:spPr>
              <p:txBody>
                <a:bodyPr spcFirstLastPara="1" wrap="square" lIns="121900" tIns="121900" rIns="121900" bIns="121900" anchor="ctr" anchorCtr="0">
                  <a:noAutofit/>
                </a:bodyPr>
                <a:lstStyle/>
                <a:p>
                  <a:pPr defTabSz="1219170"/>
                  <a:endParaRPr sz="1867"/>
                </a:p>
              </p:txBody>
            </p:sp>
            <p:sp>
              <p:nvSpPr>
                <p:cNvPr id="1048" name="Google Shape;1048;p36"/>
                <p:cNvSpPr/>
                <p:nvPr/>
              </p:nvSpPr>
              <p:spPr>
                <a:xfrm flipH="1">
                  <a:off x="6050232" y="2126131"/>
                  <a:ext cx="89969" cy="143078"/>
                </a:xfrm>
                <a:custGeom>
                  <a:avLst/>
                  <a:gdLst/>
                  <a:ahLst/>
                  <a:cxnLst/>
                  <a:rect l="l" t="t" r="r" b="b"/>
                  <a:pathLst>
                    <a:path w="3134" h="4984" extrusionOk="0">
                      <a:moveTo>
                        <a:pt x="2910" y="0"/>
                      </a:moveTo>
                      <a:cubicBezTo>
                        <a:pt x="2824" y="0"/>
                        <a:pt x="2728" y="36"/>
                        <a:pt x="2657" y="71"/>
                      </a:cubicBezTo>
                      <a:cubicBezTo>
                        <a:pt x="2357" y="297"/>
                        <a:pt x="2181" y="623"/>
                        <a:pt x="2006" y="948"/>
                      </a:cubicBezTo>
                      <a:cubicBezTo>
                        <a:pt x="1329" y="2277"/>
                        <a:pt x="577" y="3605"/>
                        <a:pt x="1" y="4983"/>
                      </a:cubicBezTo>
                      <a:cubicBezTo>
                        <a:pt x="1179" y="3805"/>
                        <a:pt x="2582" y="2076"/>
                        <a:pt x="3083" y="447"/>
                      </a:cubicBezTo>
                      <a:cubicBezTo>
                        <a:pt x="3109" y="297"/>
                        <a:pt x="3134" y="96"/>
                        <a:pt x="3008" y="21"/>
                      </a:cubicBezTo>
                      <a:cubicBezTo>
                        <a:pt x="2979" y="6"/>
                        <a:pt x="2945" y="0"/>
                        <a:pt x="2910"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49" name="Google Shape;1049;p36"/>
                <p:cNvSpPr/>
                <p:nvPr/>
              </p:nvSpPr>
              <p:spPr>
                <a:xfrm flipH="1">
                  <a:off x="6027208" y="2175050"/>
                  <a:ext cx="90687" cy="143078"/>
                </a:xfrm>
                <a:custGeom>
                  <a:avLst/>
                  <a:gdLst/>
                  <a:ahLst/>
                  <a:cxnLst/>
                  <a:rect l="l" t="t" r="r" b="b"/>
                  <a:pathLst>
                    <a:path w="3159" h="4984" extrusionOk="0">
                      <a:moveTo>
                        <a:pt x="2915" y="1"/>
                      </a:moveTo>
                      <a:cubicBezTo>
                        <a:pt x="2837" y="1"/>
                        <a:pt x="2753" y="36"/>
                        <a:pt x="2682" y="71"/>
                      </a:cubicBezTo>
                      <a:cubicBezTo>
                        <a:pt x="2382" y="297"/>
                        <a:pt x="2206" y="623"/>
                        <a:pt x="2031" y="949"/>
                      </a:cubicBezTo>
                      <a:cubicBezTo>
                        <a:pt x="1354" y="2277"/>
                        <a:pt x="602" y="3605"/>
                        <a:pt x="1" y="4984"/>
                      </a:cubicBezTo>
                      <a:cubicBezTo>
                        <a:pt x="1204" y="3806"/>
                        <a:pt x="2607" y="2076"/>
                        <a:pt x="3083" y="447"/>
                      </a:cubicBezTo>
                      <a:cubicBezTo>
                        <a:pt x="3134" y="297"/>
                        <a:pt x="3159" y="96"/>
                        <a:pt x="3008" y="21"/>
                      </a:cubicBezTo>
                      <a:cubicBezTo>
                        <a:pt x="2979" y="7"/>
                        <a:pt x="2947" y="1"/>
                        <a:pt x="2915"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50" name="Google Shape;1050;p36"/>
                <p:cNvSpPr/>
                <p:nvPr/>
              </p:nvSpPr>
              <p:spPr>
                <a:xfrm flipH="1">
                  <a:off x="5999132" y="2236428"/>
                  <a:ext cx="101481" cy="136389"/>
                </a:xfrm>
                <a:custGeom>
                  <a:avLst/>
                  <a:gdLst/>
                  <a:ahLst/>
                  <a:cxnLst/>
                  <a:rect l="l" t="t" r="r" b="b"/>
                  <a:pathLst>
                    <a:path w="3535" h="4751" extrusionOk="0">
                      <a:moveTo>
                        <a:pt x="3283" y="0"/>
                      </a:moveTo>
                      <a:cubicBezTo>
                        <a:pt x="3205" y="0"/>
                        <a:pt x="3121" y="32"/>
                        <a:pt x="3058" y="64"/>
                      </a:cubicBezTo>
                      <a:cubicBezTo>
                        <a:pt x="2757" y="239"/>
                        <a:pt x="2532" y="565"/>
                        <a:pt x="2356" y="891"/>
                      </a:cubicBezTo>
                      <a:cubicBezTo>
                        <a:pt x="1554" y="2144"/>
                        <a:pt x="702" y="3422"/>
                        <a:pt x="0" y="4750"/>
                      </a:cubicBezTo>
                      <a:cubicBezTo>
                        <a:pt x="1278" y="3673"/>
                        <a:pt x="2832" y="2044"/>
                        <a:pt x="3434" y="465"/>
                      </a:cubicBezTo>
                      <a:cubicBezTo>
                        <a:pt x="3484" y="314"/>
                        <a:pt x="3534" y="114"/>
                        <a:pt x="3409" y="39"/>
                      </a:cubicBezTo>
                      <a:cubicBezTo>
                        <a:pt x="3372" y="11"/>
                        <a:pt x="3328" y="0"/>
                        <a:pt x="3283"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51" name="Google Shape;1051;p36"/>
                <p:cNvSpPr/>
                <p:nvPr/>
              </p:nvSpPr>
              <p:spPr>
                <a:xfrm flipH="1">
                  <a:off x="5973955" y="2296600"/>
                  <a:ext cx="110122" cy="129471"/>
                </a:xfrm>
                <a:custGeom>
                  <a:avLst/>
                  <a:gdLst/>
                  <a:ahLst/>
                  <a:cxnLst/>
                  <a:rect l="l" t="t" r="r" b="b"/>
                  <a:pathLst>
                    <a:path w="3836" h="4510" extrusionOk="0">
                      <a:moveTo>
                        <a:pt x="3561" y="1"/>
                      </a:moveTo>
                      <a:cubicBezTo>
                        <a:pt x="3497" y="1"/>
                        <a:pt x="3428" y="20"/>
                        <a:pt x="3359" y="48"/>
                      </a:cubicBezTo>
                      <a:cubicBezTo>
                        <a:pt x="3033" y="223"/>
                        <a:pt x="2808" y="524"/>
                        <a:pt x="2607" y="825"/>
                      </a:cubicBezTo>
                      <a:cubicBezTo>
                        <a:pt x="1705" y="2028"/>
                        <a:pt x="778" y="3231"/>
                        <a:pt x="1" y="4509"/>
                      </a:cubicBezTo>
                      <a:cubicBezTo>
                        <a:pt x="1354" y="3532"/>
                        <a:pt x="3008" y="2003"/>
                        <a:pt x="3710" y="474"/>
                      </a:cubicBezTo>
                      <a:cubicBezTo>
                        <a:pt x="3785" y="349"/>
                        <a:pt x="3835" y="148"/>
                        <a:pt x="3710" y="48"/>
                      </a:cubicBezTo>
                      <a:cubicBezTo>
                        <a:pt x="3665" y="14"/>
                        <a:pt x="3614" y="1"/>
                        <a:pt x="3561"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52" name="Google Shape;1052;p36"/>
                <p:cNvSpPr/>
                <p:nvPr/>
              </p:nvSpPr>
              <p:spPr>
                <a:xfrm flipH="1">
                  <a:off x="5963161" y="2354936"/>
                  <a:ext cx="110122" cy="129413"/>
                </a:xfrm>
                <a:custGeom>
                  <a:avLst/>
                  <a:gdLst/>
                  <a:ahLst/>
                  <a:cxnLst/>
                  <a:rect l="l" t="t" r="r" b="b"/>
                  <a:pathLst>
                    <a:path w="3836" h="4508" extrusionOk="0">
                      <a:moveTo>
                        <a:pt x="3574" y="1"/>
                      </a:moveTo>
                      <a:cubicBezTo>
                        <a:pt x="3509" y="1"/>
                        <a:pt x="3442" y="27"/>
                        <a:pt x="3384" y="71"/>
                      </a:cubicBezTo>
                      <a:cubicBezTo>
                        <a:pt x="3058" y="221"/>
                        <a:pt x="2833" y="522"/>
                        <a:pt x="2607" y="823"/>
                      </a:cubicBezTo>
                      <a:cubicBezTo>
                        <a:pt x="1730" y="2026"/>
                        <a:pt x="778" y="3229"/>
                        <a:pt x="1" y="4507"/>
                      </a:cubicBezTo>
                      <a:cubicBezTo>
                        <a:pt x="1354" y="3530"/>
                        <a:pt x="3008" y="2001"/>
                        <a:pt x="3710" y="497"/>
                      </a:cubicBezTo>
                      <a:cubicBezTo>
                        <a:pt x="3785" y="347"/>
                        <a:pt x="3835" y="146"/>
                        <a:pt x="3710" y="46"/>
                      </a:cubicBezTo>
                      <a:cubicBezTo>
                        <a:pt x="3668" y="15"/>
                        <a:pt x="3622" y="1"/>
                        <a:pt x="3574"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53" name="Google Shape;1053;p36"/>
                <p:cNvSpPr/>
                <p:nvPr/>
              </p:nvSpPr>
              <p:spPr>
                <a:xfrm flipH="1">
                  <a:off x="5952366" y="2413414"/>
                  <a:ext cx="109404" cy="129212"/>
                </a:xfrm>
                <a:custGeom>
                  <a:avLst/>
                  <a:gdLst/>
                  <a:ahLst/>
                  <a:cxnLst/>
                  <a:rect l="l" t="t" r="r" b="b"/>
                  <a:pathLst>
                    <a:path w="3811" h="4501" extrusionOk="0">
                      <a:moveTo>
                        <a:pt x="3584" y="1"/>
                      </a:moveTo>
                      <a:cubicBezTo>
                        <a:pt x="3506" y="1"/>
                        <a:pt x="3422" y="32"/>
                        <a:pt x="3359" y="64"/>
                      </a:cubicBezTo>
                      <a:cubicBezTo>
                        <a:pt x="3033" y="215"/>
                        <a:pt x="2808" y="515"/>
                        <a:pt x="2582" y="816"/>
                      </a:cubicBezTo>
                      <a:cubicBezTo>
                        <a:pt x="1705" y="2019"/>
                        <a:pt x="778" y="3222"/>
                        <a:pt x="1" y="4500"/>
                      </a:cubicBezTo>
                      <a:cubicBezTo>
                        <a:pt x="1329" y="3523"/>
                        <a:pt x="2983" y="2019"/>
                        <a:pt x="3710" y="490"/>
                      </a:cubicBezTo>
                      <a:cubicBezTo>
                        <a:pt x="3760" y="340"/>
                        <a:pt x="3810" y="139"/>
                        <a:pt x="3710" y="39"/>
                      </a:cubicBezTo>
                      <a:cubicBezTo>
                        <a:pt x="3673" y="12"/>
                        <a:pt x="3629" y="1"/>
                        <a:pt x="35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54" name="Google Shape;1054;p36"/>
                <p:cNvSpPr/>
                <p:nvPr/>
              </p:nvSpPr>
              <p:spPr>
                <a:xfrm flipH="1">
                  <a:off x="5940854" y="2472008"/>
                  <a:ext cx="110122" cy="128897"/>
                </a:xfrm>
                <a:custGeom>
                  <a:avLst/>
                  <a:gdLst/>
                  <a:ahLst/>
                  <a:cxnLst/>
                  <a:rect l="l" t="t" r="r" b="b"/>
                  <a:pathLst>
                    <a:path w="3836" h="4490" extrusionOk="0">
                      <a:moveTo>
                        <a:pt x="3587" y="1"/>
                      </a:moveTo>
                      <a:cubicBezTo>
                        <a:pt x="3518" y="1"/>
                        <a:pt x="3446" y="22"/>
                        <a:pt x="3384" y="53"/>
                      </a:cubicBezTo>
                      <a:cubicBezTo>
                        <a:pt x="3033" y="204"/>
                        <a:pt x="2808" y="504"/>
                        <a:pt x="2607" y="805"/>
                      </a:cubicBezTo>
                      <a:cubicBezTo>
                        <a:pt x="1730" y="2008"/>
                        <a:pt x="777" y="3211"/>
                        <a:pt x="1" y="4489"/>
                      </a:cubicBezTo>
                      <a:cubicBezTo>
                        <a:pt x="1354" y="3512"/>
                        <a:pt x="3008" y="2008"/>
                        <a:pt x="3710" y="479"/>
                      </a:cubicBezTo>
                      <a:cubicBezTo>
                        <a:pt x="3785" y="329"/>
                        <a:pt x="3835" y="128"/>
                        <a:pt x="3710" y="28"/>
                      </a:cubicBezTo>
                      <a:cubicBezTo>
                        <a:pt x="3672" y="9"/>
                        <a:pt x="3630" y="1"/>
                        <a:pt x="3587"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55" name="Google Shape;1055;p36"/>
                <p:cNvSpPr/>
                <p:nvPr/>
              </p:nvSpPr>
              <p:spPr>
                <a:xfrm flipH="1">
                  <a:off x="5944472" y="2617357"/>
                  <a:ext cx="109376" cy="128897"/>
                </a:xfrm>
                <a:custGeom>
                  <a:avLst/>
                  <a:gdLst/>
                  <a:ahLst/>
                  <a:cxnLst/>
                  <a:rect l="l" t="t" r="r" b="b"/>
                  <a:pathLst>
                    <a:path w="3810" h="4490" extrusionOk="0">
                      <a:moveTo>
                        <a:pt x="3572" y="1"/>
                      </a:moveTo>
                      <a:cubicBezTo>
                        <a:pt x="3502" y="1"/>
                        <a:pt x="3421" y="22"/>
                        <a:pt x="3359" y="53"/>
                      </a:cubicBezTo>
                      <a:cubicBezTo>
                        <a:pt x="3033" y="203"/>
                        <a:pt x="2807" y="504"/>
                        <a:pt x="2582" y="805"/>
                      </a:cubicBezTo>
                      <a:cubicBezTo>
                        <a:pt x="1705" y="2008"/>
                        <a:pt x="777" y="3211"/>
                        <a:pt x="0" y="4489"/>
                      </a:cubicBezTo>
                      <a:cubicBezTo>
                        <a:pt x="1329" y="3512"/>
                        <a:pt x="2983" y="2008"/>
                        <a:pt x="3710" y="479"/>
                      </a:cubicBezTo>
                      <a:cubicBezTo>
                        <a:pt x="3760" y="329"/>
                        <a:pt x="3810" y="128"/>
                        <a:pt x="3685" y="28"/>
                      </a:cubicBezTo>
                      <a:cubicBezTo>
                        <a:pt x="3656" y="9"/>
                        <a:pt x="3616" y="1"/>
                        <a:pt x="3572"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56" name="Google Shape;1056;p36"/>
                <p:cNvSpPr/>
                <p:nvPr/>
              </p:nvSpPr>
              <p:spPr>
                <a:xfrm flipH="1">
                  <a:off x="5942290" y="2544123"/>
                  <a:ext cx="110122" cy="128724"/>
                </a:xfrm>
                <a:custGeom>
                  <a:avLst/>
                  <a:gdLst/>
                  <a:ahLst/>
                  <a:cxnLst/>
                  <a:rect l="l" t="t" r="r" b="b"/>
                  <a:pathLst>
                    <a:path w="3836" h="4484" extrusionOk="0">
                      <a:moveTo>
                        <a:pt x="3561" y="0"/>
                      </a:moveTo>
                      <a:cubicBezTo>
                        <a:pt x="3496" y="0"/>
                        <a:pt x="3428" y="20"/>
                        <a:pt x="3359" y="48"/>
                      </a:cubicBezTo>
                      <a:cubicBezTo>
                        <a:pt x="3033" y="198"/>
                        <a:pt x="2807" y="499"/>
                        <a:pt x="2607" y="799"/>
                      </a:cubicBezTo>
                      <a:cubicBezTo>
                        <a:pt x="1705" y="2002"/>
                        <a:pt x="777" y="3205"/>
                        <a:pt x="0" y="4484"/>
                      </a:cubicBezTo>
                      <a:cubicBezTo>
                        <a:pt x="1354" y="3506"/>
                        <a:pt x="3008" y="2002"/>
                        <a:pt x="3710" y="474"/>
                      </a:cubicBezTo>
                      <a:cubicBezTo>
                        <a:pt x="3785" y="323"/>
                        <a:pt x="3835" y="123"/>
                        <a:pt x="3710" y="48"/>
                      </a:cubicBezTo>
                      <a:cubicBezTo>
                        <a:pt x="3664" y="14"/>
                        <a:pt x="3614" y="0"/>
                        <a:pt x="3561"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57" name="Google Shape;1057;p36"/>
                <p:cNvSpPr/>
                <p:nvPr/>
              </p:nvSpPr>
              <p:spPr>
                <a:xfrm flipH="1">
                  <a:off x="6050952" y="2113758"/>
                  <a:ext cx="157604" cy="682119"/>
                </a:xfrm>
                <a:custGeom>
                  <a:avLst/>
                  <a:gdLst/>
                  <a:ahLst/>
                  <a:cxnLst/>
                  <a:rect l="l" t="t" r="r" b="b"/>
                  <a:pathLst>
                    <a:path w="5490" h="23761" extrusionOk="0">
                      <a:moveTo>
                        <a:pt x="1" y="1"/>
                      </a:moveTo>
                      <a:cubicBezTo>
                        <a:pt x="201" y="452"/>
                        <a:pt x="427" y="928"/>
                        <a:pt x="652" y="1404"/>
                      </a:cubicBezTo>
                      <a:lnTo>
                        <a:pt x="1279" y="2808"/>
                      </a:lnTo>
                      <a:lnTo>
                        <a:pt x="1855" y="4236"/>
                      </a:lnTo>
                      <a:lnTo>
                        <a:pt x="2407" y="5665"/>
                      </a:lnTo>
                      <a:cubicBezTo>
                        <a:pt x="3109" y="7595"/>
                        <a:pt x="3735" y="9550"/>
                        <a:pt x="4186" y="11555"/>
                      </a:cubicBezTo>
                      <a:cubicBezTo>
                        <a:pt x="4662" y="13535"/>
                        <a:pt x="4963" y="15565"/>
                        <a:pt x="5114" y="17595"/>
                      </a:cubicBezTo>
                      <a:lnTo>
                        <a:pt x="5189" y="19149"/>
                      </a:lnTo>
                      <a:lnTo>
                        <a:pt x="5214" y="20678"/>
                      </a:lnTo>
                      <a:lnTo>
                        <a:pt x="5164" y="22207"/>
                      </a:lnTo>
                      <a:lnTo>
                        <a:pt x="5038" y="23760"/>
                      </a:lnTo>
                      <a:cubicBezTo>
                        <a:pt x="5114" y="23234"/>
                        <a:pt x="5189" y="22733"/>
                        <a:pt x="5264" y="22232"/>
                      </a:cubicBezTo>
                      <a:lnTo>
                        <a:pt x="5414" y="20678"/>
                      </a:lnTo>
                      <a:lnTo>
                        <a:pt x="5490" y="19149"/>
                      </a:lnTo>
                      <a:lnTo>
                        <a:pt x="5464" y="17595"/>
                      </a:lnTo>
                      <a:cubicBezTo>
                        <a:pt x="5364" y="15515"/>
                        <a:pt x="5063" y="13460"/>
                        <a:pt x="4612" y="11455"/>
                      </a:cubicBezTo>
                      <a:cubicBezTo>
                        <a:pt x="4111" y="9424"/>
                        <a:pt x="3510" y="7445"/>
                        <a:pt x="2733" y="5540"/>
                      </a:cubicBezTo>
                      <a:lnTo>
                        <a:pt x="2106" y="4111"/>
                      </a:lnTo>
                      <a:lnTo>
                        <a:pt x="1454" y="2708"/>
                      </a:lnTo>
                      <a:lnTo>
                        <a:pt x="753" y="1354"/>
                      </a:lnTo>
                      <a:cubicBezTo>
                        <a:pt x="502" y="903"/>
                        <a:pt x="251" y="452"/>
                        <a:pt x="1"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58" name="Google Shape;1058;p36"/>
                <p:cNvSpPr/>
                <p:nvPr/>
              </p:nvSpPr>
              <p:spPr>
                <a:xfrm flipH="1">
                  <a:off x="5886913" y="2092198"/>
                  <a:ext cx="167652" cy="707984"/>
                </a:xfrm>
                <a:custGeom>
                  <a:avLst/>
                  <a:gdLst/>
                  <a:ahLst/>
                  <a:cxnLst/>
                  <a:rect l="l" t="t" r="r" b="b"/>
                  <a:pathLst>
                    <a:path w="5840" h="24662" extrusionOk="0">
                      <a:moveTo>
                        <a:pt x="1704" y="0"/>
                      </a:moveTo>
                      <a:cubicBezTo>
                        <a:pt x="301" y="4411"/>
                        <a:pt x="0" y="9323"/>
                        <a:pt x="1755" y="13609"/>
                      </a:cubicBezTo>
                      <a:cubicBezTo>
                        <a:pt x="2507" y="15439"/>
                        <a:pt x="3584" y="17118"/>
                        <a:pt x="4436" y="18897"/>
                      </a:cubicBezTo>
                      <a:cubicBezTo>
                        <a:pt x="5263" y="20702"/>
                        <a:pt x="5840" y="22707"/>
                        <a:pt x="5414" y="24662"/>
                      </a:cubicBezTo>
                      <a:cubicBezTo>
                        <a:pt x="5840" y="22832"/>
                        <a:pt x="5715" y="21404"/>
                        <a:pt x="5213" y="19574"/>
                      </a:cubicBezTo>
                      <a:cubicBezTo>
                        <a:pt x="4737" y="17770"/>
                        <a:pt x="3985" y="16040"/>
                        <a:pt x="3409" y="14236"/>
                      </a:cubicBezTo>
                      <a:cubicBezTo>
                        <a:pt x="1930" y="9724"/>
                        <a:pt x="1278" y="4737"/>
                        <a:pt x="1704"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59" name="Google Shape;1059;p36"/>
                <p:cNvSpPr/>
                <p:nvPr/>
              </p:nvSpPr>
              <p:spPr>
                <a:xfrm flipH="1">
                  <a:off x="5817840" y="2031021"/>
                  <a:ext cx="126657" cy="810901"/>
                </a:xfrm>
                <a:custGeom>
                  <a:avLst/>
                  <a:gdLst/>
                  <a:ahLst/>
                  <a:cxnLst/>
                  <a:rect l="l" t="t" r="r" b="b"/>
                  <a:pathLst>
                    <a:path w="4412" h="28247" extrusionOk="0">
                      <a:moveTo>
                        <a:pt x="4362" y="1"/>
                      </a:moveTo>
                      <a:lnTo>
                        <a:pt x="4362" y="1"/>
                      </a:lnTo>
                      <a:cubicBezTo>
                        <a:pt x="1104" y="5214"/>
                        <a:pt x="1" y="11730"/>
                        <a:pt x="1329" y="17720"/>
                      </a:cubicBezTo>
                      <a:cubicBezTo>
                        <a:pt x="1902" y="20207"/>
                        <a:pt x="2870" y="22733"/>
                        <a:pt x="3049" y="25242"/>
                      </a:cubicBezTo>
                      <a:lnTo>
                        <a:pt x="3049" y="25242"/>
                      </a:lnTo>
                      <a:cubicBezTo>
                        <a:pt x="3021" y="23687"/>
                        <a:pt x="2813" y="22097"/>
                        <a:pt x="2632" y="20652"/>
                      </a:cubicBezTo>
                      <a:cubicBezTo>
                        <a:pt x="2031" y="15765"/>
                        <a:pt x="2231" y="10803"/>
                        <a:pt x="3234" y="5991"/>
                      </a:cubicBezTo>
                      <a:cubicBezTo>
                        <a:pt x="3635" y="4061"/>
                        <a:pt x="4412" y="2006"/>
                        <a:pt x="4362" y="1"/>
                      </a:cubicBezTo>
                      <a:close/>
                      <a:moveTo>
                        <a:pt x="3049" y="25242"/>
                      </a:moveTo>
                      <a:cubicBezTo>
                        <a:pt x="3068" y="26277"/>
                        <a:pt x="3008" y="27295"/>
                        <a:pt x="2808" y="28246"/>
                      </a:cubicBezTo>
                      <a:cubicBezTo>
                        <a:pt x="3066" y="27250"/>
                        <a:pt x="3121" y="26248"/>
                        <a:pt x="3049" y="25242"/>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60" name="Google Shape;1060;p36"/>
                <p:cNvSpPr/>
                <p:nvPr/>
              </p:nvSpPr>
              <p:spPr>
                <a:xfrm flipH="1">
                  <a:off x="5687592" y="1999356"/>
                  <a:ext cx="157604" cy="808748"/>
                </a:xfrm>
                <a:custGeom>
                  <a:avLst/>
                  <a:gdLst/>
                  <a:ahLst/>
                  <a:cxnLst/>
                  <a:rect l="l" t="t" r="r" b="b"/>
                  <a:pathLst>
                    <a:path w="5490" h="28172" extrusionOk="0">
                      <a:moveTo>
                        <a:pt x="4737" y="1"/>
                      </a:moveTo>
                      <a:lnTo>
                        <a:pt x="4737" y="1"/>
                      </a:lnTo>
                      <a:cubicBezTo>
                        <a:pt x="4437" y="5114"/>
                        <a:pt x="1279" y="9650"/>
                        <a:pt x="602" y="14713"/>
                      </a:cubicBezTo>
                      <a:cubicBezTo>
                        <a:pt x="0" y="19174"/>
                        <a:pt x="1329" y="23785"/>
                        <a:pt x="276" y="28171"/>
                      </a:cubicBezTo>
                      <a:cubicBezTo>
                        <a:pt x="1354" y="25640"/>
                        <a:pt x="727" y="23359"/>
                        <a:pt x="853" y="20603"/>
                      </a:cubicBezTo>
                      <a:cubicBezTo>
                        <a:pt x="978" y="17094"/>
                        <a:pt x="2306" y="13735"/>
                        <a:pt x="3409" y="10377"/>
                      </a:cubicBezTo>
                      <a:cubicBezTo>
                        <a:pt x="4512" y="7044"/>
                        <a:pt x="5489" y="3435"/>
                        <a:pt x="4737"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61" name="Google Shape;1061;p36"/>
                <p:cNvSpPr/>
                <p:nvPr/>
              </p:nvSpPr>
              <p:spPr>
                <a:xfrm flipH="1">
                  <a:off x="5134297" y="2267031"/>
                  <a:ext cx="84199" cy="84199"/>
                </a:xfrm>
                <a:custGeom>
                  <a:avLst/>
                  <a:gdLst/>
                  <a:ahLst/>
                  <a:cxnLst/>
                  <a:rect l="l" t="t" r="r" b="b"/>
                  <a:pathLst>
                    <a:path w="2933" h="2933" extrusionOk="0">
                      <a:moveTo>
                        <a:pt x="1479" y="226"/>
                      </a:moveTo>
                      <a:cubicBezTo>
                        <a:pt x="2156" y="226"/>
                        <a:pt x="2707" y="777"/>
                        <a:pt x="2707" y="1454"/>
                      </a:cubicBezTo>
                      <a:cubicBezTo>
                        <a:pt x="2707" y="2156"/>
                        <a:pt x="2156" y="2707"/>
                        <a:pt x="1479" y="2707"/>
                      </a:cubicBezTo>
                      <a:cubicBezTo>
                        <a:pt x="777" y="2707"/>
                        <a:pt x="226" y="2156"/>
                        <a:pt x="226" y="1454"/>
                      </a:cubicBezTo>
                      <a:cubicBezTo>
                        <a:pt x="226" y="777"/>
                        <a:pt x="777" y="226"/>
                        <a:pt x="1479" y="226"/>
                      </a:cubicBezTo>
                      <a:close/>
                      <a:moveTo>
                        <a:pt x="1479" y="0"/>
                      </a:moveTo>
                      <a:cubicBezTo>
                        <a:pt x="652" y="0"/>
                        <a:pt x="0" y="652"/>
                        <a:pt x="0" y="1454"/>
                      </a:cubicBezTo>
                      <a:cubicBezTo>
                        <a:pt x="0" y="2281"/>
                        <a:pt x="652" y="2933"/>
                        <a:pt x="1479" y="2933"/>
                      </a:cubicBezTo>
                      <a:cubicBezTo>
                        <a:pt x="2281" y="2933"/>
                        <a:pt x="2933" y="2281"/>
                        <a:pt x="2933" y="1454"/>
                      </a:cubicBezTo>
                      <a:cubicBezTo>
                        <a:pt x="2933" y="652"/>
                        <a:pt x="2281" y="0"/>
                        <a:pt x="1479" y="0"/>
                      </a:cubicBezTo>
                      <a:close/>
                    </a:path>
                  </a:pathLst>
                </a:custGeom>
                <a:solidFill>
                  <a:schemeClr val="dk2"/>
                </a:solidFill>
                <a:ln>
                  <a:noFill/>
                </a:ln>
              </p:spPr>
              <p:txBody>
                <a:bodyPr spcFirstLastPara="1" wrap="square" lIns="121900" tIns="121900" rIns="121900" bIns="121900" anchor="ctr" anchorCtr="0">
                  <a:noAutofit/>
                </a:bodyPr>
                <a:lstStyle/>
                <a:p>
                  <a:pPr defTabSz="1219170"/>
                  <a:endParaRPr sz="1867"/>
                </a:p>
              </p:txBody>
            </p:sp>
            <p:sp>
              <p:nvSpPr>
                <p:cNvPr id="1062" name="Google Shape;1062;p36"/>
                <p:cNvSpPr/>
                <p:nvPr/>
              </p:nvSpPr>
              <p:spPr>
                <a:xfrm flipH="1">
                  <a:off x="5892653" y="2081404"/>
                  <a:ext cx="84199" cy="84199"/>
                </a:xfrm>
                <a:custGeom>
                  <a:avLst/>
                  <a:gdLst/>
                  <a:ahLst/>
                  <a:cxnLst/>
                  <a:rect l="l" t="t" r="r" b="b"/>
                  <a:pathLst>
                    <a:path w="2933" h="2933" extrusionOk="0">
                      <a:moveTo>
                        <a:pt x="1454" y="226"/>
                      </a:moveTo>
                      <a:cubicBezTo>
                        <a:pt x="2155" y="226"/>
                        <a:pt x="2707" y="777"/>
                        <a:pt x="2707" y="1479"/>
                      </a:cubicBezTo>
                      <a:cubicBezTo>
                        <a:pt x="2707" y="2155"/>
                        <a:pt x="2155" y="2732"/>
                        <a:pt x="1454" y="2732"/>
                      </a:cubicBezTo>
                      <a:cubicBezTo>
                        <a:pt x="777" y="2732"/>
                        <a:pt x="201" y="2155"/>
                        <a:pt x="201" y="1479"/>
                      </a:cubicBezTo>
                      <a:cubicBezTo>
                        <a:pt x="201" y="777"/>
                        <a:pt x="777" y="226"/>
                        <a:pt x="1454" y="226"/>
                      </a:cubicBezTo>
                      <a:close/>
                      <a:moveTo>
                        <a:pt x="1454" y="0"/>
                      </a:moveTo>
                      <a:cubicBezTo>
                        <a:pt x="652" y="0"/>
                        <a:pt x="0" y="652"/>
                        <a:pt x="0" y="1479"/>
                      </a:cubicBezTo>
                      <a:cubicBezTo>
                        <a:pt x="0" y="2281"/>
                        <a:pt x="652" y="2932"/>
                        <a:pt x="1454" y="2932"/>
                      </a:cubicBezTo>
                      <a:cubicBezTo>
                        <a:pt x="2281" y="2932"/>
                        <a:pt x="2932" y="2281"/>
                        <a:pt x="2932" y="1479"/>
                      </a:cubicBezTo>
                      <a:cubicBezTo>
                        <a:pt x="2932" y="652"/>
                        <a:pt x="2281" y="0"/>
                        <a:pt x="1454" y="0"/>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63" name="Google Shape;1063;p36"/>
                <p:cNvSpPr/>
                <p:nvPr/>
              </p:nvSpPr>
              <p:spPr>
                <a:xfrm flipH="1">
                  <a:off x="6713621" y="2392945"/>
                  <a:ext cx="84917" cy="84917"/>
                </a:xfrm>
                <a:custGeom>
                  <a:avLst/>
                  <a:gdLst/>
                  <a:ahLst/>
                  <a:cxnLst/>
                  <a:rect l="l" t="t" r="r" b="b"/>
                  <a:pathLst>
                    <a:path w="2958" h="2958" extrusionOk="0">
                      <a:moveTo>
                        <a:pt x="1479" y="226"/>
                      </a:moveTo>
                      <a:cubicBezTo>
                        <a:pt x="2181" y="226"/>
                        <a:pt x="2732" y="802"/>
                        <a:pt x="2732" y="1479"/>
                      </a:cubicBezTo>
                      <a:cubicBezTo>
                        <a:pt x="2732" y="2181"/>
                        <a:pt x="2181" y="2732"/>
                        <a:pt x="1479" y="2732"/>
                      </a:cubicBezTo>
                      <a:cubicBezTo>
                        <a:pt x="802" y="2732"/>
                        <a:pt x="226" y="2181"/>
                        <a:pt x="226" y="1479"/>
                      </a:cubicBezTo>
                      <a:cubicBezTo>
                        <a:pt x="226" y="802"/>
                        <a:pt x="802" y="226"/>
                        <a:pt x="1479" y="226"/>
                      </a:cubicBezTo>
                      <a:close/>
                      <a:moveTo>
                        <a:pt x="1479" y="0"/>
                      </a:moveTo>
                      <a:cubicBezTo>
                        <a:pt x="677" y="0"/>
                        <a:pt x="0" y="677"/>
                        <a:pt x="0" y="1479"/>
                      </a:cubicBezTo>
                      <a:cubicBezTo>
                        <a:pt x="0" y="2281"/>
                        <a:pt x="677" y="2958"/>
                        <a:pt x="1479" y="2958"/>
                      </a:cubicBezTo>
                      <a:cubicBezTo>
                        <a:pt x="2281" y="2958"/>
                        <a:pt x="2958" y="2281"/>
                        <a:pt x="2958" y="1479"/>
                      </a:cubicBezTo>
                      <a:cubicBezTo>
                        <a:pt x="2958" y="677"/>
                        <a:pt x="2281" y="0"/>
                        <a:pt x="1479" y="0"/>
                      </a:cubicBezTo>
                      <a:close/>
                    </a:path>
                  </a:pathLst>
                </a:custGeom>
                <a:solidFill>
                  <a:schemeClr val="accent2"/>
                </a:solidFill>
                <a:ln>
                  <a:noFill/>
                </a:ln>
              </p:spPr>
              <p:txBody>
                <a:bodyPr spcFirstLastPara="1" wrap="square" lIns="121900" tIns="121900" rIns="121900" bIns="121900" anchor="ctr" anchorCtr="0">
                  <a:noAutofit/>
                </a:bodyPr>
                <a:lstStyle/>
                <a:p>
                  <a:pPr defTabSz="1219170"/>
                  <a:endParaRPr sz="1867"/>
                </a:p>
              </p:txBody>
            </p:sp>
            <p:sp>
              <p:nvSpPr>
                <p:cNvPr id="1064" name="Google Shape;1064;p36"/>
                <p:cNvSpPr/>
                <p:nvPr/>
              </p:nvSpPr>
              <p:spPr>
                <a:xfrm flipH="1">
                  <a:off x="5316335" y="2390792"/>
                  <a:ext cx="39588" cy="38870"/>
                </a:xfrm>
                <a:custGeom>
                  <a:avLst/>
                  <a:gdLst/>
                  <a:ahLst/>
                  <a:cxnLst/>
                  <a:rect l="l" t="t" r="r" b="b"/>
                  <a:pathLst>
                    <a:path w="1379" h="1354" extrusionOk="0">
                      <a:moveTo>
                        <a:pt x="702" y="0"/>
                      </a:moveTo>
                      <a:cubicBezTo>
                        <a:pt x="326" y="0"/>
                        <a:pt x="0" y="301"/>
                        <a:pt x="0" y="677"/>
                      </a:cubicBezTo>
                      <a:cubicBezTo>
                        <a:pt x="0" y="1053"/>
                        <a:pt x="326" y="1353"/>
                        <a:pt x="702" y="1353"/>
                      </a:cubicBezTo>
                      <a:cubicBezTo>
                        <a:pt x="1078" y="1353"/>
                        <a:pt x="1379" y="1053"/>
                        <a:pt x="1379" y="677"/>
                      </a:cubicBezTo>
                      <a:cubicBezTo>
                        <a:pt x="1379" y="301"/>
                        <a:pt x="1078" y="0"/>
                        <a:pt x="702" y="0"/>
                      </a:cubicBezTo>
                      <a:close/>
                    </a:path>
                  </a:pathLst>
                </a:custGeom>
                <a:solidFill>
                  <a:srgbClr val="2C2D40"/>
                </a:solidFill>
                <a:ln>
                  <a:noFill/>
                </a:ln>
              </p:spPr>
              <p:txBody>
                <a:bodyPr spcFirstLastPara="1" wrap="square" lIns="121900" tIns="121900" rIns="121900" bIns="121900" anchor="ctr" anchorCtr="0">
                  <a:noAutofit/>
                </a:bodyPr>
                <a:lstStyle/>
                <a:p>
                  <a:pPr defTabSz="1219170"/>
                  <a:endParaRPr sz="1867"/>
                </a:p>
              </p:txBody>
            </p:sp>
            <p:sp>
              <p:nvSpPr>
                <p:cNvPr id="1065" name="Google Shape;1065;p36"/>
                <p:cNvSpPr/>
                <p:nvPr/>
              </p:nvSpPr>
              <p:spPr>
                <a:xfrm flipH="1">
                  <a:off x="6029360" y="1938925"/>
                  <a:ext cx="38870" cy="39616"/>
                </a:xfrm>
                <a:custGeom>
                  <a:avLst/>
                  <a:gdLst/>
                  <a:ahLst/>
                  <a:cxnLst/>
                  <a:rect l="l" t="t" r="r" b="b"/>
                  <a:pathLst>
                    <a:path w="1354" h="1380" extrusionOk="0">
                      <a:moveTo>
                        <a:pt x="677" y="1"/>
                      </a:moveTo>
                      <a:cubicBezTo>
                        <a:pt x="301" y="1"/>
                        <a:pt x="0" y="301"/>
                        <a:pt x="0" y="677"/>
                      </a:cubicBezTo>
                      <a:cubicBezTo>
                        <a:pt x="0" y="1053"/>
                        <a:pt x="301" y="1379"/>
                        <a:pt x="677" y="1379"/>
                      </a:cubicBezTo>
                      <a:cubicBezTo>
                        <a:pt x="1053" y="1379"/>
                        <a:pt x="1353" y="1053"/>
                        <a:pt x="1353" y="677"/>
                      </a:cubicBezTo>
                      <a:cubicBezTo>
                        <a:pt x="1353" y="301"/>
                        <a:pt x="1053" y="1"/>
                        <a:pt x="677" y="1"/>
                      </a:cubicBezTo>
                      <a:close/>
                    </a:path>
                  </a:pathLst>
                </a:custGeom>
                <a:solidFill>
                  <a:schemeClr val="dk2"/>
                </a:solidFill>
                <a:ln>
                  <a:noFill/>
                </a:ln>
              </p:spPr>
              <p:txBody>
                <a:bodyPr spcFirstLastPara="1" wrap="square" lIns="121900" tIns="121900" rIns="121900" bIns="121900" anchor="ctr" anchorCtr="0">
                  <a:noAutofit/>
                </a:bodyPr>
                <a:lstStyle/>
                <a:p>
                  <a:pPr defTabSz="1219170"/>
                  <a:endParaRPr sz="1867"/>
                </a:p>
              </p:txBody>
            </p:sp>
            <p:sp>
              <p:nvSpPr>
                <p:cNvPr id="1066" name="Google Shape;1066;p36"/>
                <p:cNvSpPr/>
                <p:nvPr/>
              </p:nvSpPr>
              <p:spPr>
                <a:xfrm flipH="1">
                  <a:off x="6637342" y="2492218"/>
                  <a:ext cx="38899" cy="38899"/>
                </a:xfrm>
                <a:custGeom>
                  <a:avLst/>
                  <a:gdLst/>
                  <a:ahLst/>
                  <a:cxnLst/>
                  <a:rect l="l" t="t" r="r" b="b"/>
                  <a:pathLst>
                    <a:path w="1355" h="1355" extrusionOk="0">
                      <a:moveTo>
                        <a:pt x="678" y="1"/>
                      </a:moveTo>
                      <a:cubicBezTo>
                        <a:pt x="302" y="1"/>
                        <a:pt x="1" y="302"/>
                        <a:pt x="1" y="678"/>
                      </a:cubicBezTo>
                      <a:cubicBezTo>
                        <a:pt x="1" y="1054"/>
                        <a:pt x="302" y="1354"/>
                        <a:pt x="678" y="1354"/>
                      </a:cubicBezTo>
                      <a:cubicBezTo>
                        <a:pt x="1054" y="1354"/>
                        <a:pt x="1354" y="1054"/>
                        <a:pt x="1354" y="678"/>
                      </a:cubicBezTo>
                      <a:cubicBezTo>
                        <a:pt x="1354" y="302"/>
                        <a:pt x="1054" y="1"/>
                        <a:pt x="678"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67" name="Google Shape;1067;p36"/>
                <p:cNvSpPr/>
                <p:nvPr/>
              </p:nvSpPr>
              <p:spPr>
                <a:xfrm flipH="1">
                  <a:off x="5555966" y="2626773"/>
                  <a:ext cx="1400151" cy="1685073"/>
                </a:xfrm>
                <a:custGeom>
                  <a:avLst/>
                  <a:gdLst/>
                  <a:ahLst/>
                  <a:cxnLst/>
                  <a:rect l="l" t="t" r="r" b="b"/>
                  <a:pathLst>
                    <a:path w="48773" h="58698" extrusionOk="0">
                      <a:moveTo>
                        <a:pt x="12482" y="1"/>
                      </a:moveTo>
                      <a:cubicBezTo>
                        <a:pt x="12482" y="1"/>
                        <a:pt x="9549" y="5514"/>
                        <a:pt x="8572" y="8672"/>
                      </a:cubicBezTo>
                      <a:cubicBezTo>
                        <a:pt x="7595" y="11805"/>
                        <a:pt x="7820" y="14637"/>
                        <a:pt x="7043" y="15389"/>
                      </a:cubicBezTo>
                      <a:cubicBezTo>
                        <a:pt x="6291" y="16141"/>
                        <a:pt x="1" y="21580"/>
                        <a:pt x="1" y="21580"/>
                      </a:cubicBezTo>
                      <a:cubicBezTo>
                        <a:pt x="1229" y="23961"/>
                        <a:pt x="3209" y="25740"/>
                        <a:pt x="5840" y="26292"/>
                      </a:cubicBezTo>
                      <a:cubicBezTo>
                        <a:pt x="6041" y="27971"/>
                        <a:pt x="6066" y="29675"/>
                        <a:pt x="6091" y="31404"/>
                      </a:cubicBezTo>
                      <a:cubicBezTo>
                        <a:pt x="6818" y="31705"/>
                        <a:pt x="8422" y="32432"/>
                        <a:pt x="8422" y="32908"/>
                      </a:cubicBezTo>
                      <a:cubicBezTo>
                        <a:pt x="8422" y="33217"/>
                        <a:pt x="7719" y="33291"/>
                        <a:pt x="7026" y="33291"/>
                      </a:cubicBezTo>
                      <a:cubicBezTo>
                        <a:pt x="6705" y="33291"/>
                        <a:pt x="6387" y="33275"/>
                        <a:pt x="6141" y="33259"/>
                      </a:cubicBezTo>
                      <a:lnTo>
                        <a:pt x="6141" y="33259"/>
                      </a:lnTo>
                      <a:cubicBezTo>
                        <a:pt x="6191" y="34838"/>
                        <a:pt x="6316" y="36442"/>
                        <a:pt x="6617" y="37971"/>
                      </a:cubicBezTo>
                      <a:cubicBezTo>
                        <a:pt x="6993" y="39775"/>
                        <a:pt x="7745" y="41680"/>
                        <a:pt x="9399" y="42482"/>
                      </a:cubicBezTo>
                      <a:cubicBezTo>
                        <a:pt x="10176" y="42858"/>
                        <a:pt x="11078" y="42933"/>
                        <a:pt x="11955" y="42958"/>
                      </a:cubicBezTo>
                      <a:cubicBezTo>
                        <a:pt x="12321" y="42971"/>
                        <a:pt x="12687" y="42977"/>
                        <a:pt x="13053" y="42977"/>
                      </a:cubicBezTo>
                      <a:cubicBezTo>
                        <a:pt x="15629" y="42977"/>
                        <a:pt x="18226" y="42667"/>
                        <a:pt x="20727" y="42031"/>
                      </a:cubicBezTo>
                      <a:lnTo>
                        <a:pt x="30101" y="58698"/>
                      </a:lnTo>
                      <a:lnTo>
                        <a:pt x="48773" y="45740"/>
                      </a:lnTo>
                      <a:lnTo>
                        <a:pt x="40753" y="31755"/>
                      </a:lnTo>
                      <a:lnTo>
                        <a:pt x="23535" y="3585"/>
                      </a:lnTo>
                      <a:lnTo>
                        <a:pt x="12482" y="1"/>
                      </a:ln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68" name="Google Shape;1068;p36"/>
                <p:cNvSpPr/>
                <p:nvPr/>
              </p:nvSpPr>
              <p:spPr>
                <a:xfrm flipH="1">
                  <a:off x="5379667" y="2513807"/>
                  <a:ext cx="1308804" cy="1211284"/>
                </a:xfrm>
                <a:custGeom>
                  <a:avLst/>
                  <a:gdLst/>
                  <a:ahLst/>
                  <a:cxnLst/>
                  <a:rect l="l" t="t" r="r" b="b"/>
                  <a:pathLst>
                    <a:path w="45591" h="42194" extrusionOk="0">
                      <a:moveTo>
                        <a:pt x="5164" y="1"/>
                      </a:moveTo>
                      <a:cubicBezTo>
                        <a:pt x="3560" y="677"/>
                        <a:pt x="2031" y="1680"/>
                        <a:pt x="1129" y="3159"/>
                      </a:cubicBezTo>
                      <a:cubicBezTo>
                        <a:pt x="201" y="4612"/>
                        <a:pt x="1" y="6617"/>
                        <a:pt x="953" y="8071"/>
                      </a:cubicBezTo>
                      <a:cubicBezTo>
                        <a:pt x="1003" y="8021"/>
                        <a:pt x="978" y="8046"/>
                        <a:pt x="1028" y="7996"/>
                      </a:cubicBezTo>
                      <a:cubicBezTo>
                        <a:pt x="1655" y="6993"/>
                        <a:pt x="2507" y="5991"/>
                        <a:pt x="3384" y="5189"/>
                      </a:cubicBezTo>
                      <a:cubicBezTo>
                        <a:pt x="3760" y="6542"/>
                        <a:pt x="4813" y="7695"/>
                        <a:pt x="6116" y="8196"/>
                      </a:cubicBezTo>
                      <a:cubicBezTo>
                        <a:pt x="6721" y="8441"/>
                        <a:pt x="7369" y="8572"/>
                        <a:pt x="8013" y="8572"/>
                      </a:cubicBezTo>
                      <a:cubicBezTo>
                        <a:pt x="8756" y="8572"/>
                        <a:pt x="9493" y="8397"/>
                        <a:pt x="10151" y="8021"/>
                      </a:cubicBezTo>
                      <a:lnTo>
                        <a:pt x="10151" y="8021"/>
                      </a:lnTo>
                      <a:cubicBezTo>
                        <a:pt x="10076" y="9349"/>
                        <a:pt x="10552" y="10678"/>
                        <a:pt x="11480" y="11630"/>
                      </a:cubicBezTo>
                      <a:cubicBezTo>
                        <a:pt x="12352" y="12551"/>
                        <a:pt x="13764" y="12909"/>
                        <a:pt x="15034" y="12909"/>
                      </a:cubicBezTo>
                      <a:cubicBezTo>
                        <a:pt x="15078" y="12909"/>
                        <a:pt x="15121" y="12909"/>
                        <a:pt x="15164" y="12908"/>
                      </a:cubicBezTo>
                      <a:cubicBezTo>
                        <a:pt x="15289" y="14111"/>
                        <a:pt x="15415" y="15364"/>
                        <a:pt x="15941" y="16442"/>
                      </a:cubicBezTo>
                      <a:cubicBezTo>
                        <a:pt x="16492" y="17545"/>
                        <a:pt x="17720" y="18522"/>
                        <a:pt x="18923" y="18572"/>
                      </a:cubicBezTo>
                      <a:cubicBezTo>
                        <a:pt x="18673" y="20728"/>
                        <a:pt x="18648" y="22933"/>
                        <a:pt x="18623" y="25089"/>
                      </a:cubicBezTo>
                      <a:cubicBezTo>
                        <a:pt x="20277" y="25289"/>
                        <a:pt x="22131" y="25414"/>
                        <a:pt x="23811" y="25615"/>
                      </a:cubicBezTo>
                      <a:cubicBezTo>
                        <a:pt x="24462" y="29299"/>
                        <a:pt x="25665" y="32908"/>
                        <a:pt x="27369" y="36267"/>
                      </a:cubicBezTo>
                      <a:cubicBezTo>
                        <a:pt x="28096" y="37745"/>
                        <a:pt x="28948" y="39199"/>
                        <a:pt x="30227" y="40227"/>
                      </a:cubicBezTo>
                      <a:cubicBezTo>
                        <a:pt x="31204" y="41004"/>
                        <a:pt x="32382" y="41480"/>
                        <a:pt x="33535" y="41981"/>
                      </a:cubicBezTo>
                      <a:cubicBezTo>
                        <a:pt x="33794" y="42087"/>
                        <a:pt x="34089" y="42194"/>
                        <a:pt x="34366" y="42194"/>
                      </a:cubicBezTo>
                      <a:cubicBezTo>
                        <a:pt x="34545" y="42194"/>
                        <a:pt x="34715" y="42149"/>
                        <a:pt x="34863" y="42031"/>
                      </a:cubicBezTo>
                      <a:cubicBezTo>
                        <a:pt x="35409" y="41627"/>
                        <a:pt x="35078" y="40819"/>
                        <a:pt x="34679" y="40245"/>
                      </a:cubicBezTo>
                      <a:lnTo>
                        <a:pt x="34679" y="40245"/>
                      </a:lnTo>
                      <a:cubicBezTo>
                        <a:pt x="35012" y="40677"/>
                        <a:pt x="35539" y="40934"/>
                        <a:pt x="36081" y="40934"/>
                      </a:cubicBezTo>
                      <a:cubicBezTo>
                        <a:pt x="36126" y="40934"/>
                        <a:pt x="36171" y="40932"/>
                        <a:pt x="36217" y="40928"/>
                      </a:cubicBezTo>
                      <a:cubicBezTo>
                        <a:pt x="35715" y="39750"/>
                        <a:pt x="35891" y="38372"/>
                        <a:pt x="36342" y="37169"/>
                      </a:cubicBezTo>
                      <a:cubicBezTo>
                        <a:pt x="36793" y="35966"/>
                        <a:pt x="37545" y="34913"/>
                        <a:pt x="38272" y="33836"/>
                      </a:cubicBezTo>
                      <a:cubicBezTo>
                        <a:pt x="39851" y="31530"/>
                        <a:pt x="41355" y="29124"/>
                        <a:pt x="42382" y="26517"/>
                      </a:cubicBezTo>
                      <a:cubicBezTo>
                        <a:pt x="43384" y="23952"/>
                        <a:pt x="43885" y="21171"/>
                        <a:pt x="43492" y="18456"/>
                      </a:cubicBezTo>
                      <a:lnTo>
                        <a:pt x="43492" y="18456"/>
                      </a:lnTo>
                      <a:cubicBezTo>
                        <a:pt x="43617" y="19081"/>
                        <a:pt x="43994" y="19665"/>
                        <a:pt x="44512" y="20026"/>
                      </a:cubicBezTo>
                      <a:cubicBezTo>
                        <a:pt x="44599" y="20069"/>
                        <a:pt x="44704" y="20131"/>
                        <a:pt x="44812" y="20131"/>
                      </a:cubicBezTo>
                      <a:cubicBezTo>
                        <a:pt x="44829" y="20131"/>
                        <a:pt x="44846" y="20130"/>
                        <a:pt x="44863" y="20126"/>
                      </a:cubicBezTo>
                      <a:cubicBezTo>
                        <a:pt x="45114" y="20101"/>
                        <a:pt x="45189" y="19800"/>
                        <a:pt x="45214" y="19550"/>
                      </a:cubicBezTo>
                      <a:cubicBezTo>
                        <a:pt x="45590" y="16492"/>
                        <a:pt x="44964" y="13309"/>
                        <a:pt x="43460" y="10602"/>
                      </a:cubicBezTo>
                      <a:cubicBezTo>
                        <a:pt x="43460" y="10602"/>
                        <a:pt x="36392" y="10427"/>
                        <a:pt x="23961" y="7570"/>
                      </a:cubicBezTo>
                      <a:cubicBezTo>
                        <a:pt x="11530" y="4738"/>
                        <a:pt x="5164" y="1"/>
                        <a:pt x="5164"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69" name="Google Shape;1069;p36"/>
                <p:cNvSpPr/>
                <p:nvPr/>
              </p:nvSpPr>
              <p:spPr>
                <a:xfrm flipH="1">
                  <a:off x="5761720" y="3008707"/>
                  <a:ext cx="298615" cy="383819"/>
                </a:xfrm>
                <a:custGeom>
                  <a:avLst/>
                  <a:gdLst/>
                  <a:ahLst/>
                  <a:cxnLst/>
                  <a:rect l="l" t="t" r="r" b="b"/>
                  <a:pathLst>
                    <a:path w="10402" h="13370" extrusionOk="0">
                      <a:moveTo>
                        <a:pt x="5614" y="1"/>
                      </a:moveTo>
                      <a:cubicBezTo>
                        <a:pt x="5213" y="1"/>
                        <a:pt x="4794" y="65"/>
                        <a:pt x="4362" y="206"/>
                      </a:cubicBezTo>
                      <a:cubicBezTo>
                        <a:pt x="2181" y="907"/>
                        <a:pt x="1053" y="3263"/>
                        <a:pt x="552" y="5494"/>
                      </a:cubicBezTo>
                      <a:cubicBezTo>
                        <a:pt x="176" y="7198"/>
                        <a:pt x="1" y="9053"/>
                        <a:pt x="677" y="10682"/>
                      </a:cubicBezTo>
                      <a:cubicBezTo>
                        <a:pt x="1298" y="12152"/>
                        <a:pt x="2760" y="13369"/>
                        <a:pt x="4351" y="13369"/>
                      </a:cubicBezTo>
                      <a:cubicBezTo>
                        <a:pt x="4495" y="13369"/>
                        <a:pt x="4641" y="13359"/>
                        <a:pt x="4788" y="13338"/>
                      </a:cubicBezTo>
                      <a:cubicBezTo>
                        <a:pt x="5540" y="13213"/>
                        <a:pt x="6241" y="12812"/>
                        <a:pt x="6868" y="12336"/>
                      </a:cubicBezTo>
                      <a:cubicBezTo>
                        <a:pt x="8823" y="10807"/>
                        <a:pt x="10076" y="8401"/>
                        <a:pt x="10226" y="5920"/>
                      </a:cubicBezTo>
                      <a:cubicBezTo>
                        <a:pt x="10402" y="3220"/>
                        <a:pt x="8444" y="1"/>
                        <a:pt x="5614"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70" name="Google Shape;1070;p36"/>
                <p:cNvSpPr/>
                <p:nvPr/>
              </p:nvSpPr>
              <p:spPr>
                <a:xfrm flipH="1">
                  <a:off x="5785459" y="3055301"/>
                  <a:ext cx="204369" cy="285898"/>
                </a:xfrm>
                <a:custGeom>
                  <a:avLst/>
                  <a:gdLst/>
                  <a:ahLst/>
                  <a:cxnLst/>
                  <a:rect l="l" t="t" r="r" b="b"/>
                  <a:pathLst>
                    <a:path w="7119" h="9959" extrusionOk="0">
                      <a:moveTo>
                        <a:pt x="3650" y="1"/>
                      </a:moveTo>
                      <a:cubicBezTo>
                        <a:pt x="3587" y="1"/>
                        <a:pt x="3523" y="4"/>
                        <a:pt x="3460" y="11"/>
                      </a:cubicBezTo>
                      <a:cubicBezTo>
                        <a:pt x="3008" y="61"/>
                        <a:pt x="2557" y="287"/>
                        <a:pt x="2206" y="588"/>
                      </a:cubicBezTo>
                      <a:cubicBezTo>
                        <a:pt x="853" y="1690"/>
                        <a:pt x="402" y="3520"/>
                        <a:pt x="51" y="5224"/>
                      </a:cubicBezTo>
                      <a:cubicBezTo>
                        <a:pt x="26" y="5349"/>
                        <a:pt x="1" y="5500"/>
                        <a:pt x="51" y="5625"/>
                      </a:cubicBezTo>
                      <a:cubicBezTo>
                        <a:pt x="76" y="5750"/>
                        <a:pt x="176" y="5826"/>
                        <a:pt x="277" y="5901"/>
                      </a:cubicBezTo>
                      <a:cubicBezTo>
                        <a:pt x="753" y="6302"/>
                        <a:pt x="1229" y="6703"/>
                        <a:pt x="1705" y="7104"/>
                      </a:cubicBezTo>
                      <a:cubicBezTo>
                        <a:pt x="1931" y="7304"/>
                        <a:pt x="2206" y="7555"/>
                        <a:pt x="2181" y="7856"/>
                      </a:cubicBezTo>
                      <a:cubicBezTo>
                        <a:pt x="2156" y="8031"/>
                        <a:pt x="2056" y="8156"/>
                        <a:pt x="1981" y="8307"/>
                      </a:cubicBezTo>
                      <a:cubicBezTo>
                        <a:pt x="1505" y="8933"/>
                        <a:pt x="828" y="9460"/>
                        <a:pt x="101" y="9735"/>
                      </a:cubicBezTo>
                      <a:cubicBezTo>
                        <a:pt x="101" y="9735"/>
                        <a:pt x="629" y="9959"/>
                        <a:pt x="1423" y="9959"/>
                      </a:cubicBezTo>
                      <a:cubicBezTo>
                        <a:pt x="2334" y="9959"/>
                        <a:pt x="3595" y="9665"/>
                        <a:pt x="4813" y="8407"/>
                      </a:cubicBezTo>
                      <a:cubicBezTo>
                        <a:pt x="7119" y="6076"/>
                        <a:pt x="6467" y="2542"/>
                        <a:pt x="6467" y="2542"/>
                      </a:cubicBezTo>
                      <a:cubicBezTo>
                        <a:pt x="6141" y="1916"/>
                        <a:pt x="5815" y="1289"/>
                        <a:pt x="5339" y="788"/>
                      </a:cubicBezTo>
                      <a:cubicBezTo>
                        <a:pt x="4884" y="332"/>
                        <a:pt x="4283" y="1"/>
                        <a:pt x="3650" y="1"/>
                      </a:cubicBezTo>
                      <a:close/>
                    </a:path>
                  </a:pathLst>
                </a:custGeom>
                <a:solidFill>
                  <a:srgbClr val="E47573"/>
                </a:solidFill>
                <a:ln>
                  <a:noFill/>
                </a:ln>
              </p:spPr>
              <p:txBody>
                <a:bodyPr spcFirstLastPara="1" wrap="square" lIns="121900" tIns="121900" rIns="121900" bIns="121900" anchor="ctr" anchorCtr="0">
                  <a:noAutofit/>
                </a:bodyPr>
                <a:lstStyle/>
                <a:p>
                  <a:pPr defTabSz="1219170"/>
                  <a:endParaRPr sz="1867"/>
                </a:p>
              </p:txBody>
            </p:sp>
            <p:sp>
              <p:nvSpPr>
                <p:cNvPr id="1071" name="Google Shape;1071;p36"/>
                <p:cNvSpPr/>
                <p:nvPr/>
              </p:nvSpPr>
              <p:spPr>
                <a:xfrm flipH="1">
                  <a:off x="5804148" y="3046860"/>
                  <a:ext cx="195756" cy="287936"/>
                </a:xfrm>
                <a:custGeom>
                  <a:avLst/>
                  <a:gdLst/>
                  <a:ahLst/>
                  <a:cxnLst/>
                  <a:rect l="l" t="t" r="r" b="b"/>
                  <a:pathLst>
                    <a:path w="6819" h="10030" extrusionOk="0">
                      <a:moveTo>
                        <a:pt x="3968" y="0"/>
                      </a:moveTo>
                      <a:cubicBezTo>
                        <a:pt x="3858" y="0"/>
                        <a:pt x="3746" y="10"/>
                        <a:pt x="3635" y="29"/>
                      </a:cubicBezTo>
                      <a:cubicBezTo>
                        <a:pt x="3209" y="80"/>
                        <a:pt x="2833" y="255"/>
                        <a:pt x="2507" y="481"/>
                      </a:cubicBezTo>
                      <a:cubicBezTo>
                        <a:pt x="2181" y="706"/>
                        <a:pt x="1906" y="982"/>
                        <a:pt x="1655" y="1283"/>
                      </a:cubicBezTo>
                      <a:cubicBezTo>
                        <a:pt x="1154" y="1884"/>
                        <a:pt x="828" y="2586"/>
                        <a:pt x="577" y="3288"/>
                      </a:cubicBezTo>
                      <a:cubicBezTo>
                        <a:pt x="352" y="3989"/>
                        <a:pt x="176" y="4716"/>
                        <a:pt x="51" y="5418"/>
                      </a:cubicBezTo>
                      <a:cubicBezTo>
                        <a:pt x="26" y="5518"/>
                        <a:pt x="1" y="5618"/>
                        <a:pt x="1" y="5769"/>
                      </a:cubicBezTo>
                      <a:cubicBezTo>
                        <a:pt x="1" y="5894"/>
                        <a:pt x="51" y="6095"/>
                        <a:pt x="151" y="6220"/>
                      </a:cubicBezTo>
                      <a:cubicBezTo>
                        <a:pt x="352" y="6445"/>
                        <a:pt x="477" y="6521"/>
                        <a:pt x="628" y="6646"/>
                      </a:cubicBezTo>
                      <a:cubicBezTo>
                        <a:pt x="903" y="6872"/>
                        <a:pt x="1179" y="7097"/>
                        <a:pt x="1480" y="7298"/>
                      </a:cubicBezTo>
                      <a:cubicBezTo>
                        <a:pt x="1755" y="7523"/>
                        <a:pt x="2081" y="7749"/>
                        <a:pt x="2207" y="7949"/>
                      </a:cubicBezTo>
                      <a:cubicBezTo>
                        <a:pt x="2282" y="8049"/>
                        <a:pt x="2307" y="8125"/>
                        <a:pt x="2282" y="8250"/>
                      </a:cubicBezTo>
                      <a:cubicBezTo>
                        <a:pt x="2232" y="8375"/>
                        <a:pt x="2131" y="8526"/>
                        <a:pt x="2031" y="8651"/>
                      </a:cubicBezTo>
                      <a:cubicBezTo>
                        <a:pt x="1630" y="9227"/>
                        <a:pt x="1079" y="9679"/>
                        <a:pt x="452" y="10029"/>
                      </a:cubicBezTo>
                      <a:cubicBezTo>
                        <a:pt x="1154" y="9854"/>
                        <a:pt x="1806" y="9453"/>
                        <a:pt x="2307" y="8902"/>
                      </a:cubicBezTo>
                      <a:cubicBezTo>
                        <a:pt x="2457" y="8751"/>
                        <a:pt x="2582" y="8626"/>
                        <a:pt x="2683" y="8425"/>
                      </a:cubicBezTo>
                      <a:cubicBezTo>
                        <a:pt x="2808" y="8225"/>
                        <a:pt x="2783" y="7899"/>
                        <a:pt x="2658" y="7699"/>
                      </a:cubicBezTo>
                      <a:cubicBezTo>
                        <a:pt x="2557" y="7473"/>
                        <a:pt x="2407" y="7348"/>
                        <a:pt x="2257" y="7197"/>
                      </a:cubicBezTo>
                      <a:lnTo>
                        <a:pt x="1856" y="6846"/>
                      </a:lnTo>
                      <a:cubicBezTo>
                        <a:pt x="1605" y="6596"/>
                        <a:pt x="1329" y="6345"/>
                        <a:pt x="1054" y="6120"/>
                      </a:cubicBezTo>
                      <a:cubicBezTo>
                        <a:pt x="928" y="5994"/>
                        <a:pt x="753" y="5869"/>
                        <a:pt x="728" y="5819"/>
                      </a:cubicBezTo>
                      <a:cubicBezTo>
                        <a:pt x="728" y="5794"/>
                        <a:pt x="728" y="5794"/>
                        <a:pt x="728" y="5769"/>
                      </a:cubicBezTo>
                      <a:cubicBezTo>
                        <a:pt x="728" y="5719"/>
                        <a:pt x="753" y="5669"/>
                        <a:pt x="753" y="5568"/>
                      </a:cubicBezTo>
                      <a:cubicBezTo>
                        <a:pt x="928" y="4867"/>
                        <a:pt x="1079" y="4190"/>
                        <a:pt x="1304" y="3538"/>
                      </a:cubicBezTo>
                      <a:cubicBezTo>
                        <a:pt x="1530" y="2887"/>
                        <a:pt x="1806" y="2260"/>
                        <a:pt x="2232" y="1734"/>
                      </a:cubicBezTo>
                      <a:cubicBezTo>
                        <a:pt x="2608" y="1207"/>
                        <a:pt x="3159" y="756"/>
                        <a:pt x="3735" y="606"/>
                      </a:cubicBezTo>
                      <a:cubicBezTo>
                        <a:pt x="3836" y="584"/>
                        <a:pt x="3940" y="574"/>
                        <a:pt x="4046" y="574"/>
                      </a:cubicBezTo>
                      <a:cubicBezTo>
                        <a:pt x="4544" y="574"/>
                        <a:pt x="5081" y="806"/>
                        <a:pt x="5515" y="1157"/>
                      </a:cubicBezTo>
                      <a:cubicBezTo>
                        <a:pt x="6041" y="1608"/>
                        <a:pt x="6417" y="2235"/>
                        <a:pt x="6818" y="2836"/>
                      </a:cubicBezTo>
                      <a:cubicBezTo>
                        <a:pt x="6567" y="2160"/>
                        <a:pt x="6292" y="1458"/>
                        <a:pt x="5765" y="907"/>
                      </a:cubicBezTo>
                      <a:cubicBezTo>
                        <a:pt x="5515" y="606"/>
                        <a:pt x="5189" y="380"/>
                        <a:pt x="4838" y="205"/>
                      </a:cubicBezTo>
                      <a:cubicBezTo>
                        <a:pt x="4579" y="75"/>
                        <a:pt x="4279" y="0"/>
                        <a:pt x="3968"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72" name="Google Shape;1072;p36"/>
                <p:cNvSpPr/>
                <p:nvPr/>
              </p:nvSpPr>
              <p:spPr>
                <a:xfrm flipH="1">
                  <a:off x="5499096" y="2898755"/>
                  <a:ext cx="234569" cy="159327"/>
                </a:xfrm>
                <a:custGeom>
                  <a:avLst/>
                  <a:gdLst/>
                  <a:ahLst/>
                  <a:cxnLst/>
                  <a:rect l="l" t="t" r="r" b="b"/>
                  <a:pathLst>
                    <a:path w="8171" h="5550" extrusionOk="0">
                      <a:moveTo>
                        <a:pt x="0" y="0"/>
                      </a:moveTo>
                      <a:lnTo>
                        <a:pt x="0" y="0"/>
                      </a:lnTo>
                      <a:cubicBezTo>
                        <a:pt x="126" y="802"/>
                        <a:pt x="351" y="1604"/>
                        <a:pt x="627" y="2406"/>
                      </a:cubicBezTo>
                      <a:cubicBezTo>
                        <a:pt x="928" y="3183"/>
                        <a:pt x="1278" y="3935"/>
                        <a:pt x="1730" y="4662"/>
                      </a:cubicBezTo>
                      <a:cubicBezTo>
                        <a:pt x="1955" y="5013"/>
                        <a:pt x="2256" y="5389"/>
                        <a:pt x="2757" y="5514"/>
                      </a:cubicBezTo>
                      <a:cubicBezTo>
                        <a:pt x="2846" y="5532"/>
                        <a:pt x="2934" y="5550"/>
                        <a:pt x="3032" y="5550"/>
                      </a:cubicBezTo>
                      <a:cubicBezTo>
                        <a:pt x="3072" y="5550"/>
                        <a:pt x="3114" y="5547"/>
                        <a:pt x="3158" y="5539"/>
                      </a:cubicBezTo>
                      <a:cubicBezTo>
                        <a:pt x="3283" y="5489"/>
                        <a:pt x="3434" y="5414"/>
                        <a:pt x="3509" y="5314"/>
                      </a:cubicBezTo>
                      <a:cubicBezTo>
                        <a:pt x="3710" y="5063"/>
                        <a:pt x="3710" y="4812"/>
                        <a:pt x="3735" y="4612"/>
                      </a:cubicBezTo>
                      <a:cubicBezTo>
                        <a:pt x="3786" y="4191"/>
                        <a:pt x="3811" y="3764"/>
                        <a:pt x="3810" y="3336"/>
                      </a:cubicBezTo>
                      <a:lnTo>
                        <a:pt x="3810" y="3336"/>
                      </a:lnTo>
                      <a:cubicBezTo>
                        <a:pt x="4133" y="3888"/>
                        <a:pt x="4553" y="4379"/>
                        <a:pt x="5038" y="4787"/>
                      </a:cubicBezTo>
                      <a:cubicBezTo>
                        <a:pt x="5228" y="4930"/>
                        <a:pt x="5463" y="5140"/>
                        <a:pt x="5808" y="5140"/>
                      </a:cubicBezTo>
                      <a:cubicBezTo>
                        <a:pt x="5826" y="5140"/>
                        <a:pt x="5845" y="5140"/>
                        <a:pt x="5865" y="5138"/>
                      </a:cubicBezTo>
                      <a:cubicBezTo>
                        <a:pt x="6065" y="5113"/>
                        <a:pt x="6241" y="4913"/>
                        <a:pt x="6266" y="4737"/>
                      </a:cubicBezTo>
                      <a:cubicBezTo>
                        <a:pt x="6291" y="4587"/>
                        <a:pt x="6291" y="4462"/>
                        <a:pt x="6291" y="4336"/>
                      </a:cubicBezTo>
                      <a:cubicBezTo>
                        <a:pt x="6291" y="4007"/>
                        <a:pt x="6252" y="3678"/>
                        <a:pt x="6186" y="3354"/>
                      </a:cubicBezTo>
                      <a:lnTo>
                        <a:pt x="6186" y="3354"/>
                      </a:lnTo>
                      <a:cubicBezTo>
                        <a:pt x="6382" y="3589"/>
                        <a:pt x="6590" y="3814"/>
                        <a:pt x="6817" y="4010"/>
                      </a:cubicBezTo>
                      <a:cubicBezTo>
                        <a:pt x="7193" y="4336"/>
                        <a:pt x="7669" y="4587"/>
                        <a:pt x="8171" y="4587"/>
                      </a:cubicBezTo>
                      <a:cubicBezTo>
                        <a:pt x="7695" y="4537"/>
                        <a:pt x="7268" y="4236"/>
                        <a:pt x="6918" y="3910"/>
                      </a:cubicBezTo>
                      <a:cubicBezTo>
                        <a:pt x="6567" y="3559"/>
                        <a:pt x="6291" y="3158"/>
                        <a:pt x="6015" y="2732"/>
                      </a:cubicBezTo>
                      <a:cubicBezTo>
                        <a:pt x="5998" y="2715"/>
                        <a:pt x="5967" y="2697"/>
                        <a:pt x="5933" y="2697"/>
                      </a:cubicBezTo>
                      <a:cubicBezTo>
                        <a:pt x="5919" y="2697"/>
                        <a:pt x="5905" y="2700"/>
                        <a:pt x="5890" y="2707"/>
                      </a:cubicBezTo>
                      <a:cubicBezTo>
                        <a:pt x="5815" y="2707"/>
                        <a:pt x="5790" y="2782"/>
                        <a:pt x="5790" y="2858"/>
                      </a:cubicBezTo>
                      <a:cubicBezTo>
                        <a:pt x="5915" y="3334"/>
                        <a:pt x="5990" y="3835"/>
                        <a:pt x="5965" y="4311"/>
                      </a:cubicBezTo>
                      <a:cubicBezTo>
                        <a:pt x="5965" y="4437"/>
                        <a:pt x="5940" y="4587"/>
                        <a:pt x="5915" y="4662"/>
                      </a:cubicBezTo>
                      <a:cubicBezTo>
                        <a:pt x="5890" y="4762"/>
                        <a:pt x="5865" y="4762"/>
                        <a:pt x="5815" y="4762"/>
                      </a:cubicBezTo>
                      <a:cubicBezTo>
                        <a:pt x="5806" y="4767"/>
                        <a:pt x="5795" y="4769"/>
                        <a:pt x="5782" y="4769"/>
                      </a:cubicBezTo>
                      <a:cubicBezTo>
                        <a:pt x="5728" y="4769"/>
                        <a:pt x="5646" y="4728"/>
                        <a:pt x="5564" y="4687"/>
                      </a:cubicBezTo>
                      <a:cubicBezTo>
                        <a:pt x="5489" y="4662"/>
                        <a:pt x="5389" y="4562"/>
                        <a:pt x="5288" y="4487"/>
                      </a:cubicBezTo>
                      <a:cubicBezTo>
                        <a:pt x="4537" y="3860"/>
                        <a:pt x="3985" y="3008"/>
                        <a:pt x="3735" y="2056"/>
                      </a:cubicBezTo>
                      <a:cubicBezTo>
                        <a:pt x="3713" y="1968"/>
                        <a:pt x="3634" y="1900"/>
                        <a:pt x="3532" y="1900"/>
                      </a:cubicBezTo>
                      <a:cubicBezTo>
                        <a:pt x="3516" y="1900"/>
                        <a:pt x="3500" y="1902"/>
                        <a:pt x="3484" y="1905"/>
                      </a:cubicBezTo>
                      <a:cubicBezTo>
                        <a:pt x="3384" y="1930"/>
                        <a:pt x="3283" y="2030"/>
                        <a:pt x="3309" y="2156"/>
                      </a:cubicBezTo>
                      <a:cubicBezTo>
                        <a:pt x="3309" y="2164"/>
                        <a:pt x="3310" y="2172"/>
                        <a:pt x="3311" y="2180"/>
                      </a:cubicBezTo>
                      <a:lnTo>
                        <a:pt x="3311" y="2180"/>
                      </a:lnTo>
                      <a:lnTo>
                        <a:pt x="3309" y="2181"/>
                      </a:lnTo>
                      <a:cubicBezTo>
                        <a:pt x="3310" y="2185"/>
                        <a:pt x="3311" y="2189"/>
                        <a:pt x="3312" y="2192"/>
                      </a:cubicBezTo>
                      <a:lnTo>
                        <a:pt x="3312" y="2192"/>
                      </a:lnTo>
                      <a:cubicBezTo>
                        <a:pt x="3384" y="2982"/>
                        <a:pt x="3408" y="3772"/>
                        <a:pt x="3334" y="4562"/>
                      </a:cubicBezTo>
                      <a:cubicBezTo>
                        <a:pt x="3309" y="4762"/>
                        <a:pt x="3283" y="4963"/>
                        <a:pt x="3208" y="5063"/>
                      </a:cubicBezTo>
                      <a:cubicBezTo>
                        <a:pt x="3158" y="5130"/>
                        <a:pt x="3086" y="5163"/>
                        <a:pt x="2998" y="5163"/>
                      </a:cubicBezTo>
                      <a:cubicBezTo>
                        <a:pt x="2955" y="5163"/>
                        <a:pt x="2908" y="5155"/>
                        <a:pt x="2857" y="5138"/>
                      </a:cubicBezTo>
                      <a:cubicBezTo>
                        <a:pt x="2532" y="5063"/>
                        <a:pt x="2231" y="4762"/>
                        <a:pt x="2005" y="4462"/>
                      </a:cubicBezTo>
                      <a:cubicBezTo>
                        <a:pt x="1554" y="3810"/>
                        <a:pt x="1178" y="3058"/>
                        <a:pt x="852" y="2306"/>
                      </a:cubicBezTo>
                      <a:cubicBezTo>
                        <a:pt x="501" y="1579"/>
                        <a:pt x="226" y="777"/>
                        <a:pt x="0" y="0"/>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073" name="Google Shape;1073;p36"/>
                <p:cNvSpPr/>
                <p:nvPr/>
              </p:nvSpPr>
              <p:spPr>
                <a:xfrm flipH="1">
                  <a:off x="5576806" y="3186555"/>
                  <a:ext cx="97864" cy="147614"/>
                </a:xfrm>
                <a:custGeom>
                  <a:avLst/>
                  <a:gdLst/>
                  <a:ahLst/>
                  <a:cxnLst/>
                  <a:rect l="l" t="t" r="r" b="b"/>
                  <a:pathLst>
                    <a:path w="3409" h="5142" extrusionOk="0">
                      <a:moveTo>
                        <a:pt x="1254" y="1"/>
                      </a:moveTo>
                      <a:cubicBezTo>
                        <a:pt x="978" y="477"/>
                        <a:pt x="727" y="1003"/>
                        <a:pt x="527" y="1529"/>
                      </a:cubicBezTo>
                      <a:cubicBezTo>
                        <a:pt x="351" y="2056"/>
                        <a:pt x="176" y="2607"/>
                        <a:pt x="76" y="3183"/>
                      </a:cubicBezTo>
                      <a:cubicBezTo>
                        <a:pt x="25" y="3459"/>
                        <a:pt x="0" y="3810"/>
                        <a:pt x="176" y="4136"/>
                      </a:cubicBezTo>
                      <a:cubicBezTo>
                        <a:pt x="276" y="4286"/>
                        <a:pt x="477" y="4462"/>
                        <a:pt x="702" y="4462"/>
                      </a:cubicBezTo>
                      <a:cubicBezTo>
                        <a:pt x="928" y="4462"/>
                        <a:pt x="1078" y="4336"/>
                        <a:pt x="1203" y="4261"/>
                      </a:cubicBezTo>
                      <a:cubicBezTo>
                        <a:pt x="1394" y="4128"/>
                        <a:pt x="1567" y="3976"/>
                        <a:pt x="1721" y="3809"/>
                      </a:cubicBezTo>
                      <a:lnTo>
                        <a:pt x="1721" y="3809"/>
                      </a:lnTo>
                      <a:cubicBezTo>
                        <a:pt x="1723" y="4058"/>
                        <a:pt x="1764" y="4300"/>
                        <a:pt x="1880" y="4512"/>
                      </a:cubicBezTo>
                      <a:cubicBezTo>
                        <a:pt x="2030" y="4788"/>
                        <a:pt x="2281" y="5038"/>
                        <a:pt x="2582" y="5113"/>
                      </a:cubicBezTo>
                      <a:cubicBezTo>
                        <a:pt x="2659" y="5133"/>
                        <a:pt x="2737" y="5142"/>
                        <a:pt x="2815" y="5142"/>
                      </a:cubicBezTo>
                      <a:cubicBezTo>
                        <a:pt x="3041" y="5142"/>
                        <a:pt x="3260" y="5062"/>
                        <a:pt x="3409" y="4913"/>
                      </a:cubicBezTo>
                      <a:lnTo>
                        <a:pt x="3409" y="4913"/>
                      </a:lnTo>
                      <a:cubicBezTo>
                        <a:pt x="3285" y="4996"/>
                        <a:pt x="3130" y="5033"/>
                        <a:pt x="2979" y="5033"/>
                      </a:cubicBezTo>
                      <a:cubicBezTo>
                        <a:pt x="2855" y="5033"/>
                        <a:pt x="2733" y="5008"/>
                        <a:pt x="2632" y="4963"/>
                      </a:cubicBezTo>
                      <a:cubicBezTo>
                        <a:pt x="2381" y="4863"/>
                        <a:pt x="2231" y="4637"/>
                        <a:pt x="2131" y="4387"/>
                      </a:cubicBezTo>
                      <a:cubicBezTo>
                        <a:pt x="2030" y="4161"/>
                        <a:pt x="2030" y="3885"/>
                        <a:pt x="2081" y="3635"/>
                      </a:cubicBezTo>
                      <a:cubicBezTo>
                        <a:pt x="2124" y="3419"/>
                        <a:pt x="2186" y="3202"/>
                        <a:pt x="2282" y="2986"/>
                      </a:cubicBezTo>
                      <a:lnTo>
                        <a:pt x="2282" y="2986"/>
                      </a:lnTo>
                      <a:cubicBezTo>
                        <a:pt x="2299" y="2952"/>
                        <a:pt x="2315" y="2918"/>
                        <a:pt x="2331" y="2883"/>
                      </a:cubicBezTo>
                      <a:cubicBezTo>
                        <a:pt x="2381" y="2782"/>
                        <a:pt x="2331" y="2657"/>
                        <a:pt x="2256" y="2607"/>
                      </a:cubicBezTo>
                      <a:cubicBezTo>
                        <a:pt x="2229" y="2594"/>
                        <a:pt x="2201" y="2587"/>
                        <a:pt x="2172" y="2587"/>
                      </a:cubicBezTo>
                      <a:cubicBezTo>
                        <a:pt x="2094" y="2587"/>
                        <a:pt x="2017" y="2634"/>
                        <a:pt x="1980" y="2707"/>
                      </a:cubicBezTo>
                      <a:cubicBezTo>
                        <a:pt x="1730" y="3183"/>
                        <a:pt x="1379" y="3584"/>
                        <a:pt x="953" y="3910"/>
                      </a:cubicBezTo>
                      <a:cubicBezTo>
                        <a:pt x="853" y="3985"/>
                        <a:pt x="752" y="4036"/>
                        <a:pt x="702" y="4036"/>
                      </a:cubicBezTo>
                      <a:cubicBezTo>
                        <a:pt x="652" y="4036"/>
                        <a:pt x="602" y="4011"/>
                        <a:pt x="552" y="3910"/>
                      </a:cubicBezTo>
                      <a:cubicBezTo>
                        <a:pt x="452" y="3760"/>
                        <a:pt x="426" y="3484"/>
                        <a:pt x="477" y="3234"/>
                      </a:cubicBezTo>
                      <a:cubicBezTo>
                        <a:pt x="552" y="2707"/>
                        <a:pt x="652" y="2156"/>
                        <a:pt x="777" y="1605"/>
                      </a:cubicBezTo>
                      <a:cubicBezTo>
                        <a:pt x="928" y="1078"/>
                        <a:pt x="1078" y="527"/>
                        <a:pt x="1254" y="1"/>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074" name="Google Shape;1074;p36"/>
                <p:cNvSpPr/>
                <p:nvPr/>
              </p:nvSpPr>
              <p:spPr>
                <a:xfrm flipH="1">
                  <a:off x="5727897" y="3431895"/>
                  <a:ext cx="117299" cy="104122"/>
                </a:xfrm>
                <a:custGeom>
                  <a:avLst/>
                  <a:gdLst/>
                  <a:ahLst/>
                  <a:cxnLst/>
                  <a:rect l="l" t="t" r="r" b="b"/>
                  <a:pathLst>
                    <a:path w="4086" h="3627" extrusionOk="0">
                      <a:moveTo>
                        <a:pt x="51" y="1"/>
                      </a:moveTo>
                      <a:lnTo>
                        <a:pt x="51" y="1"/>
                      </a:lnTo>
                      <a:cubicBezTo>
                        <a:pt x="0" y="502"/>
                        <a:pt x="26" y="1028"/>
                        <a:pt x="151" y="1555"/>
                      </a:cubicBezTo>
                      <a:cubicBezTo>
                        <a:pt x="276" y="2081"/>
                        <a:pt x="427" y="2557"/>
                        <a:pt x="727" y="3034"/>
                      </a:cubicBezTo>
                      <a:cubicBezTo>
                        <a:pt x="878" y="3284"/>
                        <a:pt x="1103" y="3510"/>
                        <a:pt x="1429" y="3610"/>
                      </a:cubicBezTo>
                      <a:cubicBezTo>
                        <a:pt x="1491" y="3620"/>
                        <a:pt x="1558" y="3626"/>
                        <a:pt x="1627" y="3626"/>
                      </a:cubicBezTo>
                      <a:cubicBezTo>
                        <a:pt x="1725" y="3626"/>
                        <a:pt x="1828" y="3614"/>
                        <a:pt x="1930" y="3585"/>
                      </a:cubicBezTo>
                      <a:cubicBezTo>
                        <a:pt x="2106" y="3535"/>
                        <a:pt x="2256" y="3409"/>
                        <a:pt x="2331" y="3259"/>
                      </a:cubicBezTo>
                      <a:cubicBezTo>
                        <a:pt x="2411" y="3133"/>
                        <a:pt x="2465" y="3013"/>
                        <a:pt x="2505" y="2893"/>
                      </a:cubicBezTo>
                      <a:lnTo>
                        <a:pt x="2505" y="2893"/>
                      </a:lnTo>
                      <a:cubicBezTo>
                        <a:pt x="2561" y="2989"/>
                        <a:pt x="2628" y="3080"/>
                        <a:pt x="2707" y="3159"/>
                      </a:cubicBezTo>
                      <a:cubicBezTo>
                        <a:pt x="2859" y="3291"/>
                        <a:pt x="3081" y="3395"/>
                        <a:pt x="3289" y="3395"/>
                      </a:cubicBezTo>
                      <a:cubicBezTo>
                        <a:pt x="3357" y="3395"/>
                        <a:pt x="3423" y="3384"/>
                        <a:pt x="3484" y="3359"/>
                      </a:cubicBezTo>
                      <a:cubicBezTo>
                        <a:pt x="3760" y="3284"/>
                        <a:pt x="3960" y="3109"/>
                        <a:pt x="4086" y="2883"/>
                      </a:cubicBezTo>
                      <a:lnTo>
                        <a:pt x="4086" y="2883"/>
                      </a:lnTo>
                      <a:cubicBezTo>
                        <a:pt x="3910" y="3059"/>
                        <a:pt x="3685" y="3209"/>
                        <a:pt x="3459" y="3234"/>
                      </a:cubicBezTo>
                      <a:cubicBezTo>
                        <a:pt x="3440" y="3236"/>
                        <a:pt x="3421" y="3237"/>
                        <a:pt x="3402" y="3237"/>
                      </a:cubicBezTo>
                      <a:cubicBezTo>
                        <a:pt x="3200" y="3237"/>
                        <a:pt x="3022" y="3119"/>
                        <a:pt x="2908" y="2958"/>
                      </a:cubicBezTo>
                      <a:cubicBezTo>
                        <a:pt x="2722" y="2757"/>
                        <a:pt x="2660" y="2497"/>
                        <a:pt x="2647" y="2210"/>
                      </a:cubicBezTo>
                      <a:lnTo>
                        <a:pt x="2647" y="2210"/>
                      </a:lnTo>
                      <a:cubicBezTo>
                        <a:pt x="2668" y="2031"/>
                        <a:pt x="2674" y="1843"/>
                        <a:pt x="2657" y="1655"/>
                      </a:cubicBezTo>
                      <a:lnTo>
                        <a:pt x="2657" y="1655"/>
                      </a:lnTo>
                      <a:cubicBezTo>
                        <a:pt x="2657" y="1655"/>
                        <a:pt x="2657" y="1655"/>
                        <a:pt x="2657" y="1655"/>
                      </a:cubicBezTo>
                      <a:lnTo>
                        <a:pt x="2657" y="1630"/>
                      </a:lnTo>
                      <a:cubicBezTo>
                        <a:pt x="2657" y="1530"/>
                        <a:pt x="2582" y="1455"/>
                        <a:pt x="2457" y="1455"/>
                      </a:cubicBezTo>
                      <a:cubicBezTo>
                        <a:pt x="2356" y="1455"/>
                        <a:pt x="2281" y="1530"/>
                        <a:pt x="2281" y="1655"/>
                      </a:cubicBezTo>
                      <a:cubicBezTo>
                        <a:pt x="2281" y="1906"/>
                        <a:pt x="2231" y="2131"/>
                        <a:pt x="2206" y="2382"/>
                      </a:cubicBezTo>
                      <a:cubicBezTo>
                        <a:pt x="2156" y="2607"/>
                        <a:pt x="2056" y="2858"/>
                        <a:pt x="1955" y="3034"/>
                      </a:cubicBezTo>
                      <a:cubicBezTo>
                        <a:pt x="1899" y="3146"/>
                        <a:pt x="1800" y="3203"/>
                        <a:pt x="1670" y="3203"/>
                      </a:cubicBezTo>
                      <a:cubicBezTo>
                        <a:pt x="1626" y="3203"/>
                        <a:pt x="1579" y="3196"/>
                        <a:pt x="1529" y="3184"/>
                      </a:cubicBezTo>
                      <a:cubicBezTo>
                        <a:pt x="1354" y="3134"/>
                        <a:pt x="1178" y="3008"/>
                        <a:pt x="1053" y="2808"/>
                      </a:cubicBezTo>
                      <a:cubicBezTo>
                        <a:pt x="777" y="2432"/>
                        <a:pt x="577" y="1956"/>
                        <a:pt x="402" y="1480"/>
                      </a:cubicBezTo>
                      <a:cubicBezTo>
                        <a:pt x="251" y="1003"/>
                        <a:pt x="126" y="502"/>
                        <a:pt x="51" y="1"/>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075" name="Google Shape;1075;p36"/>
                <p:cNvSpPr/>
                <p:nvPr/>
              </p:nvSpPr>
              <p:spPr>
                <a:xfrm flipH="1">
                  <a:off x="5881864" y="2777147"/>
                  <a:ext cx="314462" cy="154245"/>
                </a:xfrm>
                <a:custGeom>
                  <a:avLst/>
                  <a:gdLst/>
                  <a:ahLst/>
                  <a:cxnLst/>
                  <a:rect l="l" t="t" r="r" b="b"/>
                  <a:pathLst>
                    <a:path w="10954" h="5373" extrusionOk="0">
                      <a:moveTo>
                        <a:pt x="1" y="1"/>
                      </a:moveTo>
                      <a:lnTo>
                        <a:pt x="1" y="1"/>
                      </a:lnTo>
                      <a:cubicBezTo>
                        <a:pt x="226" y="803"/>
                        <a:pt x="602" y="1580"/>
                        <a:pt x="1079" y="2281"/>
                      </a:cubicBezTo>
                      <a:cubicBezTo>
                        <a:pt x="1555" y="2983"/>
                        <a:pt x="2131" y="3635"/>
                        <a:pt x="2808" y="4161"/>
                      </a:cubicBezTo>
                      <a:cubicBezTo>
                        <a:pt x="3134" y="4437"/>
                        <a:pt x="3485" y="4688"/>
                        <a:pt x="3861" y="4913"/>
                      </a:cubicBezTo>
                      <a:cubicBezTo>
                        <a:pt x="4036" y="5013"/>
                        <a:pt x="4262" y="5114"/>
                        <a:pt x="4512" y="5164"/>
                      </a:cubicBezTo>
                      <a:cubicBezTo>
                        <a:pt x="4584" y="5180"/>
                        <a:pt x="4667" y="5191"/>
                        <a:pt x="4753" y="5191"/>
                      </a:cubicBezTo>
                      <a:cubicBezTo>
                        <a:pt x="4936" y="5191"/>
                        <a:pt x="5136" y="5142"/>
                        <a:pt x="5289" y="4988"/>
                      </a:cubicBezTo>
                      <a:cubicBezTo>
                        <a:pt x="5515" y="4763"/>
                        <a:pt x="5540" y="4487"/>
                        <a:pt x="5565" y="4287"/>
                      </a:cubicBezTo>
                      <a:cubicBezTo>
                        <a:pt x="5565" y="4149"/>
                        <a:pt x="5565" y="4011"/>
                        <a:pt x="5565" y="3873"/>
                      </a:cubicBezTo>
                      <a:lnTo>
                        <a:pt x="5565" y="3873"/>
                      </a:lnTo>
                      <a:cubicBezTo>
                        <a:pt x="5581" y="3894"/>
                        <a:pt x="5598" y="3915"/>
                        <a:pt x="5615" y="3936"/>
                      </a:cubicBezTo>
                      <a:cubicBezTo>
                        <a:pt x="5966" y="4362"/>
                        <a:pt x="6392" y="4738"/>
                        <a:pt x="6893" y="4988"/>
                      </a:cubicBezTo>
                      <a:cubicBezTo>
                        <a:pt x="7336" y="5210"/>
                        <a:pt x="7799" y="5373"/>
                        <a:pt x="8299" y="5373"/>
                      </a:cubicBezTo>
                      <a:cubicBezTo>
                        <a:pt x="8365" y="5373"/>
                        <a:pt x="8431" y="5370"/>
                        <a:pt x="8497" y="5364"/>
                      </a:cubicBezTo>
                      <a:cubicBezTo>
                        <a:pt x="8648" y="5364"/>
                        <a:pt x="8798" y="5314"/>
                        <a:pt x="8923" y="5264"/>
                      </a:cubicBezTo>
                      <a:cubicBezTo>
                        <a:pt x="8998" y="5214"/>
                        <a:pt x="9049" y="5189"/>
                        <a:pt x="9124" y="5114"/>
                      </a:cubicBezTo>
                      <a:cubicBezTo>
                        <a:pt x="9199" y="5063"/>
                        <a:pt x="9224" y="4963"/>
                        <a:pt x="9249" y="4888"/>
                      </a:cubicBezTo>
                      <a:cubicBezTo>
                        <a:pt x="9283" y="4668"/>
                        <a:pt x="9237" y="4483"/>
                        <a:pt x="9173" y="4301"/>
                      </a:cubicBezTo>
                      <a:lnTo>
                        <a:pt x="9173" y="4301"/>
                      </a:lnTo>
                      <a:cubicBezTo>
                        <a:pt x="9415" y="4412"/>
                        <a:pt x="9658" y="4519"/>
                        <a:pt x="9901" y="4612"/>
                      </a:cubicBezTo>
                      <a:cubicBezTo>
                        <a:pt x="10252" y="4738"/>
                        <a:pt x="10602" y="4863"/>
                        <a:pt x="10953" y="4863"/>
                      </a:cubicBezTo>
                      <a:cubicBezTo>
                        <a:pt x="10602" y="4813"/>
                        <a:pt x="10277" y="4662"/>
                        <a:pt x="9951" y="4512"/>
                      </a:cubicBezTo>
                      <a:cubicBezTo>
                        <a:pt x="9644" y="4370"/>
                        <a:pt x="9359" y="4206"/>
                        <a:pt x="9076" y="4041"/>
                      </a:cubicBezTo>
                      <a:lnTo>
                        <a:pt x="9076" y="4041"/>
                      </a:lnTo>
                      <a:cubicBezTo>
                        <a:pt x="9075" y="4039"/>
                        <a:pt x="9074" y="4038"/>
                        <a:pt x="9074" y="4036"/>
                      </a:cubicBezTo>
                      <a:lnTo>
                        <a:pt x="9071" y="4039"/>
                      </a:lnTo>
                      <a:lnTo>
                        <a:pt x="9071" y="4039"/>
                      </a:lnTo>
                      <a:cubicBezTo>
                        <a:pt x="9055" y="4029"/>
                        <a:pt x="9039" y="4020"/>
                        <a:pt x="9023" y="4011"/>
                      </a:cubicBezTo>
                      <a:cubicBezTo>
                        <a:pt x="8998" y="3986"/>
                        <a:pt x="8973" y="3986"/>
                        <a:pt x="8948" y="3986"/>
                      </a:cubicBezTo>
                      <a:cubicBezTo>
                        <a:pt x="8898" y="4011"/>
                        <a:pt x="8873" y="4061"/>
                        <a:pt x="8873" y="4111"/>
                      </a:cubicBezTo>
                      <a:lnTo>
                        <a:pt x="8873" y="4136"/>
                      </a:lnTo>
                      <a:cubicBezTo>
                        <a:pt x="8973" y="4362"/>
                        <a:pt x="9049" y="4637"/>
                        <a:pt x="8998" y="4838"/>
                      </a:cubicBezTo>
                      <a:cubicBezTo>
                        <a:pt x="8973" y="4863"/>
                        <a:pt x="8973" y="4913"/>
                        <a:pt x="8948" y="4938"/>
                      </a:cubicBezTo>
                      <a:cubicBezTo>
                        <a:pt x="8898" y="4963"/>
                        <a:pt x="8848" y="4988"/>
                        <a:pt x="8798" y="5013"/>
                      </a:cubicBezTo>
                      <a:cubicBezTo>
                        <a:pt x="8698" y="5063"/>
                        <a:pt x="8597" y="5089"/>
                        <a:pt x="8472" y="5089"/>
                      </a:cubicBezTo>
                      <a:cubicBezTo>
                        <a:pt x="7996" y="5089"/>
                        <a:pt x="7495" y="4913"/>
                        <a:pt x="7069" y="4662"/>
                      </a:cubicBezTo>
                      <a:cubicBezTo>
                        <a:pt x="6617" y="4412"/>
                        <a:pt x="6241" y="4086"/>
                        <a:pt x="5941" y="3685"/>
                      </a:cubicBezTo>
                      <a:cubicBezTo>
                        <a:pt x="5730" y="3404"/>
                        <a:pt x="5556" y="3098"/>
                        <a:pt x="5437" y="2777"/>
                      </a:cubicBezTo>
                      <a:lnTo>
                        <a:pt x="5437" y="2777"/>
                      </a:lnTo>
                      <a:cubicBezTo>
                        <a:pt x="5400" y="2624"/>
                        <a:pt x="5359" y="2475"/>
                        <a:pt x="5314" y="2332"/>
                      </a:cubicBezTo>
                      <a:lnTo>
                        <a:pt x="5314" y="2307"/>
                      </a:lnTo>
                      <a:cubicBezTo>
                        <a:pt x="5273" y="2224"/>
                        <a:pt x="5197" y="2175"/>
                        <a:pt x="5101" y="2175"/>
                      </a:cubicBezTo>
                      <a:cubicBezTo>
                        <a:pt x="5081" y="2175"/>
                        <a:pt x="5060" y="2177"/>
                        <a:pt x="5038" y="2181"/>
                      </a:cubicBezTo>
                      <a:cubicBezTo>
                        <a:pt x="4938" y="2206"/>
                        <a:pt x="4863" y="2332"/>
                        <a:pt x="4888" y="2432"/>
                      </a:cubicBezTo>
                      <a:cubicBezTo>
                        <a:pt x="4890" y="2440"/>
                        <a:pt x="4892" y="2448"/>
                        <a:pt x="4894" y="2456"/>
                      </a:cubicBezTo>
                      <a:lnTo>
                        <a:pt x="4894" y="2456"/>
                      </a:lnTo>
                      <a:lnTo>
                        <a:pt x="4888" y="2457"/>
                      </a:lnTo>
                      <a:cubicBezTo>
                        <a:pt x="4893" y="2470"/>
                        <a:pt x="4898" y="2482"/>
                        <a:pt x="4903" y="2495"/>
                      </a:cubicBezTo>
                      <a:lnTo>
                        <a:pt x="4903" y="2495"/>
                      </a:lnTo>
                      <a:cubicBezTo>
                        <a:pt x="4938" y="2639"/>
                        <a:pt x="4982" y="2782"/>
                        <a:pt x="5035" y="2921"/>
                      </a:cubicBezTo>
                      <a:lnTo>
                        <a:pt x="5035" y="2921"/>
                      </a:lnTo>
                      <a:cubicBezTo>
                        <a:pt x="5091" y="3155"/>
                        <a:pt x="5124" y="3395"/>
                        <a:pt x="5139" y="3635"/>
                      </a:cubicBezTo>
                      <a:cubicBezTo>
                        <a:pt x="5139" y="3835"/>
                        <a:pt x="5139" y="4036"/>
                        <a:pt x="5114" y="4236"/>
                      </a:cubicBezTo>
                      <a:cubicBezTo>
                        <a:pt x="5114" y="4437"/>
                        <a:pt x="5064" y="4612"/>
                        <a:pt x="4988" y="4688"/>
                      </a:cubicBezTo>
                      <a:cubicBezTo>
                        <a:pt x="4925" y="4751"/>
                        <a:pt x="4830" y="4778"/>
                        <a:pt x="4719" y="4778"/>
                      </a:cubicBezTo>
                      <a:cubicBezTo>
                        <a:pt x="4520" y="4778"/>
                        <a:pt x="4270" y="4691"/>
                        <a:pt x="4061" y="4562"/>
                      </a:cubicBezTo>
                      <a:cubicBezTo>
                        <a:pt x="3685" y="4362"/>
                        <a:pt x="3359" y="4136"/>
                        <a:pt x="3008" y="3886"/>
                      </a:cubicBezTo>
                      <a:cubicBezTo>
                        <a:pt x="2357" y="3409"/>
                        <a:pt x="1755" y="2808"/>
                        <a:pt x="1254" y="2156"/>
                      </a:cubicBezTo>
                      <a:cubicBezTo>
                        <a:pt x="728" y="1505"/>
                        <a:pt x="327" y="778"/>
                        <a:pt x="1" y="1"/>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076" name="Google Shape;1076;p36"/>
                <p:cNvSpPr/>
                <p:nvPr/>
              </p:nvSpPr>
              <p:spPr>
                <a:xfrm flipH="1">
                  <a:off x="6297757" y="2600879"/>
                  <a:ext cx="189240" cy="119452"/>
                </a:xfrm>
                <a:custGeom>
                  <a:avLst/>
                  <a:gdLst/>
                  <a:ahLst/>
                  <a:cxnLst/>
                  <a:rect l="l" t="t" r="r" b="b"/>
                  <a:pathLst>
                    <a:path w="6592" h="4161" extrusionOk="0">
                      <a:moveTo>
                        <a:pt x="251" y="0"/>
                      </a:moveTo>
                      <a:lnTo>
                        <a:pt x="251" y="0"/>
                      </a:lnTo>
                      <a:cubicBezTo>
                        <a:pt x="76" y="376"/>
                        <a:pt x="0" y="827"/>
                        <a:pt x="51" y="1279"/>
                      </a:cubicBezTo>
                      <a:cubicBezTo>
                        <a:pt x="101" y="1730"/>
                        <a:pt x="326" y="2181"/>
                        <a:pt x="677" y="2482"/>
                      </a:cubicBezTo>
                      <a:cubicBezTo>
                        <a:pt x="978" y="2739"/>
                        <a:pt x="1389" y="2924"/>
                        <a:pt x="1816" y="2924"/>
                      </a:cubicBezTo>
                      <a:cubicBezTo>
                        <a:pt x="1887" y="2924"/>
                        <a:pt x="1959" y="2918"/>
                        <a:pt x="2031" y="2908"/>
                      </a:cubicBezTo>
                      <a:cubicBezTo>
                        <a:pt x="2369" y="2854"/>
                        <a:pt x="2694" y="2700"/>
                        <a:pt x="2945" y="2453"/>
                      </a:cubicBezTo>
                      <a:lnTo>
                        <a:pt x="2945" y="2453"/>
                      </a:lnTo>
                      <a:cubicBezTo>
                        <a:pt x="3056" y="2701"/>
                        <a:pt x="3211" y="2926"/>
                        <a:pt x="3409" y="3108"/>
                      </a:cubicBezTo>
                      <a:cubicBezTo>
                        <a:pt x="3685" y="3409"/>
                        <a:pt x="4011" y="3635"/>
                        <a:pt x="4361" y="3785"/>
                      </a:cubicBezTo>
                      <a:cubicBezTo>
                        <a:pt x="4712" y="3935"/>
                        <a:pt x="5088" y="4036"/>
                        <a:pt x="5464" y="4086"/>
                      </a:cubicBezTo>
                      <a:cubicBezTo>
                        <a:pt x="5840" y="4136"/>
                        <a:pt x="6216" y="4161"/>
                        <a:pt x="6592" y="4161"/>
                      </a:cubicBezTo>
                      <a:cubicBezTo>
                        <a:pt x="6241" y="4061"/>
                        <a:pt x="5865" y="4010"/>
                        <a:pt x="5514" y="3885"/>
                      </a:cubicBezTo>
                      <a:cubicBezTo>
                        <a:pt x="5163" y="3785"/>
                        <a:pt x="4813" y="3660"/>
                        <a:pt x="4512" y="3484"/>
                      </a:cubicBezTo>
                      <a:cubicBezTo>
                        <a:pt x="3885" y="3158"/>
                        <a:pt x="3384" y="2607"/>
                        <a:pt x="3234" y="1955"/>
                      </a:cubicBezTo>
                      <a:cubicBezTo>
                        <a:pt x="3209" y="1905"/>
                        <a:pt x="3183" y="1855"/>
                        <a:pt x="3133" y="1805"/>
                      </a:cubicBezTo>
                      <a:cubicBezTo>
                        <a:pt x="3100" y="1791"/>
                        <a:pt x="3066" y="1785"/>
                        <a:pt x="3034" y="1785"/>
                      </a:cubicBezTo>
                      <a:cubicBezTo>
                        <a:pt x="2946" y="1785"/>
                        <a:pt x="2869" y="1832"/>
                        <a:pt x="2833" y="1905"/>
                      </a:cubicBezTo>
                      <a:cubicBezTo>
                        <a:pt x="2657" y="2206"/>
                        <a:pt x="2331" y="2431"/>
                        <a:pt x="1955" y="2482"/>
                      </a:cubicBezTo>
                      <a:cubicBezTo>
                        <a:pt x="1886" y="2496"/>
                        <a:pt x="1815" y="2503"/>
                        <a:pt x="1743" y="2503"/>
                      </a:cubicBezTo>
                      <a:cubicBezTo>
                        <a:pt x="1450" y="2503"/>
                        <a:pt x="1144" y="2387"/>
                        <a:pt x="903" y="2206"/>
                      </a:cubicBezTo>
                      <a:cubicBezTo>
                        <a:pt x="602" y="1980"/>
                        <a:pt x="376" y="1629"/>
                        <a:pt x="276" y="1228"/>
                      </a:cubicBezTo>
                      <a:cubicBezTo>
                        <a:pt x="151" y="853"/>
                        <a:pt x="176" y="426"/>
                        <a:pt x="251" y="0"/>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077" name="Google Shape;1077;p36"/>
                <p:cNvSpPr/>
                <p:nvPr/>
              </p:nvSpPr>
              <p:spPr>
                <a:xfrm flipH="1">
                  <a:off x="6510714" y="3095894"/>
                  <a:ext cx="191422" cy="59453"/>
                </a:xfrm>
                <a:custGeom>
                  <a:avLst/>
                  <a:gdLst/>
                  <a:ahLst/>
                  <a:cxnLst/>
                  <a:rect l="l" t="t" r="r" b="b"/>
                  <a:pathLst>
                    <a:path w="6668" h="2071" extrusionOk="0">
                      <a:moveTo>
                        <a:pt x="6617" y="1"/>
                      </a:moveTo>
                      <a:cubicBezTo>
                        <a:pt x="6091" y="226"/>
                        <a:pt x="5540" y="427"/>
                        <a:pt x="4988" y="577"/>
                      </a:cubicBezTo>
                      <a:cubicBezTo>
                        <a:pt x="4462" y="702"/>
                        <a:pt x="3911" y="828"/>
                        <a:pt x="3359" y="878"/>
                      </a:cubicBezTo>
                      <a:cubicBezTo>
                        <a:pt x="3083" y="915"/>
                        <a:pt x="2808" y="915"/>
                        <a:pt x="2532" y="915"/>
                      </a:cubicBezTo>
                      <a:cubicBezTo>
                        <a:pt x="2256" y="915"/>
                        <a:pt x="1981" y="915"/>
                        <a:pt x="1705" y="953"/>
                      </a:cubicBezTo>
                      <a:cubicBezTo>
                        <a:pt x="1179" y="1053"/>
                        <a:pt x="627" y="1153"/>
                        <a:pt x="26" y="1354"/>
                      </a:cubicBezTo>
                      <a:lnTo>
                        <a:pt x="1" y="1454"/>
                      </a:lnTo>
                      <a:cubicBezTo>
                        <a:pt x="527" y="1855"/>
                        <a:pt x="1129" y="2006"/>
                        <a:pt x="1755" y="2056"/>
                      </a:cubicBezTo>
                      <a:cubicBezTo>
                        <a:pt x="1837" y="2066"/>
                        <a:pt x="1920" y="2071"/>
                        <a:pt x="2002" y="2071"/>
                      </a:cubicBezTo>
                      <a:cubicBezTo>
                        <a:pt x="2521" y="2071"/>
                        <a:pt x="3037" y="1885"/>
                        <a:pt x="3535" y="1755"/>
                      </a:cubicBezTo>
                      <a:cubicBezTo>
                        <a:pt x="4111" y="1580"/>
                        <a:pt x="4662" y="1354"/>
                        <a:pt x="5189" y="1078"/>
                      </a:cubicBezTo>
                      <a:cubicBezTo>
                        <a:pt x="5715" y="803"/>
                        <a:pt x="6216" y="477"/>
                        <a:pt x="6667" y="101"/>
                      </a:cubicBezTo>
                      <a:lnTo>
                        <a:pt x="6617" y="1"/>
                      </a:ln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78" name="Google Shape;1078;p36"/>
                <p:cNvSpPr/>
                <p:nvPr/>
              </p:nvSpPr>
              <p:spPr>
                <a:xfrm flipH="1">
                  <a:off x="6639495" y="3007387"/>
                  <a:ext cx="33128" cy="128839"/>
                </a:xfrm>
                <a:custGeom>
                  <a:avLst/>
                  <a:gdLst/>
                  <a:ahLst/>
                  <a:cxnLst/>
                  <a:rect l="l" t="t" r="r" b="b"/>
                  <a:pathLst>
                    <a:path w="1154" h="4488" extrusionOk="0">
                      <a:moveTo>
                        <a:pt x="1153" y="1"/>
                      </a:moveTo>
                      <a:lnTo>
                        <a:pt x="0" y="4387"/>
                      </a:lnTo>
                      <a:lnTo>
                        <a:pt x="451" y="4487"/>
                      </a:lnTo>
                      <a:lnTo>
                        <a:pt x="1153" y="1"/>
                      </a:ln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79" name="Google Shape;1079;p36"/>
                <p:cNvSpPr/>
                <p:nvPr/>
              </p:nvSpPr>
              <p:spPr>
                <a:xfrm flipH="1">
                  <a:off x="6408544" y="2819176"/>
                  <a:ext cx="304386" cy="234282"/>
                </a:xfrm>
                <a:custGeom>
                  <a:avLst/>
                  <a:gdLst/>
                  <a:ahLst/>
                  <a:cxnLst/>
                  <a:rect l="l" t="t" r="r" b="b"/>
                  <a:pathLst>
                    <a:path w="10603" h="8161" extrusionOk="0">
                      <a:moveTo>
                        <a:pt x="1757" y="0"/>
                      </a:moveTo>
                      <a:cubicBezTo>
                        <a:pt x="1095" y="0"/>
                        <a:pt x="753" y="141"/>
                        <a:pt x="753" y="141"/>
                      </a:cubicBezTo>
                      <a:cubicBezTo>
                        <a:pt x="753" y="141"/>
                        <a:pt x="352" y="1093"/>
                        <a:pt x="1" y="2296"/>
                      </a:cubicBezTo>
                      <a:cubicBezTo>
                        <a:pt x="533" y="2208"/>
                        <a:pt x="1061" y="2165"/>
                        <a:pt x="1583" y="2165"/>
                      </a:cubicBezTo>
                      <a:cubicBezTo>
                        <a:pt x="3149" y="2165"/>
                        <a:pt x="4662" y="2559"/>
                        <a:pt x="6091" y="3349"/>
                      </a:cubicBezTo>
                      <a:cubicBezTo>
                        <a:pt x="7996" y="4401"/>
                        <a:pt x="9775" y="6156"/>
                        <a:pt x="10602" y="8161"/>
                      </a:cubicBezTo>
                      <a:cubicBezTo>
                        <a:pt x="10602" y="8161"/>
                        <a:pt x="9550" y="3524"/>
                        <a:pt x="6317" y="1569"/>
                      </a:cubicBezTo>
                      <a:cubicBezTo>
                        <a:pt x="4217" y="272"/>
                        <a:pt x="2678" y="0"/>
                        <a:pt x="1757"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80" name="Google Shape;1080;p36"/>
                <p:cNvSpPr/>
                <p:nvPr/>
              </p:nvSpPr>
              <p:spPr>
                <a:xfrm flipH="1">
                  <a:off x="6101308" y="3614651"/>
                  <a:ext cx="262645" cy="307256"/>
                </a:xfrm>
                <a:custGeom>
                  <a:avLst/>
                  <a:gdLst/>
                  <a:ahLst/>
                  <a:cxnLst/>
                  <a:rect l="l" t="t" r="r" b="b"/>
                  <a:pathLst>
                    <a:path w="9149" h="10703" extrusionOk="0">
                      <a:moveTo>
                        <a:pt x="9148" y="1"/>
                      </a:moveTo>
                      <a:cubicBezTo>
                        <a:pt x="6692" y="3184"/>
                        <a:pt x="3559" y="5815"/>
                        <a:pt x="0" y="7670"/>
                      </a:cubicBezTo>
                      <a:lnTo>
                        <a:pt x="1755" y="10703"/>
                      </a:lnTo>
                      <a:cubicBezTo>
                        <a:pt x="4887" y="7695"/>
                        <a:pt x="7469" y="3986"/>
                        <a:pt x="9148"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81" name="Google Shape;1081;p36"/>
                <p:cNvSpPr/>
                <p:nvPr/>
              </p:nvSpPr>
              <p:spPr>
                <a:xfrm flipH="1">
                  <a:off x="5037185" y="3864470"/>
                  <a:ext cx="1575008" cy="741687"/>
                </a:xfrm>
                <a:custGeom>
                  <a:avLst/>
                  <a:gdLst/>
                  <a:ahLst/>
                  <a:cxnLst/>
                  <a:rect l="l" t="t" r="r" b="b"/>
                  <a:pathLst>
                    <a:path w="54864" h="25836" extrusionOk="0">
                      <a:moveTo>
                        <a:pt x="33976" y="1"/>
                      </a:moveTo>
                      <a:cubicBezTo>
                        <a:pt x="28778" y="1"/>
                        <a:pt x="20086" y="6610"/>
                        <a:pt x="14186" y="11424"/>
                      </a:cubicBezTo>
                      <a:cubicBezTo>
                        <a:pt x="7645" y="16763"/>
                        <a:pt x="1" y="25835"/>
                        <a:pt x="1" y="25835"/>
                      </a:cubicBezTo>
                      <a:lnTo>
                        <a:pt x="54863" y="24332"/>
                      </a:lnTo>
                      <a:cubicBezTo>
                        <a:pt x="54863" y="24332"/>
                        <a:pt x="40377" y="1976"/>
                        <a:pt x="35540" y="246"/>
                      </a:cubicBezTo>
                      <a:cubicBezTo>
                        <a:pt x="35065" y="79"/>
                        <a:pt x="34541" y="1"/>
                        <a:pt x="33976" y="1"/>
                      </a:cubicBezTo>
                      <a:close/>
                    </a:path>
                  </a:pathLst>
                </a:custGeom>
                <a:solidFill>
                  <a:schemeClr val="accent2"/>
                </a:solidFill>
                <a:ln>
                  <a:noFill/>
                </a:ln>
              </p:spPr>
              <p:txBody>
                <a:bodyPr spcFirstLastPara="1" wrap="square" lIns="121900" tIns="121900" rIns="121900" bIns="121900" anchor="ctr" anchorCtr="0">
                  <a:noAutofit/>
                </a:bodyPr>
                <a:lstStyle/>
                <a:p>
                  <a:pPr defTabSz="1219170"/>
                  <a:endParaRPr sz="1867"/>
                </a:p>
              </p:txBody>
            </p:sp>
            <p:sp>
              <p:nvSpPr>
                <p:cNvPr id="1082" name="Google Shape;1082;p36"/>
                <p:cNvSpPr/>
                <p:nvPr/>
              </p:nvSpPr>
              <p:spPr>
                <a:xfrm flipH="1">
                  <a:off x="6383366" y="3215923"/>
                  <a:ext cx="266233" cy="165240"/>
                </a:xfrm>
                <a:custGeom>
                  <a:avLst/>
                  <a:gdLst/>
                  <a:ahLst/>
                  <a:cxnLst/>
                  <a:rect l="l" t="t" r="r" b="b"/>
                  <a:pathLst>
                    <a:path w="9274" h="5756" extrusionOk="0">
                      <a:moveTo>
                        <a:pt x="4260" y="0"/>
                      </a:moveTo>
                      <a:cubicBezTo>
                        <a:pt x="2068" y="0"/>
                        <a:pt x="288" y="1023"/>
                        <a:pt x="151" y="2461"/>
                      </a:cubicBezTo>
                      <a:cubicBezTo>
                        <a:pt x="0" y="4015"/>
                        <a:pt x="1880" y="5494"/>
                        <a:pt x="4361" y="5719"/>
                      </a:cubicBezTo>
                      <a:cubicBezTo>
                        <a:pt x="4603" y="5744"/>
                        <a:pt x="4841" y="5756"/>
                        <a:pt x="5074" y="5756"/>
                      </a:cubicBezTo>
                      <a:cubicBezTo>
                        <a:pt x="7238" y="5756"/>
                        <a:pt x="8987" y="4739"/>
                        <a:pt x="9123" y="3313"/>
                      </a:cubicBezTo>
                      <a:cubicBezTo>
                        <a:pt x="9274" y="1734"/>
                        <a:pt x="7394" y="281"/>
                        <a:pt x="4913" y="30"/>
                      </a:cubicBezTo>
                      <a:cubicBezTo>
                        <a:pt x="4692" y="10"/>
                        <a:pt x="4474" y="0"/>
                        <a:pt x="4260" y="0"/>
                      </a:cubicBezTo>
                      <a:close/>
                    </a:path>
                  </a:pathLst>
                </a:custGeom>
                <a:solidFill>
                  <a:srgbClr val="FF7673"/>
                </a:solidFill>
                <a:ln>
                  <a:noFill/>
                </a:ln>
              </p:spPr>
              <p:txBody>
                <a:bodyPr spcFirstLastPara="1" wrap="square" lIns="121900" tIns="121900" rIns="121900" bIns="121900" anchor="ctr" anchorCtr="0">
                  <a:noAutofit/>
                </a:bodyPr>
                <a:lstStyle/>
                <a:p>
                  <a:pPr defTabSz="1219170"/>
                  <a:endParaRPr sz="1867"/>
                </a:p>
              </p:txBody>
            </p:sp>
            <p:sp>
              <p:nvSpPr>
                <p:cNvPr id="1083" name="Google Shape;1083;p36"/>
                <p:cNvSpPr/>
                <p:nvPr/>
              </p:nvSpPr>
              <p:spPr>
                <a:xfrm flipH="1">
                  <a:off x="6716492" y="3293751"/>
                  <a:ext cx="84917" cy="86381"/>
                </a:xfrm>
                <a:custGeom>
                  <a:avLst/>
                  <a:gdLst/>
                  <a:ahLst/>
                  <a:cxnLst/>
                  <a:rect l="l" t="t" r="r" b="b"/>
                  <a:pathLst>
                    <a:path w="2958" h="3009" extrusionOk="0">
                      <a:moveTo>
                        <a:pt x="2331" y="1"/>
                      </a:moveTo>
                      <a:cubicBezTo>
                        <a:pt x="2489" y="814"/>
                        <a:pt x="2505" y="1628"/>
                        <a:pt x="2322" y="2386"/>
                      </a:cubicBezTo>
                      <a:lnTo>
                        <a:pt x="2322" y="2386"/>
                      </a:lnTo>
                      <a:cubicBezTo>
                        <a:pt x="1577" y="2051"/>
                        <a:pt x="808" y="1828"/>
                        <a:pt x="0" y="1805"/>
                      </a:cubicBezTo>
                      <a:lnTo>
                        <a:pt x="0" y="1805"/>
                      </a:lnTo>
                      <a:cubicBezTo>
                        <a:pt x="802" y="2156"/>
                        <a:pt x="1604" y="2482"/>
                        <a:pt x="2381" y="2883"/>
                      </a:cubicBezTo>
                      <a:lnTo>
                        <a:pt x="2607" y="3008"/>
                      </a:lnTo>
                      <a:lnTo>
                        <a:pt x="2682" y="2758"/>
                      </a:lnTo>
                      <a:cubicBezTo>
                        <a:pt x="2957" y="1830"/>
                        <a:pt x="2857" y="778"/>
                        <a:pt x="2331"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grpSp>
          <p:grpSp>
            <p:nvGrpSpPr>
              <p:cNvPr id="1084" name="Google Shape;1084;p36"/>
              <p:cNvGrpSpPr/>
              <p:nvPr/>
            </p:nvGrpSpPr>
            <p:grpSpPr>
              <a:xfrm>
                <a:off x="10578054" y="-63366"/>
                <a:ext cx="2801691" cy="3144793"/>
                <a:chOff x="1829575" y="1999389"/>
                <a:chExt cx="2319024" cy="2603018"/>
              </a:xfrm>
            </p:grpSpPr>
            <p:sp>
              <p:nvSpPr>
                <p:cNvPr id="1085" name="Google Shape;1085;p36"/>
                <p:cNvSpPr/>
                <p:nvPr/>
              </p:nvSpPr>
              <p:spPr>
                <a:xfrm flipH="1">
                  <a:off x="1829575" y="2158190"/>
                  <a:ext cx="2319024" cy="2319053"/>
                </a:xfrm>
                <a:custGeom>
                  <a:avLst/>
                  <a:gdLst/>
                  <a:ahLst/>
                  <a:cxnLst/>
                  <a:rect l="l" t="t" r="r" b="b"/>
                  <a:pathLst>
                    <a:path w="80753" h="80754" extrusionOk="0">
                      <a:moveTo>
                        <a:pt x="40377" y="1"/>
                      </a:moveTo>
                      <a:cubicBezTo>
                        <a:pt x="18071" y="1"/>
                        <a:pt x="0" y="18071"/>
                        <a:pt x="0" y="40377"/>
                      </a:cubicBezTo>
                      <a:cubicBezTo>
                        <a:pt x="0" y="62683"/>
                        <a:pt x="18071" y="80753"/>
                        <a:pt x="40377" y="80753"/>
                      </a:cubicBezTo>
                      <a:cubicBezTo>
                        <a:pt x="62682" y="80753"/>
                        <a:pt x="80753" y="62683"/>
                        <a:pt x="80753" y="40377"/>
                      </a:cubicBezTo>
                      <a:cubicBezTo>
                        <a:pt x="80753" y="18071"/>
                        <a:pt x="62682" y="1"/>
                        <a:pt x="40377" y="1"/>
                      </a:cubicBez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a:p>
              </p:txBody>
            </p:sp>
            <p:sp>
              <p:nvSpPr>
                <p:cNvPr id="1086" name="Google Shape;1086;p36"/>
                <p:cNvSpPr/>
                <p:nvPr/>
              </p:nvSpPr>
              <p:spPr>
                <a:xfrm flipH="1">
                  <a:off x="2506154" y="2509418"/>
                  <a:ext cx="1099794" cy="309718"/>
                </a:xfrm>
                <a:custGeom>
                  <a:avLst/>
                  <a:gdLst/>
                  <a:ahLst/>
                  <a:cxnLst/>
                  <a:rect l="l" t="t" r="r" b="b"/>
                  <a:pathLst>
                    <a:path w="38297" h="10785" extrusionOk="0">
                      <a:moveTo>
                        <a:pt x="38297" y="1"/>
                      </a:moveTo>
                      <a:lnTo>
                        <a:pt x="38297" y="1"/>
                      </a:lnTo>
                      <a:cubicBezTo>
                        <a:pt x="38296" y="1"/>
                        <a:pt x="27895" y="978"/>
                        <a:pt x="17495" y="3810"/>
                      </a:cubicBezTo>
                      <a:cubicBezTo>
                        <a:pt x="7093" y="6642"/>
                        <a:pt x="1" y="10577"/>
                        <a:pt x="1" y="10577"/>
                      </a:cubicBezTo>
                      <a:cubicBezTo>
                        <a:pt x="1" y="10577"/>
                        <a:pt x="3156" y="10784"/>
                        <a:pt x="7244" y="10784"/>
                      </a:cubicBezTo>
                      <a:cubicBezTo>
                        <a:pt x="11203" y="10784"/>
                        <a:pt x="16038" y="10590"/>
                        <a:pt x="19725" y="9825"/>
                      </a:cubicBezTo>
                      <a:cubicBezTo>
                        <a:pt x="27194" y="8271"/>
                        <a:pt x="38296" y="1"/>
                        <a:pt x="38297" y="1"/>
                      </a:cubicBezTo>
                      <a:close/>
                    </a:path>
                  </a:pathLst>
                </a:custGeom>
                <a:solidFill>
                  <a:schemeClr val="lt2"/>
                </a:solidFill>
                <a:ln>
                  <a:noFill/>
                </a:ln>
              </p:spPr>
              <p:txBody>
                <a:bodyPr spcFirstLastPara="1" wrap="square" lIns="121900" tIns="121900" rIns="121900" bIns="121900" anchor="ctr" anchorCtr="0">
                  <a:noAutofit/>
                </a:bodyPr>
                <a:lstStyle/>
                <a:p>
                  <a:pPr defTabSz="1219170"/>
                  <a:endParaRPr sz="1867"/>
                </a:p>
              </p:txBody>
            </p:sp>
            <p:sp>
              <p:nvSpPr>
                <p:cNvPr id="1087" name="Google Shape;1087;p36"/>
                <p:cNvSpPr/>
                <p:nvPr/>
              </p:nvSpPr>
              <p:spPr>
                <a:xfrm flipH="1">
                  <a:off x="3739762" y="2556197"/>
                  <a:ext cx="84975" cy="84975"/>
                </a:xfrm>
                <a:custGeom>
                  <a:avLst/>
                  <a:gdLst/>
                  <a:ahLst/>
                  <a:cxnLst/>
                  <a:rect l="l" t="t" r="r" b="b"/>
                  <a:pathLst>
                    <a:path w="2959" h="2959" extrusionOk="0">
                      <a:moveTo>
                        <a:pt x="1479" y="226"/>
                      </a:moveTo>
                      <a:cubicBezTo>
                        <a:pt x="2156" y="226"/>
                        <a:pt x="2732" y="778"/>
                        <a:pt x="2732" y="1479"/>
                      </a:cubicBezTo>
                      <a:cubicBezTo>
                        <a:pt x="2732" y="2156"/>
                        <a:pt x="2156" y="2733"/>
                        <a:pt x="1479" y="2733"/>
                      </a:cubicBezTo>
                      <a:cubicBezTo>
                        <a:pt x="778" y="2733"/>
                        <a:pt x="226" y="2156"/>
                        <a:pt x="226" y="1479"/>
                      </a:cubicBezTo>
                      <a:cubicBezTo>
                        <a:pt x="226" y="778"/>
                        <a:pt x="778" y="226"/>
                        <a:pt x="1479" y="226"/>
                      </a:cubicBezTo>
                      <a:close/>
                      <a:moveTo>
                        <a:pt x="1479" y="1"/>
                      </a:moveTo>
                      <a:cubicBezTo>
                        <a:pt x="677" y="1"/>
                        <a:pt x="1" y="677"/>
                        <a:pt x="1" y="1479"/>
                      </a:cubicBezTo>
                      <a:cubicBezTo>
                        <a:pt x="1" y="2281"/>
                        <a:pt x="677" y="2958"/>
                        <a:pt x="1479" y="2958"/>
                      </a:cubicBezTo>
                      <a:cubicBezTo>
                        <a:pt x="2281" y="2958"/>
                        <a:pt x="2958" y="2281"/>
                        <a:pt x="2958" y="1479"/>
                      </a:cubicBezTo>
                      <a:cubicBezTo>
                        <a:pt x="2958" y="677"/>
                        <a:pt x="2281" y="1"/>
                        <a:pt x="1479"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88" name="Google Shape;1088;p36"/>
                <p:cNvSpPr/>
                <p:nvPr/>
              </p:nvSpPr>
              <p:spPr>
                <a:xfrm flipH="1">
                  <a:off x="2477395" y="2184120"/>
                  <a:ext cx="84975" cy="84946"/>
                </a:xfrm>
                <a:custGeom>
                  <a:avLst/>
                  <a:gdLst/>
                  <a:ahLst/>
                  <a:cxnLst/>
                  <a:rect l="l" t="t" r="r" b="b"/>
                  <a:pathLst>
                    <a:path w="2959" h="2958" extrusionOk="0">
                      <a:moveTo>
                        <a:pt x="1479" y="226"/>
                      </a:moveTo>
                      <a:cubicBezTo>
                        <a:pt x="2156" y="226"/>
                        <a:pt x="2733" y="802"/>
                        <a:pt x="2733" y="1479"/>
                      </a:cubicBezTo>
                      <a:cubicBezTo>
                        <a:pt x="2733" y="2181"/>
                        <a:pt x="2156" y="2732"/>
                        <a:pt x="1479" y="2732"/>
                      </a:cubicBezTo>
                      <a:cubicBezTo>
                        <a:pt x="778" y="2732"/>
                        <a:pt x="226" y="2181"/>
                        <a:pt x="226" y="1479"/>
                      </a:cubicBezTo>
                      <a:cubicBezTo>
                        <a:pt x="226" y="802"/>
                        <a:pt x="778" y="226"/>
                        <a:pt x="1479" y="226"/>
                      </a:cubicBezTo>
                      <a:close/>
                      <a:moveTo>
                        <a:pt x="1479" y="0"/>
                      </a:moveTo>
                      <a:cubicBezTo>
                        <a:pt x="677" y="0"/>
                        <a:pt x="1" y="677"/>
                        <a:pt x="1" y="1479"/>
                      </a:cubicBezTo>
                      <a:cubicBezTo>
                        <a:pt x="1" y="2281"/>
                        <a:pt x="677" y="2958"/>
                        <a:pt x="1479" y="2958"/>
                      </a:cubicBezTo>
                      <a:cubicBezTo>
                        <a:pt x="2281" y="2958"/>
                        <a:pt x="2958" y="2281"/>
                        <a:pt x="2958" y="1479"/>
                      </a:cubicBezTo>
                      <a:cubicBezTo>
                        <a:pt x="2958" y="677"/>
                        <a:pt x="2281" y="0"/>
                        <a:pt x="1479"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89" name="Google Shape;1089;p36"/>
                <p:cNvSpPr/>
                <p:nvPr/>
              </p:nvSpPr>
              <p:spPr>
                <a:xfrm flipH="1">
                  <a:off x="3718914" y="2336690"/>
                  <a:ext cx="84946" cy="84228"/>
                </a:xfrm>
                <a:custGeom>
                  <a:avLst/>
                  <a:gdLst/>
                  <a:ahLst/>
                  <a:cxnLst/>
                  <a:rect l="l" t="t" r="r" b="b"/>
                  <a:pathLst>
                    <a:path w="2958" h="2933" extrusionOk="0">
                      <a:moveTo>
                        <a:pt x="1479" y="201"/>
                      </a:moveTo>
                      <a:cubicBezTo>
                        <a:pt x="2156" y="201"/>
                        <a:pt x="2732" y="778"/>
                        <a:pt x="2732" y="1454"/>
                      </a:cubicBezTo>
                      <a:cubicBezTo>
                        <a:pt x="2732" y="2156"/>
                        <a:pt x="2156" y="2707"/>
                        <a:pt x="1479" y="2707"/>
                      </a:cubicBezTo>
                      <a:cubicBezTo>
                        <a:pt x="777" y="2707"/>
                        <a:pt x="226" y="2156"/>
                        <a:pt x="226" y="1454"/>
                      </a:cubicBezTo>
                      <a:cubicBezTo>
                        <a:pt x="226" y="778"/>
                        <a:pt x="777" y="201"/>
                        <a:pt x="1479" y="201"/>
                      </a:cubicBezTo>
                      <a:close/>
                      <a:moveTo>
                        <a:pt x="1479" y="1"/>
                      </a:moveTo>
                      <a:cubicBezTo>
                        <a:pt x="677" y="1"/>
                        <a:pt x="0" y="652"/>
                        <a:pt x="0" y="1454"/>
                      </a:cubicBezTo>
                      <a:cubicBezTo>
                        <a:pt x="0" y="2281"/>
                        <a:pt x="677" y="2933"/>
                        <a:pt x="1479" y="2933"/>
                      </a:cubicBezTo>
                      <a:cubicBezTo>
                        <a:pt x="2281" y="2933"/>
                        <a:pt x="2958" y="2281"/>
                        <a:pt x="2958" y="1454"/>
                      </a:cubicBezTo>
                      <a:cubicBezTo>
                        <a:pt x="2958" y="652"/>
                        <a:pt x="2281" y="1"/>
                        <a:pt x="1479"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90" name="Google Shape;1090;p36"/>
                <p:cNvSpPr/>
                <p:nvPr/>
              </p:nvSpPr>
              <p:spPr>
                <a:xfrm flipH="1">
                  <a:off x="3603046" y="2679993"/>
                  <a:ext cx="38883" cy="39601"/>
                </a:xfrm>
                <a:custGeom>
                  <a:avLst/>
                  <a:gdLst/>
                  <a:ahLst/>
                  <a:cxnLst/>
                  <a:rect l="l" t="t" r="r" b="b"/>
                  <a:pathLst>
                    <a:path w="1354" h="1379" extrusionOk="0">
                      <a:moveTo>
                        <a:pt x="677" y="1"/>
                      </a:moveTo>
                      <a:cubicBezTo>
                        <a:pt x="301" y="1"/>
                        <a:pt x="1" y="326"/>
                        <a:pt x="1" y="677"/>
                      </a:cubicBezTo>
                      <a:cubicBezTo>
                        <a:pt x="1" y="1053"/>
                        <a:pt x="301" y="1379"/>
                        <a:pt x="677" y="1379"/>
                      </a:cubicBezTo>
                      <a:cubicBezTo>
                        <a:pt x="1053" y="1379"/>
                        <a:pt x="1354" y="1053"/>
                        <a:pt x="1354" y="677"/>
                      </a:cubicBezTo>
                      <a:cubicBezTo>
                        <a:pt x="1354" y="326"/>
                        <a:pt x="1053" y="1"/>
                        <a:pt x="677"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91" name="Google Shape;1091;p36"/>
                <p:cNvSpPr/>
                <p:nvPr/>
              </p:nvSpPr>
              <p:spPr>
                <a:xfrm flipH="1">
                  <a:off x="2599757" y="2058889"/>
                  <a:ext cx="39601" cy="38883"/>
                </a:xfrm>
                <a:custGeom>
                  <a:avLst/>
                  <a:gdLst/>
                  <a:ahLst/>
                  <a:cxnLst/>
                  <a:rect l="l" t="t" r="r" b="b"/>
                  <a:pathLst>
                    <a:path w="1379" h="1354" extrusionOk="0">
                      <a:moveTo>
                        <a:pt x="702" y="0"/>
                      </a:moveTo>
                      <a:cubicBezTo>
                        <a:pt x="326" y="0"/>
                        <a:pt x="0" y="301"/>
                        <a:pt x="0" y="677"/>
                      </a:cubicBezTo>
                      <a:cubicBezTo>
                        <a:pt x="0" y="1053"/>
                        <a:pt x="326" y="1354"/>
                        <a:pt x="702" y="1354"/>
                      </a:cubicBezTo>
                      <a:cubicBezTo>
                        <a:pt x="1078" y="1354"/>
                        <a:pt x="1379" y="1053"/>
                        <a:pt x="1379" y="677"/>
                      </a:cubicBezTo>
                      <a:cubicBezTo>
                        <a:pt x="1379" y="301"/>
                        <a:pt x="1078" y="0"/>
                        <a:pt x="702"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92" name="Google Shape;1092;p36"/>
                <p:cNvSpPr/>
                <p:nvPr/>
              </p:nvSpPr>
              <p:spPr>
                <a:xfrm flipH="1">
                  <a:off x="2516279" y="2400756"/>
                  <a:ext cx="38883" cy="39601"/>
                </a:xfrm>
                <a:custGeom>
                  <a:avLst/>
                  <a:gdLst/>
                  <a:ahLst/>
                  <a:cxnLst/>
                  <a:rect l="l" t="t" r="r" b="b"/>
                  <a:pathLst>
                    <a:path w="1354" h="1379" extrusionOk="0">
                      <a:moveTo>
                        <a:pt x="677" y="0"/>
                      </a:moveTo>
                      <a:cubicBezTo>
                        <a:pt x="301" y="0"/>
                        <a:pt x="0" y="301"/>
                        <a:pt x="0" y="677"/>
                      </a:cubicBezTo>
                      <a:cubicBezTo>
                        <a:pt x="0" y="1053"/>
                        <a:pt x="301" y="1379"/>
                        <a:pt x="677" y="1379"/>
                      </a:cubicBezTo>
                      <a:cubicBezTo>
                        <a:pt x="1053" y="1379"/>
                        <a:pt x="1354" y="1053"/>
                        <a:pt x="1354" y="677"/>
                      </a:cubicBezTo>
                      <a:cubicBezTo>
                        <a:pt x="1354" y="301"/>
                        <a:pt x="1053" y="0"/>
                        <a:pt x="677"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93" name="Google Shape;1093;p36"/>
                <p:cNvSpPr/>
                <p:nvPr/>
              </p:nvSpPr>
              <p:spPr>
                <a:xfrm flipH="1">
                  <a:off x="2088017" y="2477026"/>
                  <a:ext cx="418213" cy="444834"/>
                </a:xfrm>
                <a:custGeom>
                  <a:avLst/>
                  <a:gdLst/>
                  <a:ahLst/>
                  <a:cxnLst/>
                  <a:rect l="l" t="t" r="r" b="b"/>
                  <a:pathLst>
                    <a:path w="14563" h="15490" extrusionOk="0">
                      <a:moveTo>
                        <a:pt x="11454" y="1"/>
                      </a:moveTo>
                      <a:cubicBezTo>
                        <a:pt x="11454" y="1"/>
                        <a:pt x="8096" y="1830"/>
                        <a:pt x="5514" y="1956"/>
                      </a:cubicBezTo>
                      <a:cubicBezTo>
                        <a:pt x="5383" y="1961"/>
                        <a:pt x="5251" y="1963"/>
                        <a:pt x="5118" y="1963"/>
                      </a:cubicBezTo>
                      <a:cubicBezTo>
                        <a:pt x="2663" y="1963"/>
                        <a:pt x="1" y="1129"/>
                        <a:pt x="1" y="1129"/>
                      </a:cubicBezTo>
                      <a:lnTo>
                        <a:pt x="1" y="1129"/>
                      </a:lnTo>
                      <a:lnTo>
                        <a:pt x="6066" y="15490"/>
                      </a:lnTo>
                      <a:cubicBezTo>
                        <a:pt x="8096" y="15214"/>
                        <a:pt x="10101" y="14512"/>
                        <a:pt x="11680" y="13234"/>
                      </a:cubicBezTo>
                      <a:cubicBezTo>
                        <a:pt x="13284" y="11956"/>
                        <a:pt x="14412" y="10051"/>
                        <a:pt x="14512" y="7996"/>
                      </a:cubicBezTo>
                      <a:cubicBezTo>
                        <a:pt x="14562" y="6743"/>
                        <a:pt x="14236" y="5490"/>
                        <a:pt x="13885" y="4261"/>
                      </a:cubicBezTo>
                      <a:cubicBezTo>
                        <a:pt x="12858" y="6216"/>
                        <a:pt x="10728" y="7344"/>
                        <a:pt x="8547" y="7645"/>
                      </a:cubicBezTo>
                      <a:cubicBezTo>
                        <a:pt x="10527" y="5815"/>
                        <a:pt x="11454" y="1"/>
                        <a:pt x="11454"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94" name="Google Shape;1094;p36"/>
                <p:cNvSpPr/>
                <p:nvPr/>
              </p:nvSpPr>
              <p:spPr>
                <a:xfrm flipH="1">
                  <a:off x="2158533" y="2622417"/>
                  <a:ext cx="1332262" cy="1685660"/>
                </a:xfrm>
                <a:custGeom>
                  <a:avLst/>
                  <a:gdLst/>
                  <a:ahLst/>
                  <a:cxnLst/>
                  <a:rect l="l" t="t" r="r" b="b"/>
                  <a:pathLst>
                    <a:path w="46392" h="58698" extrusionOk="0">
                      <a:moveTo>
                        <a:pt x="36292" y="0"/>
                      </a:moveTo>
                      <a:lnTo>
                        <a:pt x="25239" y="3559"/>
                      </a:lnTo>
                      <a:lnTo>
                        <a:pt x="8021" y="31755"/>
                      </a:lnTo>
                      <a:lnTo>
                        <a:pt x="1" y="45740"/>
                      </a:lnTo>
                      <a:lnTo>
                        <a:pt x="18673" y="58698"/>
                      </a:lnTo>
                      <a:lnTo>
                        <a:pt x="28046" y="42006"/>
                      </a:lnTo>
                      <a:cubicBezTo>
                        <a:pt x="30566" y="42647"/>
                        <a:pt x="33164" y="42976"/>
                        <a:pt x="35771" y="42976"/>
                      </a:cubicBezTo>
                      <a:cubicBezTo>
                        <a:pt x="36120" y="42976"/>
                        <a:pt x="36469" y="42970"/>
                        <a:pt x="36818" y="42958"/>
                      </a:cubicBezTo>
                      <a:cubicBezTo>
                        <a:pt x="37695" y="42933"/>
                        <a:pt x="38597" y="42858"/>
                        <a:pt x="39374" y="42482"/>
                      </a:cubicBezTo>
                      <a:cubicBezTo>
                        <a:pt x="41029" y="41680"/>
                        <a:pt x="41780" y="39750"/>
                        <a:pt x="42156" y="37971"/>
                      </a:cubicBezTo>
                      <a:cubicBezTo>
                        <a:pt x="42457" y="36417"/>
                        <a:pt x="42933" y="26266"/>
                        <a:pt x="42933" y="26266"/>
                      </a:cubicBezTo>
                      <a:lnTo>
                        <a:pt x="44788" y="25539"/>
                      </a:lnTo>
                      <a:cubicBezTo>
                        <a:pt x="45916" y="25088"/>
                        <a:pt x="46392" y="23760"/>
                        <a:pt x="45816" y="22732"/>
                      </a:cubicBezTo>
                      <a:lnTo>
                        <a:pt x="41730" y="15389"/>
                      </a:lnTo>
                      <a:cubicBezTo>
                        <a:pt x="41730" y="15389"/>
                        <a:pt x="41179" y="11805"/>
                        <a:pt x="40201" y="8672"/>
                      </a:cubicBezTo>
                      <a:cubicBezTo>
                        <a:pt x="39224" y="5514"/>
                        <a:pt x="36292" y="0"/>
                        <a:pt x="36292" y="0"/>
                      </a:cubicBezTo>
                      <a:close/>
                    </a:path>
                  </a:pathLst>
                </a:custGeom>
                <a:solidFill>
                  <a:srgbClr val="AB6A55"/>
                </a:solidFill>
                <a:ln>
                  <a:noFill/>
                </a:ln>
              </p:spPr>
              <p:txBody>
                <a:bodyPr spcFirstLastPara="1" wrap="square" lIns="121900" tIns="121900" rIns="121900" bIns="121900" anchor="ctr" anchorCtr="0">
                  <a:noAutofit/>
                </a:bodyPr>
                <a:lstStyle/>
                <a:p>
                  <a:pPr defTabSz="1219170"/>
                  <a:endParaRPr sz="1867"/>
                </a:p>
              </p:txBody>
            </p:sp>
            <p:sp>
              <p:nvSpPr>
                <p:cNvPr id="1095" name="Google Shape;1095;p36"/>
                <p:cNvSpPr/>
                <p:nvPr/>
              </p:nvSpPr>
              <p:spPr>
                <a:xfrm flipH="1">
                  <a:off x="2357881" y="2509418"/>
                  <a:ext cx="1349550" cy="1211362"/>
                </a:xfrm>
                <a:custGeom>
                  <a:avLst/>
                  <a:gdLst/>
                  <a:ahLst/>
                  <a:cxnLst/>
                  <a:rect l="l" t="t" r="r" b="b"/>
                  <a:pathLst>
                    <a:path w="46994" h="42182" extrusionOk="0">
                      <a:moveTo>
                        <a:pt x="23253" y="25586"/>
                      </a:moveTo>
                      <a:cubicBezTo>
                        <a:pt x="23698" y="25586"/>
                        <a:pt x="23357" y="26151"/>
                        <a:pt x="22955" y="26783"/>
                      </a:cubicBezTo>
                      <a:lnTo>
                        <a:pt x="22955" y="26783"/>
                      </a:lnTo>
                      <a:cubicBezTo>
                        <a:pt x="23037" y="26387"/>
                        <a:pt x="23114" y="25989"/>
                        <a:pt x="23184" y="25590"/>
                      </a:cubicBezTo>
                      <a:cubicBezTo>
                        <a:pt x="23209" y="25587"/>
                        <a:pt x="23232" y="25586"/>
                        <a:pt x="23253" y="25586"/>
                      </a:cubicBezTo>
                      <a:close/>
                      <a:moveTo>
                        <a:pt x="41831" y="1"/>
                      </a:moveTo>
                      <a:cubicBezTo>
                        <a:pt x="41831" y="1"/>
                        <a:pt x="35465" y="4712"/>
                        <a:pt x="23009" y="7570"/>
                      </a:cubicBezTo>
                      <a:cubicBezTo>
                        <a:pt x="10577" y="10402"/>
                        <a:pt x="3535" y="10577"/>
                        <a:pt x="3535" y="10577"/>
                      </a:cubicBezTo>
                      <a:cubicBezTo>
                        <a:pt x="1" y="17043"/>
                        <a:pt x="3585" y="23885"/>
                        <a:pt x="4612" y="26492"/>
                      </a:cubicBezTo>
                      <a:cubicBezTo>
                        <a:pt x="5640" y="29124"/>
                        <a:pt x="7144" y="31505"/>
                        <a:pt x="8723" y="33835"/>
                      </a:cubicBezTo>
                      <a:cubicBezTo>
                        <a:pt x="9450" y="34888"/>
                        <a:pt x="10201" y="35966"/>
                        <a:pt x="10653" y="37169"/>
                      </a:cubicBezTo>
                      <a:cubicBezTo>
                        <a:pt x="11104" y="38347"/>
                        <a:pt x="11254" y="39725"/>
                        <a:pt x="10778" y="40928"/>
                      </a:cubicBezTo>
                      <a:cubicBezTo>
                        <a:pt x="10802" y="40929"/>
                        <a:pt x="10826" y="40930"/>
                        <a:pt x="10851" y="40930"/>
                      </a:cubicBezTo>
                      <a:cubicBezTo>
                        <a:pt x="11418" y="40930"/>
                        <a:pt x="11976" y="40667"/>
                        <a:pt x="12320" y="40233"/>
                      </a:cubicBezTo>
                      <a:lnTo>
                        <a:pt x="12320" y="40233"/>
                      </a:lnTo>
                      <a:cubicBezTo>
                        <a:pt x="11919" y="40789"/>
                        <a:pt x="11583" y="41625"/>
                        <a:pt x="12131" y="42031"/>
                      </a:cubicBezTo>
                      <a:cubicBezTo>
                        <a:pt x="12268" y="42139"/>
                        <a:pt x="12436" y="42181"/>
                        <a:pt x="12615" y="42181"/>
                      </a:cubicBezTo>
                      <a:cubicBezTo>
                        <a:pt x="12894" y="42181"/>
                        <a:pt x="13200" y="42078"/>
                        <a:pt x="13460" y="41956"/>
                      </a:cubicBezTo>
                      <a:cubicBezTo>
                        <a:pt x="14612" y="41480"/>
                        <a:pt x="15790" y="41003"/>
                        <a:pt x="16768" y="40201"/>
                      </a:cubicBezTo>
                      <a:cubicBezTo>
                        <a:pt x="18046" y="39199"/>
                        <a:pt x="18898" y="37745"/>
                        <a:pt x="19625" y="36266"/>
                      </a:cubicBezTo>
                      <a:cubicBezTo>
                        <a:pt x="20880" y="33793"/>
                        <a:pt x="21864" y="31183"/>
                        <a:pt x="22555" y="28498"/>
                      </a:cubicBezTo>
                      <a:lnTo>
                        <a:pt x="22555" y="28498"/>
                      </a:lnTo>
                      <a:cubicBezTo>
                        <a:pt x="22574" y="28499"/>
                        <a:pt x="22593" y="28500"/>
                        <a:pt x="22614" y="28500"/>
                      </a:cubicBezTo>
                      <a:cubicBezTo>
                        <a:pt x="23136" y="28500"/>
                        <a:pt x="24280" y="28091"/>
                        <a:pt x="26492" y="26968"/>
                      </a:cubicBezTo>
                      <a:cubicBezTo>
                        <a:pt x="34713" y="22758"/>
                        <a:pt x="33284" y="17645"/>
                        <a:pt x="33034" y="15489"/>
                      </a:cubicBezTo>
                      <a:cubicBezTo>
                        <a:pt x="34193" y="15442"/>
                        <a:pt x="44129" y="7913"/>
                        <a:pt x="45766" y="7913"/>
                      </a:cubicBezTo>
                      <a:cubicBezTo>
                        <a:pt x="45863" y="7913"/>
                        <a:pt x="45931" y="7940"/>
                        <a:pt x="45966" y="7996"/>
                      </a:cubicBezTo>
                      <a:cubicBezTo>
                        <a:pt x="46016" y="8046"/>
                        <a:pt x="45991" y="7996"/>
                        <a:pt x="46041" y="8071"/>
                      </a:cubicBezTo>
                      <a:cubicBezTo>
                        <a:pt x="46994" y="6617"/>
                        <a:pt x="46793" y="4612"/>
                        <a:pt x="45866" y="3133"/>
                      </a:cubicBezTo>
                      <a:cubicBezTo>
                        <a:pt x="44938" y="1680"/>
                        <a:pt x="43410" y="677"/>
                        <a:pt x="41831"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96" name="Google Shape;1096;p36"/>
                <p:cNvSpPr/>
                <p:nvPr/>
              </p:nvSpPr>
              <p:spPr>
                <a:xfrm flipH="1">
                  <a:off x="2878265" y="2996532"/>
                  <a:ext cx="298116" cy="383982"/>
                </a:xfrm>
                <a:custGeom>
                  <a:avLst/>
                  <a:gdLst/>
                  <a:ahLst/>
                  <a:cxnLst/>
                  <a:rect l="l" t="t" r="r" b="b"/>
                  <a:pathLst>
                    <a:path w="10381" h="13371" extrusionOk="0">
                      <a:moveTo>
                        <a:pt x="4792" y="1"/>
                      </a:moveTo>
                      <a:cubicBezTo>
                        <a:pt x="1962" y="1"/>
                        <a:pt x="1" y="3220"/>
                        <a:pt x="155" y="5920"/>
                      </a:cubicBezTo>
                      <a:cubicBezTo>
                        <a:pt x="305" y="8401"/>
                        <a:pt x="1583" y="10807"/>
                        <a:pt x="3538" y="12336"/>
                      </a:cubicBezTo>
                      <a:cubicBezTo>
                        <a:pt x="4140" y="12812"/>
                        <a:pt x="4841" y="13213"/>
                        <a:pt x="5618" y="13339"/>
                      </a:cubicBezTo>
                      <a:cubicBezTo>
                        <a:pt x="5765" y="13360"/>
                        <a:pt x="5911" y="13370"/>
                        <a:pt x="6057" y="13370"/>
                      </a:cubicBezTo>
                      <a:cubicBezTo>
                        <a:pt x="7629" y="13370"/>
                        <a:pt x="9109" y="12173"/>
                        <a:pt x="9729" y="10682"/>
                      </a:cubicBezTo>
                      <a:cubicBezTo>
                        <a:pt x="10380" y="9053"/>
                        <a:pt x="10230" y="7198"/>
                        <a:pt x="9829" y="5494"/>
                      </a:cubicBezTo>
                      <a:cubicBezTo>
                        <a:pt x="9328" y="3288"/>
                        <a:pt x="8200" y="907"/>
                        <a:pt x="6044" y="206"/>
                      </a:cubicBezTo>
                      <a:cubicBezTo>
                        <a:pt x="5612" y="66"/>
                        <a:pt x="5193" y="1"/>
                        <a:pt x="4792" y="1"/>
                      </a:cubicBezTo>
                      <a:close/>
                    </a:path>
                  </a:pathLst>
                </a:custGeom>
                <a:solidFill>
                  <a:srgbClr val="AB6A55"/>
                </a:solidFill>
                <a:ln>
                  <a:noFill/>
                </a:ln>
              </p:spPr>
              <p:txBody>
                <a:bodyPr spcFirstLastPara="1" wrap="square" lIns="121900" tIns="121900" rIns="121900" bIns="121900" anchor="ctr" anchorCtr="0">
                  <a:noAutofit/>
                </a:bodyPr>
                <a:lstStyle/>
                <a:p>
                  <a:pPr defTabSz="1219170"/>
                  <a:endParaRPr sz="1867"/>
                </a:p>
              </p:txBody>
            </p:sp>
            <p:sp>
              <p:nvSpPr>
                <p:cNvPr id="1097" name="Google Shape;1097;p36"/>
                <p:cNvSpPr/>
                <p:nvPr/>
              </p:nvSpPr>
              <p:spPr>
                <a:xfrm flipH="1">
                  <a:off x="2948078" y="3043168"/>
                  <a:ext cx="204440" cy="285969"/>
                </a:xfrm>
                <a:custGeom>
                  <a:avLst/>
                  <a:gdLst/>
                  <a:ahLst/>
                  <a:cxnLst/>
                  <a:rect l="l" t="t" r="r" b="b"/>
                  <a:pathLst>
                    <a:path w="7119" h="9958" extrusionOk="0">
                      <a:moveTo>
                        <a:pt x="3449" y="0"/>
                      </a:moveTo>
                      <a:cubicBezTo>
                        <a:pt x="2832" y="0"/>
                        <a:pt x="2213" y="331"/>
                        <a:pt x="1780" y="787"/>
                      </a:cubicBezTo>
                      <a:cubicBezTo>
                        <a:pt x="1278" y="1288"/>
                        <a:pt x="953" y="1915"/>
                        <a:pt x="652" y="2542"/>
                      </a:cubicBezTo>
                      <a:cubicBezTo>
                        <a:pt x="652" y="2542"/>
                        <a:pt x="0" y="6075"/>
                        <a:pt x="2281" y="8406"/>
                      </a:cubicBezTo>
                      <a:cubicBezTo>
                        <a:pt x="3512" y="9665"/>
                        <a:pt x="4780" y="9958"/>
                        <a:pt x="5693" y="9958"/>
                      </a:cubicBezTo>
                      <a:cubicBezTo>
                        <a:pt x="6490" y="9958"/>
                        <a:pt x="7018" y="9735"/>
                        <a:pt x="7018" y="9735"/>
                      </a:cubicBezTo>
                      <a:cubicBezTo>
                        <a:pt x="6266" y="9459"/>
                        <a:pt x="5614" y="8933"/>
                        <a:pt x="5138" y="8306"/>
                      </a:cubicBezTo>
                      <a:cubicBezTo>
                        <a:pt x="5038" y="8181"/>
                        <a:pt x="4963" y="8030"/>
                        <a:pt x="4938" y="7855"/>
                      </a:cubicBezTo>
                      <a:cubicBezTo>
                        <a:pt x="4913" y="7554"/>
                        <a:pt x="5163" y="7304"/>
                        <a:pt x="5414" y="7103"/>
                      </a:cubicBezTo>
                      <a:cubicBezTo>
                        <a:pt x="5890" y="6702"/>
                        <a:pt x="6366" y="6301"/>
                        <a:pt x="6842" y="5900"/>
                      </a:cubicBezTo>
                      <a:cubicBezTo>
                        <a:pt x="6918" y="5825"/>
                        <a:pt x="7018" y="5750"/>
                        <a:pt x="7068" y="5624"/>
                      </a:cubicBezTo>
                      <a:cubicBezTo>
                        <a:pt x="7118" y="5499"/>
                        <a:pt x="7093" y="5349"/>
                        <a:pt x="7068" y="5223"/>
                      </a:cubicBezTo>
                      <a:cubicBezTo>
                        <a:pt x="6692" y="3519"/>
                        <a:pt x="6266" y="1689"/>
                        <a:pt x="4913" y="587"/>
                      </a:cubicBezTo>
                      <a:cubicBezTo>
                        <a:pt x="4537" y="286"/>
                        <a:pt x="4111" y="60"/>
                        <a:pt x="3634" y="10"/>
                      </a:cubicBezTo>
                      <a:cubicBezTo>
                        <a:pt x="3573" y="3"/>
                        <a:pt x="3511" y="0"/>
                        <a:pt x="3449" y="0"/>
                      </a:cubicBezTo>
                      <a:close/>
                    </a:path>
                  </a:pathLst>
                </a:custGeom>
                <a:solidFill>
                  <a:srgbClr val="AB6A55"/>
                </a:solidFill>
                <a:ln>
                  <a:noFill/>
                </a:ln>
              </p:spPr>
              <p:txBody>
                <a:bodyPr spcFirstLastPara="1" wrap="square" lIns="121900" tIns="121900" rIns="121900" bIns="121900" anchor="ctr" anchorCtr="0">
                  <a:noAutofit/>
                </a:bodyPr>
                <a:lstStyle/>
                <a:p>
                  <a:pPr defTabSz="1219170"/>
                  <a:endParaRPr sz="1867"/>
                </a:p>
              </p:txBody>
            </p:sp>
            <p:sp>
              <p:nvSpPr>
                <p:cNvPr id="1098" name="Google Shape;1098;p36"/>
                <p:cNvSpPr/>
                <p:nvPr/>
              </p:nvSpPr>
              <p:spPr>
                <a:xfrm flipH="1">
                  <a:off x="2938028" y="3034783"/>
                  <a:ext cx="195796" cy="287950"/>
                </a:xfrm>
                <a:custGeom>
                  <a:avLst/>
                  <a:gdLst/>
                  <a:ahLst/>
                  <a:cxnLst/>
                  <a:rect l="l" t="t" r="r" b="b"/>
                  <a:pathLst>
                    <a:path w="6818" h="10027" extrusionOk="0">
                      <a:moveTo>
                        <a:pt x="2886" y="1"/>
                      </a:moveTo>
                      <a:cubicBezTo>
                        <a:pt x="2563" y="1"/>
                        <a:pt x="2250" y="87"/>
                        <a:pt x="1981" y="202"/>
                      </a:cubicBezTo>
                      <a:cubicBezTo>
                        <a:pt x="1605" y="377"/>
                        <a:pt x="1304" y="603"/>
                        <a:pt x="1028" y="904"/>
                      </a:cubicBezTo>
                      <a:cubicBezTo>
                        <a:pt x="527" y="1480"/>
                        <a:pt x="252" y="2157"/>
                        <a:pt x="1" y="2834"/>
                      </a:cubicBezTo>
                      <a:cubicBezTo>
                        <a:pt x="402" y="2232"/>
                        <a:pt x="778" y="1605"/>
                        <a:pt x="1304" y="1179"/>
                      </a:cubicBezTo>
                      <a:cubicBezTo>
                        <a:pt x="1718" y="807"/>
                        <a:pt x="2252" y="571"/>
                        <a:pt x="2765" y="571"/>
                      </a:cubicBezTo>
                      <a:cubicBezTo>
                        <a:pt x="2872" y="571"/>
                        <a:pt x="2979" y="581"/>
                        <a:pt x="3084" y="603"/>
                      </a:cubicBezTo>
                      <a:cubicBezTo>
                        <a:pt x="3660" y="753"/>
                        <a:pt x="4186" y="1204"/>
                        <a:pt x="4587" y="1731"/>
                      </a:cubicBezTo>
                      <a:cubicBezTo>
                        <a:pt x="4988" y="2257"/>
                        <a:pt x="5289" y="2884"/>
                        <a:pt x="5490" y="3535"/>
                      </a:cubicBezTo>
                      <a:cubicBezTo>
                        <a:pt x="5740" y="4187"/>
                        <a:pt x="5891" y="4864"/>
                        <a:pt x="6041" y="5565"/>
                      </a:cubicBezTo>
                      <a:cubicBezTo>
                        <a:pt x="6066" y="5666"/>
                        <a:pt x="6091" y="5716"/>
                        <a:pt x="6091" y="5766"/>
                      </a:cubicBezTo>
                      <a:cubicBezTo>
                        <a:pt x="6091" y="5816"/>
                        <a:pt x="6091" y="5791"/>
                        <a:pt x="6091" y="5816"/>
                      </a:cubicBezTo>
                      <a:cubicBezTo>
                        <a:pt x="6066" y="5866"/>
                        <a:pt x="5866" y="6017"/>
                        <a:pt x="5765" y="6117"/>
                      </a:cubicBezTo>
                      <a:cubicBezTo>
                        <a:pt x="5490" y="6367"/>
                        <a:pt x="5214" y="6593"/>
                        <a:pt x="4963" y="6844"/>
                      </a:cubicBezTo>
                      <a:lnTo>
                        <a:pt x="4562" y="7220"/>
                      </a:lnTo>
                      <a:cubicBezTo>
                        <a:pt x="4412" y="7345"/>
                        <a:pt x="4262" y="7495"/>
                        <a:pt x="4161" y="7696"/>
                      </a:cubicBezTo>
                      <a:cubicBezTo>
                        <a:pt x="4036" y="7896"/>
                        <a:pt x="4011" y="8222"/>
                        <a:pt x="4136" y="8423"/>
                      </a:cubicBezTo>
                      <a:cubicBezTo>
                        <a:pt x="4237" y="8623"/>
                        <a:pt x="4362" y="8773"/>
                        <a:pt x="4487" y="8899"/>
                      </a:cubicBezTo>
                      <a:cubicBezTo>
                        <a:pt x="5013" y="9450"/>
                        <a:pt x="5665" y="9851"/>
                        <a:pt x="6367" y="10027"/>
                      </a:cubicBezTo>
                      <a:cubicBezTo>
                        <a:pt x="5740" y="9701"/>
                        <a:pt x="5189" y="9225"/>
                        <a:pt x="4788" y="8648"/>
                      </a:cubicBezTo>
                      <a:cubicBezTo>
                        <a:pt x="4688" y="8523"/>
                        <a:pt x="4587" y="8372"/>
                        <a:pt x="4537" y="8247"/>
                      </a:cubicBezTo>
                      <a:cubicBezTo>
                        <a:pt x="4512" y="8122"/>
                        <a:pt x="4512" y="8047"/>
                        <a:pt x="4587" y="7946"/>
                      </a:cubicBezTo>
                      <a:cubicBezTo>
                        <a:pt x="4738" y="7746"/>
                        <a:pt x="5064" y="7520"/>
                        <a:pt x="5339" y="7295"/>
                      </a:cubicBezTo>
                      <a:cubicBezTo>
                        <a:pt x="5615" y="7094"/>
                        <a:pt x="5916" y="6869"/>
                        <a:pt x="6191" y="6643"/>
                      </a:cubicBezTo>
                      <a:cubicBezTo>
                        <a:pt x="6342" y="6518"/>
                        <a:pt x="6467" y="6468"/>
                        <a:pt x="6668" y="6217"/>
                      </a:cubicBezTo>
                      <a:cubicBezTo>
                        <a:pt x="6743" y="6092"/>
                        <a:pt x="6818" y="5891"/>
                        <a:pt x="6793" y="5766"/>
                      </a:cubicBezTo>
                      <a:cubicBezTo>
                        <a:pt x="6793" y="5616"/>
                        <a:pt x="6768" y="5515"/>
                        <a:pt x="6768" y="5415"/>
                      </a:cubicBezTo>
                      <a:cubicBezTo>
                        <a:pt x="6617" y="4713"/>
                        <a:pt x="6467" y="3986"/>
                        <a:pt x="6242" y="3285"/>
                      </a:cubicBezTo>
                      <a:cubicBezTo>
                        <a:pt x="5991" y="2583"/>
                        <a:pt x="5665" y="1881"/>
                        <a:pt x="5164" y="1280"/>
                      </a:cubicBezTo>
                      <a:cubicBezTo>
                        <a:pt x="4913" y="979"/>
                        <a:pt x="4612" y="703"/>
                        <a:pt x="4287" y="478"/>
                      </a:cubicBezTo>
                      <a:cubicBezTo>
                        <a:pt x="3961" y="252"/>
                        <a:pt x="3585" y="77"/>
                        <a:pt x="3184" y="27"/>
                      </a:cubicBezTo>
                      <a:cubicBezTo>
                        <a:pt x="3084" y="9"/>
                        <a:pt x="2985" y="1"/>
                        <a:pt x="2886"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099" name="Google Shape;1099;p36"/>
                <p:cNvSpPr/>
                <p:nvPr/>
              </p:nvSpPr>
              <p:spPr>
                <a:xfrm flipH="1">
                  <a:off x="3312974" y="2893757"/>
                  <a:ext cx="235397" cy="159899"/>
                </a:xfrm>
                <a:custGeom>
                  <a:avLst/>
                  <a:gdLst/>
                  <a:ahLst/>
                  <a:cxnLst/>
                  <a:rect l="l" t="t" r="r" b="b"/>
                  <a:pathLst>
                    <a:path w="8197" h="5568" extrusionOk="0">
                      <a:moveTo>
                        <a:pt x="8196" y="0"/>
                      </a:moveTo>
                      <a:lnTo>
                        <a:pt x="8196" y="0"/>
                      </a:lnTo>
                      <a:cubicBezTo>
                        <a:pt x="7971" y="802"/>
                        <a:pt x="7695" y="1579"/>
                        <a:pt x="7344" y="2331"/>
                      </a:cubicBezTo>
                      <a:cubicBezTo>
                        <a:pt x="7018" y="3083"/>
                        <a:pt x="6642" y="3835"/>
                        <a:pt x="6191" y="4486"/>
                      </a:cubicBezTo>
                      <a:cubicBezTo>
                        <a:pt x="5941" y="4787"/>
                        <a:pt x="5665" y="5088"/>
                        <a:pt x="5339" y="5163"/>
                      </a:cubicBezTo>
                      <a:cubicBezTo>
                        <a:pt x="5304" y="5169"/>
                        <a:pt x="5270" y="5172"/>
                        <a:pt x="5237" y="5172"/>
                      </a:cubicBezTo>
                      <a:cubicBezTo>
                        <a:pt x="5132" y="5172"/>
                        <a:pt x="5046" y="5139"/>
                        <a:pt x="4988" y="5063"/>
                      </a:cubicBezTo>
                      <a:cubicBezTo>
                        <a:pt x="4913" y="4988"/>
                        <a:pt x="4863" y="4787"/>
                        <a:pt x="4863" y="4587"/>
                      </a:cubicBezTo>
                      <a:cubicBezTo>
                        <a:pt x="4766" y="3812"/>
                        <a:pt x="4786" y="3015"/>
                        <a:pt x="4878" y="2239"/>
                      </a:cubicBezTo>
                      <a:lnTo>
                        <a:pt x="4878" y="2239"/>
                      </a:lnTo>
                      <a:cubicBezTo>
                        <a:pt x="4881" y="2228"/>
                        <a:pt x="4885" y="2217"/>
                        <a:pt x="4888" y="2206"/>
                      </a:cubicBezTo>
                      <a:lnTo>
                        <a:pt x="4882" y="2204"/>
                      </a:lnTo>
                      <a:lnTo>
                        <a:pt x="4882" y="2204"/>
                      </a:lnTo>
                      <a:cubicBezTo>
                        <a:pt x="4884" y="2188"/>
                        <a:pt x="4886" y="2172"/>
                        <a:pt x="4888" y="2156"/>
                      </a:cubicBezTo>
                      <a:cubicBezTo>
                        <a:pt x="4888" y="2055"/>
                        <a:pt x="4838" y="1955"/>
                        <a:pt x="4738" y="1930"/>
                      </a:cubicBezTo>
                      <a:cubicBezTo>
                        <a:pt x="4717" y="1926"/>
                        <a:pt x="4696" y="1924"/>
                        <a:pt x="4675" y="1924"/>
                      </a:cubicBezTo>
                      <a:cubicBezTo>
                        <a:pt x="4573" y="1924"/>
                        <a:pt x="4483" y="1976"/>
                        <a:pt x="4462" y="2080"/>
                      </a:cubicBezTo>
                      <a:cubicBezTo>
                        <a:pt x="4211" y="3008"/>
                        <a:pt x="3660" y="3885"/>
                        <a:pt x="2908" y="4511"/>
                      </a:cubicBezTo>
                      <a:cubicBezTo>
                        <a:pt x="2808" y="4587"/>
                        <a:pt x="2708" y="4662"/>
                        <a:pt x="2632" y="4712"/>
                      </a:cubicBezTo>
                      <a:cubicBezTo>
                        <a:pt x="2532" y="4762"/>
                        <a:pt x="2432" y="4787"/>
                        <a:pt x="2382" y="4787"/>
                      </a:cubicBezTo>
                      <a:cubicBezTo>
                        <a:pt x="2332" y="4787"/>
                        <a:pt x="2281" y="4762"/>
                        <a:pt x="2256" y="4687"/>
                      </a:cubicBezTo>
                      <a:cubicBezTo>
                        <a:pt x="2231" y="4587"/>
                        <a:pt x="2231" y="4461"/>
                        <a:pt x="2231" y="4336"/>
                      </a:cubicBezTo>
                      <a:cubicBezTo>
                        <a:pt x="2206" y="3835"/>
                        <a:pt x="2256" y="3359"/>
                        <a:pt x="2407" y="2857"/>
                      </a:cubicBezTo>
                      <a:cubicBezTo>
                        <a:pt x="2407" y="2807"/>
                        <a:pt x="2382" y="2757"/>
                        <a:pt x="2357" y="2732"/>
                      </a:cubicBezTo>
                      <a:cubicBezTo>
                        <a:pt x="2328" y="2713"/>
                        <a:pt x="2299" y="2705"/>
                        <a:pt x="2273" y="2705"/>
                      </a:cubicBezTo>
                      <a:cubicBezTo>
                        <a:pt x="2231" y="2705"/>
                        <a:pt x="2197" y="2726"/>
                        <a:pt x="2181" y="2757"/>
                      </a:cubicBezTo>
                      <a:cubicBezTo>
                        <a:pt x="1906" y="3158"/>
                        <a:pt x="1630" y="3584"/>
                        <a:pt x="1279" y="3910"/>
                      </a:cubicBezTo>
                      <a:cubicBezTo>
                        <a:pt x="928" y="4261"/>
                        <a:pt x="502" y="4537"/>
                        <a:pt x="1" y="4612"/>
                      </a:cubicBezTo>
                      <a:cubicBezTo>
                        <a:pt x="527" y="4612"/>
                        <a:pt x="978" y="4361"/>
                        <a:pt x="1379" y="4035"/>
                      </a:cubicBezTo>
                      <a:cubicBezTo>
                        <a:pt x="1604" y="3840"/>
                        <a:pt x="1811" y="3618"/>
                        <a:pt x="2006" y="3385"/>
                      </a:cubicBezTo>
                      <a:lnTo>
                        <a:pt x="2006" y="3385"/>
                      </a:lnTo>
                      <a:cubicBezTo>
                        <a:pt x="1943" y="3695"/>
                        <a:pt x="1906" y="4015"/>
                        <a:pt x="1906" y="4336"/>
                      </a:cubicBezTo>
                      <a:cubicBezTo>
                        <a:pt x="1906" y="4486"/>
                        <a:pt x="1906" y="4587"/>
                        <a:pt x="1931" y="4762"/>
                      </a:cubicBezTo>
                      <a:cubicBezTo>
                        <a:pt x="1956" y="4912"/>
                        <a:pt x="2131" y="5138"/>
                        <a:pt x="2332" y="5163"/>
                      </a:cubicBezTo>
                      <a:cubicBezTo>
                        <a:pt x="2351" y="5164"/>
                        <a:pt x="2370" y="5165"/>
                        <a:pt x="2389" y="5165"/>
                      </a:cubicBezTo>
                      <a:cubicBezTo>
                        <a:pt x="2733" y="5165"/>
                        <a:pt x="2969" y="4955"/>
                        <a:pt x="3159" y="4812"/>
                      </a:cubicBezTo>
                      <a:cubicBezTo>
                        <a:pt x="3643" y="4404"/>
                        <a:pt x="4063" y="3903"/>
                        <a:pt x="4387" y="3350"/>
                      </a:cubicBezTo>
                      <a:lnTo>
                        <a:pt x="4387" y="3350"/>
                      </a:lnTo>
                      <a:cubicBezTo>
                        <a:pt x="4386" y="3777"/>
                        <a:pt x="4411" y="4204"/>
                        <a:pt x="4462" y="4637"/>
                      </a:cubicBezTo>
                      <a:cubicBezTo>
                        <a:pt x="4487" y="4837"/>
                        <a:pt x="4487" y="5088"/>
                        <a:pt x="4687" y="5313"/>
                      </a:cubicBezTo>
                      <a:cubicBezTo>
                        <a:pt x="4763" y="5439"/>
                        <a:pt x="4913" y="5514"/>
                        <a:pt x="5038" y="5539"/>
                      </a:cubicBezTo>
                      <a:cubicBezTo>
                        <a:pt x="5102" y="5560"/>
                        <a:pt x="5161" y="5568"/>
                        <a:pt x="5217" y="5568"/>
                      </a:cubicBezTo>
                      <a:cubicBezTo>
                        <a:pt x="5295" y="5568"/>
                        <a:pt x="5367" y="5554"/>
                        <a:pt x="5439" y="5539"/>
                      </a:cubicBezTo>
                      <a:cubicBezTo>
                        <a:pt x="5941" y="5389"/>
                        <a:pt x="6241" y="5038"/>
                        <a:pt x="6467" y="4687"/>
                      </a:cubicBezTo>
                      <a:cubicBezTo>
                        <a:pt x="6918" y="3960"/>
                        <a:pt x="7244" y="3183"/>
                        <a:pt x="7545" y="2406"/>
                      </a:cubicBezTo>
                      <a:cubicBezTo>
                        <a:pt x="7845" y="1629"/>
                        <a:pt x="8071" y="827"/>
                        <a:pt x="8196" y="0"/>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100" name="Google Shape;1100;p36"/>
                <p:cNvSpPr/>
                <p:nvPr/>
              </p:nvSpPr>
              <p:spPr>
                <a:xfrm flipH="1">
                  <a:off x="3371992" y="3182355"/>
                  <a:ext cx="97927" cy="147062"/>
                </a:xfrm>
                <a:custGeom>
                  <a:avLst/>
                  <a:gdLst/>
                  <a:ahLst/>
                  <a:cxnLst/>
                  <a:rect l="l" t="t" r="r" b="b"/>
                  <a:pathLst>
                    <a:path w="3410" h="5121" extrusionOk="0">
                      <a:moveTo>
                        <a:pt x="2156" y="0"/>
                      </a:moveTo>
                      <a:cubicBezTo>
                        <a:pt x="2331" y="527"/>
                        <a:pt x="2482" y="1053"/>
                        <a:pt x="2607" y="1604"/>
                      </a:cubicBezTo>
                      <a:cubicBezTo>
                        <a:pt x="2757" y="2131"/>
                        <a:pt x="2858" y="2682"/>
                        <a:pt x="2933" y="3233"/>
                      </a:cubicBezTo>
                      <a:cubicBezTo>
                        <a:pt x="2983" y="3484"/>
                        <a:pt x="2958" y="3735"/>
                        <a:pt x="2858" y="3910"/>
                      </a:cubicBezTo>
                      <a:cubicBezTo>
                        <a:pt x="2808" y="3985"/>
                        <a:pt x="2757" y="4010"/>
                        <a:pt x="2707" y="4010"/>
                      </a:cubicBezTo>
                      <a:cubicBezTo>
                        <a:pt x="2657" y="4010"/>
                        <a:pt x="2557" y="3960"/>
                        <a:pt x="2457" y="3885"/>
                      </a:cubicBezTo>
                      <a:cubicBezTo>
                        <a:pt x="2031" y="3584"/>
                        <a:pt x="1680" y="3183"/>
                        <a:pt x="1429" y="2707"/>
                      </a:cubicBezTo>
                      <a:cubicBezTo>
                        <a:pt x="1392" y="2634"/>
                        <a:pt x="1315" y="2587"/>
                        <a:pt x="1247" y="2587"/>
                      </a:cubicBezTo>
                      <a:cubicBezTo>
                        <a:pt x="1222" y="2587"/>
                        <a:pt x="1199" y="2593"/>
                        <a:pt x="1179" y="2607"/>
                      </a:cubicBezTo>
                      <a:cubicBezTo>
                        <a:pt x="1078" y="2657"/>
                        <a:pt x="1028" y="2782"/>
                        <a:pt x="1078" y="2883"/>
                      </a:cubicBezTo>
                      <a:cubicBezTo>
                        <a:pt x="1078" y="2883"/>
                        <a:pt x="1078" y="2883"/>
                        <a:pt x="1078" y="2883"/>
                      </a:cubicBezTo>
                      <a:lnTo>
                        <a:pt x="1078" y="2883"/>
                      </a:lnTo>
                      <a:cubicBezTo>
                        <a:pt x="1179" y="3108"/>
                        <a:pt x="1279" y="3384"/>
                        <a:pt x="1329" y="3634"/>
                      </a:cubicBezTo>
                      <a:cubicBezTo>
                        <a:pt x="1379" y="3885"/>
                        <a:pt x="1354" y="4136"/>
                        <a:pt x="1279" y="4386"/>
                      </a:cubicBezTo>
                      <a:cubicBezTo>
                        <a:pt x="1179" y="4637"/>
                        <a:pt x="1028" y="4837"/>
                        <a:pt x="778" y="4963"/>
                      </a:cubicBezTo>
                      <a:cubicBezTo>
                        <a:pt x="670" y="5006"/>
                        <a:pt x="552" y="5031"/>
                        <a:pt x="436" y="5031"/>
                      </a:cubicBezTo>
                      <a:cubicBezTo>
                        <a:pt x="282" y="5031"/>
                        <a:pt x="129" y="4988"/>
                        <a:pt x="1" y="4888"/>
                      </a:cubicBezTo>
                      <a:lnTo>
                        <a:pt x="1" y="4888"/>
                      </a:lnTo>
                      <a:cubicBezTo>
                        <a:pt x="144" y="5049"/>
                        <a:pt x="352" y="5121"/>
                        <a:pt x="569" y="5121"/>
                      </a:cubicBezTo>
                      <a:cubicBezTo>
                        <a:pt x="655" y="5121"/>
                        <a:pt x="742" y="5109"/>
                        <a:pt x="828" y="5088"/>
                      </a:cubicBezTo>
                      <a:cubicBezTo>
                        <a:pt x="1128" y="5013"/>
                        <a:pt x="1379" y="4787"/>
                        <a:pt x="1529" y="4487"/>
                      </a:cubicBezTo>
                      <a:cubicBezTo>
                        <a:pt x="1626" y="4274"/>
                        <a:pt x="1678" y="4032"/>
                        <a:pt x="1685" y="3795"/>
                      </a:cubicBezTo>
                      <a:lnTo>
                        <a:pt x="1685" y="3795"/>
                      </a:lnTo>
                      <a:cubicBezTo>
                        <a:pt x="1835" y="3956"/>
                        <a:pt x="2001" y="4103"/>
                        <a:pt x="2181" y="4236"/>
                      </a:cubicBezTo>
                      <a:cubicBezTo>
                        <a:pt x="2306" y="4336"/>
                        <a:pt x="2482" y="4436"/>
                        <a:pt x="2707" y="4436"/>
                      </a:cubicBezTo>
                      <a:cubicBezTo>
                        <a:pt x="2722" y="4438"/>
                        <a:pt x="2737" y="4439"/>
                        <a:pt x="2751" y="4439"/>
                      </a:cubicBezTo>
                      <a:cubicBezTo>
                        <a:pt x="2959" y="4439"/>
                        <a:pt x="3140" y="4276"/>
                        <a:pt x="3234" y="4136"/>
                      </a:cubicBezTo>
                      <a:cubicBezTo>
                        <a:pt x="3409" y="3810"/>
                        <a:pt x="3384" y="3459"/>
                        <a:pt x="3334" y="3158"/>
                      </a:cubicBezTo>
                      <a:cubicBezTo>
                        <a:pt x="3234" y="2607"/>
                        <a:pt x="3058" y="2055"/>
                        <a:pt x="2858" y="1529"/>
                      </a:cubicBezTo>
                      <a:cubicBezTo>
                        <a:pt x="2682" y="1003"/>
                        <a:pt x="2432" y="477"/>
                        <a:pt x="2156" y="0"/>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101" name="Google Shape;1101;p36"/>
                <p:cNvSpPr/>
                <p:nvPr/>
              </p:nvSpPr>
              <p:spPr>
                <a:xfrm flipH="1">
                  <a:off x="3201446" y="3427047"/>
                  <a:ext cx="117340" cy="104761"/>
                </a:xfrm>
                <a:custGeom>
                  <a:avLst/>
                  <a:gdLst/>
                  <a:ahLst/>
                  <a:cxnLst/>
                  <a:rect l="l" t="t" r="r" b="b"/>
                  <a:pathLst>
                    <a:path w="4086" h="3648" extrusionOk="0">
                      <a:moveTo>
                        <a:pt x="4011" y="1"/>
                      </a:moveTo>
                      <a:lnTo>
                        <a:pt x="4011" y="1"/>
                      </a:lnTo>
                      <a:cubicBezTo>
                        <a:pt x="3961" y="527"/>
                        <a:pt x="3835" y="1028"/>
                        <a:pt x="3685" y="1504"/>
                      </a:cubicBezTo>
                      <a:cubicBezTo>
                        <a:pt x="3510" y="1981"/>
                        <a:pt x="3309" y="2432"/>
                        <a:pt x="3033" y="2833"/>
                      </a:cubicBezTo>
                      <a:cubicBezTo>
                        <a:pt x="2908" y="3033"/>
                        <a:pt x="2733" y="3159"/>
                        <a:pt x="2557" y="3209"/>
                      </a:cubicBezTo>
                      <a:cubicBezTo>
                        <a:pt x="2516" y="3214"/>
                        <a:pt x="2476" y="3217"/>
                        <a:pt x="2439" y="3217"/>
                      </a:cubicBezTo>
                      <a:cubicBezTo>
                        <a:pt x="2297" y="3217"/>
                        <a:pt x="2186" y="3172"/>
                        <a:pt x="2106" y="3033"/>
                      </a:cubicBezTo>
                      <a:cubicBezTo>
                        <a:pt x="2006" y="2883"/>
                        <a:pt x="1931" y="2632"/>
                        <a:pt x="1880" y="2407"/>
                      </a:cubicBezTo>
                      <a:cubicBezTo>
                        <a:pt x="1830" y="2156"/>
                        <a:pt x="1805" y="1931"/>
                        <a:pt x="1805" y="1680"/>
                      </a:cubicBezTo>
                      <a:lnTo>
                        <a:pt x="1805" y="1680"/>
                      </a:lnTo>
                      <a:cubicBezTo>
                        <a:pt x="1805" y="1672"/>
                        <a:pt x="1805" y="1663"/>
                        <a:pt x="1805" y="1655"/>
                      </a:cubicBezTo>
                      <a:cubicBezTo>
                        <a:pt x="1805" y="1555"/>
                        <a:pt x="1730" y="1479"/>
                        <a:pt x="1630" y="1479"/>
                      </a:cubicBezTo>
                      <a:cubicBezTo>
                        <a:pt x="1619" y="1477"/>
                        <a:pt x="1609" y="1476"/>
                        <a:pt x="1598" y="1476"/>
                      </a:cubicBezTo>
                      <a:cubicBezTo>
                        <a:pt x="1510" y="1476"/>
                        <a:pt x="1429" y="1565"/>
                        <a:pt x="1429" y="1655"/>
                      </a:cubicBezTo>
                      <a:cubicBezTo>
                        <a:pt x="1412" y="1843"/>
                        <a:pt x="1419" y="2032"/>
                        <a:pt x="1440" y="2220"/>
                      </a:cubicBezTo>
                      <a:lnTo>
                        <a:pt x="1440" y="2220"/>
                      </a:lnTo>
                      <a:cubicBezTo>
                        <a:pt x="1427" y="2510"/>
                        <a:pt x="1366" y="2781"/>
                        <a:pt x="1179" y="2983"/>
                      </a:cubicBezTo>
                      <a:cubicBezTo>
                        <a:pt x="1044" y="3141"/>
                        <a:pt x="868" y="3238"/>
                        <a:pt x="689" y="3238"/>
                      </a:cubicBezTo>
                      <a:cubicBezTo>
                        <a:pt x="668" y="3238"/>
                        <a:pt x="648" y="3236"/>
                        <a:pt x="627" y="3234"/>
                      </a:cubicBezTo>
                      <a:cubicBezTo>
                        <a:pt x="402" y="3234"/>
                        <a:pt x="176" y="3083"/>
                        <a:pt x="1" y="2908"/>
                      </a:cubicBezTo>
                      <a:lnTo>
                        <a:pt x="1" y="2908"/>
                      </a:lnTo>
                      <a:cubicBezTo>
                        <a:pt x="126" y="3108"/>
                        <a:pt x="327" y="3309"/>
                        <a:pt x="577" y="3384"/>
                      </a:cubicBezTo>
                      <a:cubicBezTo>
                        <a:pt x="639" y="3401"/>
                        <a:pt x="703" y="3409"/>
                        <a:pt x="766" y="3409"/>
                      </a:cubicBezTo>
                      <a:cubicBezTo>
                        <a:pt x="983" y="3409"/>
                        <a:pt x="1199" y="3314"/>
                        <a:pt x="1354" y="3159"/>
                      </a:cubicBezTo>
                      <a:cubicBezTo>
                        <a:pt x="1444" y="3089"/>
                        <a:pt x="1518" y="3003"/>
                        <a:pt x="1578" y="2907"/>
                      </a:cubicBezTo>
                      <a:lnTo>
                        <a:pt x="1578" y="2907"/>
                      </a:lnTo>
                      <a:cubicBezTo>
                        <a:pt x="1618" y="3031"/>
                        <a:pt x="1673" y="3154"/>
                        <a:pt x="1755" y="3284"/>
                      </a:cubicBezTo>
                      <a:cubicBezTo>
                        <a:pt x="1830" y="3409"/>
                        <a:pt x="1981" y="3560"/>
                        <a:pt x="2156" y="3610"/>
                      </a:cubicBezTo>
                      <a:cubicBezTo>
                        <a:pt x="2244" y="3635"/>
                        <a:pt x="2332" y="3647"/>
                        <a:pt x="2416" y="3647"/>
                      </a:cubicBezTo>
                      <a:cubicBezTo>
                        <a:pt x="2501" y="3647"/>
                        <a:pt x="2582" y="3635"/>
                        <a:pt x="2657" y="3610"/>
                      </a:cubicBezTo>
                      <a:cubicBezTo>
                        <a:pt x="2983" y="3535"/>
                        <a:pt x="3209" y="3284"/>
                        <a:pt x="3359" y="3058"/>
                      </a:cubicBezTo>
                      <a:cubicBezTo>
                        <a:pt x="3660" y="2582"/>
                        <a:pt x="3810" y="2081"/>
                        <a:pt x="3936" y="1580"/>
                      </a:cubicBezTo>
                      <a:cubicBezTo>
                        <a:pt x="4036" y="1053"/>
                        <a:pt x="4086" y="527"/>
                        <a:pt x="4011" y="1"/>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102" name="Google Shape;1102;p36"/>
                <p:cNvSpPr/>
                <p:nvPr/>
              </p:nvSpPr>
              <p:spPr>
                <a:xfrm flipH="1">
                  <a:off x="2850208" y="2772115"/>
                  <a:ext cx="314543" cy="154988"/>
                </a:xfrm>
                <a:custGeom>
                  <a:avLst/>
                  <a:gdLst/>
                  <a:ahLst/>
                  <a:cxnLst/>
                  <a:rect l="l" t="t" r="r" b="b"/>
                  <a:pathLst>
                    <a:path w="10953" h="5397" extrusionOk="0">
                      <a:moveTo>
                        <a:pt x="10953" y="1"/>
                      </a:moveTo>
                      <a:lnTo>
                        <a:pt x="10953" y="1"/>
                      </a:lnTo>
                      <a:cubicBezTo>
                        <a:pt x="10627" y="778"/>
                        <a:pt x="10201" y="1529"/>
                        <a:pt x="9700" y="2181"/>
                      </a:cubicBezTo>
                      <a:cubicBezTo>
                        <a:pt x="9198" y="2833"/>
                        <a:pt x="8597" y="3409"/>
                        <a:pt x="7920" y="3910"/>
                      </a:cubicBezTo>
                      <a:cubicBezTo>
                        <a:pt x="7594" y="4136"/>
                        <a:pt x="7268" y="4387"/>
                        <a:pt x="6892" y="4562"/>
                      </a:cubicBezTo>
                      <a:cubicBezTo>
                        <a:pt x="6675" y="4696"/>
                        <a:pt x="6414" y="4796"/>
                        <a:pt x="6211" y="4796"/>
                      </a:cubicBezTo>
                      <a:cubicBezTo>
                        <a:pt x="6110" y="4796"/>
                        <a:pt x="6024" y="4771"/>
                        <a:pt x="5965" y="4712"/>
                      </a:cubicBezTo>
                      <a:cubicBezTo>
                        <a:pt x="5865" y="4612"/>
                        <a:pt x="5840" y="4462"/>
                        <a:pt x="5815" y="4261"/>
                      </a:cubicBezTo>
                      <a:cubicBezTo>
                        <a:pt x="5815" y="4061"/>
                        <a:pt x="5815" y="3860"/>
                        <a:pt x="5815" y="3660"/>
                      </a:cubicBezTo>
                      <a:cubicBezTo>
                        <a:pt x="5829" y="3427"/>
                        <a:pt x="5861" y="3194"/>
                        <a:pt x="5909" y="2966"/>
                      </a:cubicBezTo>
                      <a:lnTo>
                        <a:pt x="5909" y="2966"/>
                      </a:lnTo>
                      <a:cubicBezTo>
                        <a:pt x="5973" y="2802"/>
                        <a:pt x="6026" y="2632"/>
                        <a:pt x="6065" y="2457"/>
                      </a:cubicBezTo>
                      <a:cubicBezTo>
                        <a:pt x="6090" y="2356"/>
                        <a:pt x="6015" y="2231"/>
                        <a:pt x="5915" y="2206"/>
                      </a:cubicBezTo>
                      <a:cubicBezTo>
                        <a:pt x="5893" y="2195"/>
                        <a:pt x="5870" y="2190"/>
                        <a:pt x="5847" y="2190"/>
                      </a:cubicBezTo>
                      <a:cubicBezTo>
                        <a:pt x="5763" y="2190"/>
                        <a:pt x="5678" y="2253"/>
                        <a:pt x="5639" y="2331"/>
                      </a:cubicBezTo>
                      <a:cubicBezTo>
                        <a:pt x="5579" y="2502"/>
                        <a:pt x="5531" y="2672"/>
                        <a:pt x="5494" y="2844"/>
                      </a:cubicBezTo>
                      <a:lnTo>
                        <a:pt x="5494" y="2844"/>
                      </a:lnTo>
                      <a:cubicBezTo>
                        <a:pt x="5375" y="3148"/>
                        <a:pt x="5210" y="3438"/>
                        <a:pt x="5013" y="3685"/>
                      </a:cubicBezTo>
                      <a:cubicBezTo>
                        <a:pt x="4712" y="4086"/>
                        <a:pt x="4311" y="4437"/>
                        <a:pt x="3885" y="4687"/>
                      </a:cubicBezTo>
                      <a:cubicBezTo>
                        <a:pt x="3459" y="4913"/>
                        <a:pt x="2958" y="5113"/>
                        <a:pt x="2481" y="5113"/>
                      </a:cubicBezTo>
                      <a:cubicBezTo>
                        <a:pt x="2356" y="5088"/>
                        <a:pt x="2256" y="5063"/>
                        <a:pt x="2156" y="5038"/>
                      </a:cubicBezTo>
                      <a:cubicBezTo>
                        <a:pt x="2105" y="5013"/>
                        <a:pt x="2055" y="4963"/>
                        <a:pt x="2005" y="4938"/>
                      </a:cubicBezTo>
                      <a:cubicBezTo>
                        <a:pt x="1980" y="4913"/>
                        <a:pt x="1955" y="4888"/>
                        <a:pt x="1955" y="4838"/>
                      </a:cubicBezTo>
                      <a:cubicBezTo>
                        <a:pt x="1905" y="4637"/>
                        <a:pt x="1980" y="4387"/>
                        <a:pt x="2055" y="4161"/>
                      </a:cubicBezTo>
                      <a:lnTo>
                        <a:pt x="2080" y="4136"/>
                      </a:lnTo>
                      <a:cubicBezTo>
                        <a:pt x="2080" y="4111"/>
                        <a:pt x="2080" y="4086"/>
                        <a:pt x="2055" y="4061"/>
                      </a:cubicBezTo>
                      <a:cubicBezTo>
                        <a:pt x="2037" y="4024"/>
                        <a:pt x="2005" y="4001"/>
                        <a:pt x="1970" y="4001"/>
                      </a:cubicBezTo>
                      <a:cubicBezTo>
                        <a:pt x="1957" y="4001"/>
                        <a:pt x="1943" y="4004"/>
                        <a:pt x="1930" y="4011"/>
                      </a:cubicBezTo>
                      <a:cubicBezTo>
                        <a:pt x="1629" y="4211"/>
                        <a:pt x="1303" y="4387"/>
                        <a:pt x="1003" y="4537"/>
                      </a:cubicBezTo>
                      <a:cubicBezTo>
                        <a:pt x="677" y="4687"/>
                        <a:pt x="351" y="4838"/>
                        <a:pt x="0" y="4888"/>
                      </a:cubicBezTo>
                      <a:cubicBezTo>
                        <a:pt x="351" y="4863"/>
                        <a:pt x="702" y="4762"/>
                        <a:pt x="1028" y="4637"/>
                      </a:cubicBezTo>
                      <a:cubicBezTo>
                        <a:pt x="1283" y="4546"/>
                        <a:pt x="1526" y="4441"/>
                        <a:pt x="1764" y="4323"/>
                      </a:cubicBezTo>
                      <a:lnTo>
                        <a:pt x="1764" y="4323"/>
                      </a:lnTo>
                      <a:cubicBezTo>
                        <a:pt x="1703" y="4493"/>
                        <a:pt x="1672" y="4675"/>
                        <a:pt x="1704" y="4888"/>
                      </a:cubicBezTo>
                      <a:cubicBezTo>
                        <a:pt x="1730" y="4988"/>
                        <a:pt x="1755" y="5063"/>
                        <a:pt x="1830" y="5138"/>
                      </a:cubicBezTo>
                      <a:cubicBezTo>
                        <a:pt x="1905" y="5189"/>
                        <a:pt x="1955" y="5239"/>
                        <a:pt x="2030" y="5264"/>
                      </a:cubicBezTo>
                      <a:cubicBezTo>
                        <a:pt x="2156" y="5339"/>
                        <a:pt x="2306" y="5389"/>
                        <a:pt x="2456" y="5389"/>
                      </a:cubicBezTo>
                      <a:cubicBezTo>
                        <a:pt x="2517" y="5394"/>
                        <a:pt x="2577" y="5397"/>
                        <a:pt x="2636" y="5397"/>
                      </a:cubicBezTo>
                      <a:cubicBezTo>
                        <a:pt x="3143" y="5397"/>
                        <a:pt x="3612" y="5215"/>
                        <a:pt x="4060" y="5013"/>
                      </a:cubicBezTo>
                      <a:cubicBezTo>
                        <a:pt x="4562" y="4737"/>
                        <a:pt x="4988" y="4387"/>
                        <a:pt x="5339" y="3960"/>
                      </a:cubicBezTo>
                      <a:cubicBezTo>
                        <a:pt x="5352" y="3943"/>
                        <a:pt x="5365" y="3926"/>
                        <a:pt x="5378" y="3909"/>
                      </a:cubicBezTo>
                      <a:lnTo>
                        <a:pt x="5378" y="3909"/>
                      </a:lnTo>
                      <a:cubicBezTo>
                        <a:pt x="5380" y="4033"/>
                        <a:pt x="5389" y="4155"/>
                        <a:pt x="5389" y="4286"/>
                      </a:cubicBezTo>
                      <a:cubicBezTo>
                        <a:pt x="5414" y="4512"/>
                        <a:pt x="5439" y="4788"/>
                        <a:pt x="5664" y="5013"/>
                      </a:cubicBezTo>
                      <a:cubicBezTo>
                        <a:pt x="5818" y="5166"/>
                        <a:pt x="6017" y="5216"/>
                        <a:pt x="6200" y="5216"/>
                      </a:cubicBezTo>
                      <a:cubicBezTo>
                        <a:pt x="6287" y="5216"/>
                        <a:pt x="6369" y="5205"/>
                        <a:pt x="6441" y="5189"/>
                      </a:cubicBezTo>
                      <a:cubicBezTo>
                        <a:pt x="6692" y="5138"/>
                        <a:pt x="6892" y="5038"/>
                        <a:pt x="7093" y="4913"/>
                      </a:cubicBezTo>
                      <a:cubicBezTo>
                        <a:pt x="7469" y="4712"/>
                        <a:pt x="7820" y="4462"/>
                        <a:pt x="8146" y="4186"/>
                      </a:cubicBezTo>
                      <a:cubicBezTo>
                        <a:pt x="8822" y="3635"/>
                        <a:pt x="9399" y="3008"/>
                        <a:pt x="9875" y="2306"/>
                      </a:cubicBezTo>
                      <a:cubicBezTo>
                        <a:pt x="10351" y="1605"/>
                        <a:pt x="10727" y="828"/>
                        <a:pt x="10953" y="1"/>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103" name="Google Shape;1103;p36"/>
                <p:cNvSpPr/>
                <p:nvPr/>
              </p:nvSpPr>
              <p:spPr>
                <a:xfrm flipH="1">
                  <a:off x="2559433" y="2596515"/>
                  <a:ext cx="189334" cy="119063"/>
                </a:xfrm>
                <a:custGeom>
                  <a:avLst/>
                  <a:gdLst/>
                  <a:ahLst/>
                  <a:cxnLst/>
                  <a:rect l="l" t="t" r="r" b="b"/>
                  <a:pathLst>
                    <a:path w="6593" h="4146" extrusionOk="0">
                      <a:moveTo>
                        <a:pt x="6316" y="0"/>
                      </a:moveTo>
                      <a:lnTo>
                        <a:pt x="6316" y="0"/>
                      </a:lnTo>
                      <a:cubicBezTo>
                        <a:pt x="6417" y="401"/>
                        <a:pt x="6442" y="827"/>
                        <a:pt x="6316" y="1228"/>
                      </a:cubicBezTo>
                      <a:cubicBezTo>
                        <a:pt x="6216" y="1629"/>
                        <a:pt x="5991" y="1955"/>
                        <a:pt x="5690" y="2206"/>
                      </a:cubicBezTo>
                      <a:cubicBezTo>
                        <a:pt x="5419" y="2393"/>
                        <a:pt x="5114" y="2494"/>
                        <a:pt x="4817" y="2494"/>
                      </a:cubicBezTo>
                      <a:cubicBezTo>
                        <a:pt x="4756" y="2494"/>
                        <a:pt x="4696" y="2490"/>
                        <a:pt x="4637" y="2481"/>
                      </a:cubicBezTo>
                      <a:cubicBezTo>
                        <a:pt x="4261" y="2431"/>
                        <a:pt x="3935" y="2206"/>
                        <a:pt x="3760" y="1905"/>
                      </a:cubicBezTo>
                      <a:lnTo>
                        <a:pt x="3760" y="1880"/>
                      </a:lnTo>
                      <a:cubicBezTo>
                        <a:pt x="3735" y="1830"/>
                        <a:pt x="3685" y="1805"/>
                        <a:pt x="3610" y="1780"/>
                      </a:cubicBezTo>
                      <a:cubicBezTo>
                        <a:pt x="3597" y="1776"/>
                        <a:pt x="3583" y="1775"/>
                        <a:pt x="3570" y="1775"/>
                      </a:cubicBezTo>
                      <a:cubicBezTo>
                        <a:pt x="3479" y="1775"/>
                        <a:pt x="3381" y="1846"/>
                        <a:pt x="3359" y="1955"/>
                      </a:cubicBezTo>
                      <a:cubicBezTo>
                        <a:pt x="3209" y="2607"/>
                        <a:pt x="2682" y="3133"/>
                        <a:pt x="2081" y="3484"/>
                      </a:cubicBezTo>
                      <a:cubicBezTo>
                        <a:pt x="1755" y="3659"/>
                        <a:pt x="1429" y="3785"/>
                        <a:pt x="1078" y="3885"/>
                      </a:cubicBezTo>
                      <a:cubicBezTo>
                        <a:pt x="727" y="3985"/>
                        <a:pt x="351" y="4060"/>
                        <a:pt x="1" y="4136"/>
                      </a:cubicBezTo>
                      <a:cubicBezTo>
                        <a:pt x="101" y="4142"/>
                        <a:pt x="200" y="4145"/>
                        <a:pt x="298" y="4145"/>
                      </a:cubicBezTo>
                      <a:cubicBezTo>
                        <a:pt x="566" y="4145"/>
                        <a:pt x="828" y="4122"/>
                        <a:pt x="1103" y="4085"/>
                      </a:cubicBezTo>
                      <a:cubicBezTo>
                        <a:pt x="1479" y="4035"/>
                        <a:pt x="1855" y="3935"/>
                        <a:pt x="2231" y="3785"/>
                      </a:cubicBezTo>
                      <a:cubicBezTo>
                        <a:pt x="2582" y="3609"/>
                        <a:pt x="2908" y="3384"/>
                        <a:pt x="3183" y="3108"/>
                      </a:cubicBezTo>
                      <a:cubicBezTo>
                        <a:pt x="3379" y="2913"/>
                        <a:pt x="3532" y="2696"/>
                        <a:pt x="3643" y="2458"/>
                      </a:cubicBezTo>
                      <a:lnTo>
                        <a:pt x="3643" y="2458"/>
                      </a:lnTo>
                      <a:cubicBezTo>
                        <a:pt x="3891" y="2702"/>
                        <a:pt x="4226" y="2855"/>
                        <a:pt x="4562" y="2908"/>
                      </a:cubicBezTo>
                      <a:cubicBezTo>
                        <a:pt x="4619" y="2913"/>
                        <a:pt x="4676" y="2916"/>
                        <a:pt x="4733" y="2916"/>
                      </a:cubicBezTo>
                      <a:cubicBezTo>
                        <a:pt x="5176" y="2916"/>
                        <a:pt x="5604" y="2748"/>
                        <a:pt x="5915" y="2481"/>
                      </a:cubicBezTo>
                      <a:cubicBezTo>
                        <a:pt x="6266" y="2156"/>
                        <a:pt x="6492" y="1730"/>
                        <a:pt x="6542" y="1278"/>
                      </a:cubicBezTo>
                      <a:cubicBezTo>
                        <a:pt x="6592" y="827"/>
                        <a:pt x="6517" y="376"/>
                        <a:pt x="6316" y="0"/>
                      </a:cubicBezTo>
                      <a:close/>
                    </a:path>
                  </a:pathLst>
                </a:custGeom>
                <a:solidFill>
                  <a:srgbClr val="FFFFFF">
                    <a:alpha val="24110"/>
                  </a:srgbClr>
                </a:solidFill>
                <a:ln>
                  <a:noFill/>
                </a:ln>
              </p:spPr>
              <p:txBody>
                <a:bodyPr spcFirstLastPara="1" wrap="square" lIns="121900" tIns="121900" rIns="121900" bIns="121900" anchor="ctr" anchorCtr="0">
                  <a:noAutofit/>
                </a:bodyPr>
                <a:lstStyle/>
                <a:p>
                  <a:pPr defTabSz="1219170"/>
                  <a:endParaRPr sz="1867"/>
                </a:p>
              </p:txBody>
            </p:sp>
            <p:sp>
              <p:nvSpPr>
                <p:cNvPr id="1104" name="Google Shape;1104;p36"/>
                <p:cNvSpPr/>
                <p:nvPr/>
              </p:nvSpPr>
              <p:spPr>
                <a:xfrm flipH="1">
                  <a:off x="2682508" y="3609855"/>
                  <a:ext cx="262736" cy="308081"/>
                </a:xfrm>
                <a:custGeom>
                  <a:avLst/>
                  <a:gdLst/>
                  <a:ahLst/>
                  <a:cxnLst/>
                  <a:rect l="l" t="t" r="r" b="b"/>
                  <a:pathLst>
                    <a:path w="9149" h="10728" extrusionOk="0">
                      <a:moveTo>
                        <a:pt x="0" y="1"/>
                      </a:moveTo>
                      <a:lnTo>
                        <a:pt x="0" y="1"/>
                      </a:lnTo>
                      <a:cubicBezTo>
                        <a:pt x="1680" y="4011"/>
                        <a:pt x="4236" y="7720"/>
                        <a:pt x="7394" y="10728"/>
                      </a:cubicBezTo>
                      <a:lnTo>
                        <a:pt x="9148" y="7695"/>
                      </a:lnTo>
                      <a:cubicBezTo>
                        <a:pt x="5589" y="5840"/>
                        <a:pt x="2431" y="3184"/>
                        <a:pt x="0"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105" name="Google Shape;1105;p36"/>
                <p:cNvSpPr/>
                <p:nvPr/>
              </p:nvSpPr>
              <p:spPr>
                <a:xfrm flipH="1">
                  <a:off x="2434170" y="3860461"/>
                  <a:ext cx="1575528" cy="741945"/>
                </a:xfrm>
                <a:custGeom>
                  <a:avLst/>
                  <a:gdLst/>
                  <a:ahLst/>
                  <a:cxnLst/>
                  <a:rect l="l" t="t" r="r" b="b"/>
                  <a:pathLst>
                    <a:path w="54863" h="25836" extrusionOk="0">
                      <a:moveTo>
                        <a:pt x="20887" y="1"/>
                      </a:moveTo>
                      <a:cubicBezTo>
                        <a:pt x="20322" y="1"/>
                        <a:pt x="19798" y="79"/>
                        <a:pt x="19324" y="246"/>
                      </a:cubicBezTo>
                      <a:cubicBezTo>
                        <a:pt x="14487" y="1950"/>
                        <a:pt x="0" y="24306"/>
                        <a:pt x="0" y="24306"/>
                      </a:cubicBezTo>
                      <a:lnTo>
                        <a:pt x="54863" y="25835"/>
                      </a:lnTo>
                      <a:cubicBezTo>
                        <a:pt x="54863" y="25835"/>
                        <a:pt x="47219" y="16763"/>
                        <a:pt x="40677" y="11424"/>
                      </a:cubicBezTo>
                      <a:cubicBezTo>
                        <a:pt x="34755" y="6609"/>
                        <a:pt x="26081" y="1"/>
                        <a:pt x="208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endParaRPr sz="1867"/>
                </a:p>
              </p:txBody>
            </p:sp>
            <p:sp>
              <p:nvSpPr>
                <p:cNvPr id="1106" name="Google Shape;1106;p36"/>
                <p:cNvSpPr/>
                <p:nvPr/>
              </p:nvSpPr>
              <p:spPr>
                <a:xfrm flipH="1">
                  <a:off x="2396781" y="3211732"/>
                  <a:ext cx="266355" cy="165269"/>
                </a:xfrm>
                <a:custGeom>
                  <a:avLst/>
                  <a:gdLst/>
                  <a:ahLst/>
                  <a:cxnLst/>
                  <a:rect l="l" t="t" r="r" b="b"/>
                  <a:pathLst>
                    <a:path w="9275" h="5755" extrusionOk="0">
                      <a:moveTo>
                        <a:pt x="5015" y="0"/>
                      </a:moveTo>
                      <a:cubicBezTo>
                        <a:pt x="4801" y="0"/>
                        <a:pt x="4583" y="10"/>
                        <a:pt x="4362" y="30"/>
                      </a:cubicBezTo>
                      <a:cubicBezTo>
                        <a:pt x="1881" y="281"/>
                        <a:pt x="1" y="1734"/>
                        <a:pt x="151" y="3313"/>
                      </a:cubicBezTo>
                      <a:cubicBezTo>
                        <a:pt x="287" y="4718"/>
                        <a:pt x="2043" y="5755"/>
                        <a:pt x="4212" y="5755"/>
                      </a:cubicBezTo>
                      <a:cubicBezTo>
                        <a:pt x="4442" y="5755"/>
                        <a:pt x="4676" y="5743"/>
                        <a:pt x="4913" y="5719"/>
                      </a:cubicBezTo>
                      <a:cubicBezTo>
                        <a:pt x="7395" y="5494"/>
                        <a:pt x="9274" y="4015"/>
                        <a:pt x="9124" y="2461"/>
                      </a:cubicBezTo>
                      <a:cubicBezTo>
                        <a:pt x="8987" y="1023"/>
                        <a:pt x="7207" y="0"/>
                        <a:pt x="5015" y="0"/>
                      </a:cubicBezTo>
                      <a:close/>
                    </a:path>
                  </a:pathLst>
                </a:custGeom>
                <a:solidFill>
                  <a:srgbClr val="FF7673"/>
                </a:solidFill>
                <a:ln>
                  <a:noFill/>
                </a:ln>
              </p:spPr>
              <p:txBody>
                <a:bodyPr spcFirstLastPara="1" wrap="square" lIns="121900" tIns="121900" rIns="121900" bIns="121900" anchor="ctr" anchorCtr="0">
                  <a:noAutofit/>
                </a:bodyPr>
                <a:lstStyle/>
                <a:p>
                  <a:pPr defTabSz="1219170"/>
                  <a:endParaRPr sz="1867"/>
                </a:p>
              </p:txBody>
            </p:sp>
            <p:sp>
              <p:nvSpPr>
                <p:cNvPr id="1107" name="Google Shape;1107;p36"/>
                <p:cNvSpPr/>
                <p:nvPr/>
              </p:nvSpPr>
              <p:spPr>
                <a:xfrm flipH="1">
                  <a:off x="2244937" y="3289582"/>
                  <a:ext cx="84946" cy="86411"/>
                </a:xfrm>
                <a:custGeom>
                  <a:avLst/>
                  <a:gdLst/>
                  <a:ahLst/>
                  <a:cxnLst/>
                  <a:rect l="l" t="t" r="r" b="b"/>
                  <a:pathLst>
                    <a:path w="2958" h="3009" extrusionOk="0">
                      <a:moveTo>
                        <a:pt x="627" y="1"/>
                      </a:moveTo>
                      <a:cubicBezTo>
                        <a:pt x="100" y="778"/>
                        <a:pt x="0" y="1830"/>
                        <a:pt x="276" y="2758"/>
                      </a:cubicBezTo>
                      <a:lnTo>
                        <a:pt x="351" y="3008"/>
                      </a:lnTo>
                      <a:lnTo>
                        <a:pt x="576" y="2883"/>
                      </a:lnTo>
                      <a:cubicBezTo>
                        <a:pt x="1353" y="2482"/>
                        <a:pt x="2130" y="2156"/>
                        <a:pt x="2957" y="1780"/>
                      </a:cubicBezTo>
                      <a:lnTo>
                        <a:pt x="2957" y="1780"/>
                      </a:lnTo>
                      <a:cubicBezTo>
                        <a:pt x="2150" y="1825"/>
                        <a:pt x="1363" y="2051"/>
                        <a:pt x="631" y="2367"/>
                      </a:cubicBezTo>
                      <a:lnTo>
                        <a:pt x="631" y="2367"/>
                      </a:lnTo>
                      <a:cubicBezTo>
                        <a:pt x="448" y="1598"/>
                        <a:pt x="447" y="810"/>
                        <a:pt x="627"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108" name="Google Shape;1108;p36"/>
                <p:cNvSpPr/>
                <p:nvPr/>
              </p:nvSpPr>
              <p:spPr>
                <a:xfrm flipH="1">
                  <a:off x="2344267" y="3039837"/>
                  <a:ext cx="68405" cy="94337"/>
                </a:xfrm>
                <a:custGeom>
                  <a:avLst/>
                  <a:gdLst/>
                  <a:ahLst/>
                  <a:cxnLst/>
                  <a:rect l="l" t="t" r="r" b="b"/>
                  <a:pathLst>
                    <a:path w="2382" h="3285" extrusionOk="0">
                      <a:moveTo>
                        <a:pt x="1204" y="1"/>
                      </a:moveTo>
                      <a:cubicBezTo>
                        <a:pt x="527" y="1"/>
                        <a:pt x="1" y="728"/>
                        <a:pt x="1" y="1630"/>
                      </a:cubicBezTo>
                      <a:cubicBezTo>
                        <a:pt x="1" y="2532"/>
                        <a:pt x="527" y="3284"/>
                        <a:pt x="1204" y="3284"/>
                      </a:cubicBezTo>
                      <a:cubicBezTo>
                        <a:pt x="1855" y="3284"/>
                        <a:pt x="2382" y="2532"/>
                        <a:pt x="2382" y="1630"/>
                      </a:cubicBezTo>
                      <a:cubicBezTo>
                        <a:pt x="2382" y="728"/>
                        <a:pt x="1855" y="1"/>
                        <a:pt x="1204" y="1"/>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109" name="Google Shape;1109;p36"/>
                <p:cNvSpPr/>
                <p:nvPr/>
              </p:nvSpPr>
              <p:spPr>
                <a:xfrm flipH="1">
                  <a:off x="2267964" y="3538609"/>
                  <a:ext cx="157659" cy="56889"/>
                </a:xfrm>
                <a:custGeom>
                  <a:avLst/>
                  <a:gdLst/>
                  <a:ahLst/>
                  <a:cxnLst/>
                  <a:rect l="l" t="t" r="r" b="b"/>
                  <a:pathLst>
                    <a:path w="5490" h="1981" extrusionOk="0">
                      <a:moveTo>
                        <a:pt x="5339" y="0"/>
                      </a:moveTo>
                      <a:cubicBezTo>
                        <a:pt x="4412" y="251"/>
                        <a:pt x="3509" y="577"/>
                        <a:pt x="2632" y="903"/>
                      </a:cubicBezTo>
                      <a:cubicBezTo>
                        <a:pt x="1730" y="1229"/>
                        <a:pt x="853" y="1579"/>
                        <a:pt x="1" y="1980"/>
                      </a:cubicBezTo>
                      <a:cubicBezTo>
                        <a:pt x="903" y="1705"/>
                        <a:pt x="1830" y="1504"/>
                        <a:pt x="2733" y="1304"/>
                      </a:cubicBezTo>
                      <a:cubicBezTo>
                        <a:pt x="3660" y="1103"/>
                        <a:pt x="4587" y="928"/>
                        <a:pt x="5489" y="802"/>
                      </a:cubicBezTo>
                      <a:lnTo>
                        <a:pt x="5339" y="0"/>
                      </a:ln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110" name="Google Shape;1110;p36"/>
                <p:cNvSpPr/>
                <p:nvPr/>
              </p:nvSpPr>
              <p:spPr>
                <a:xfrm flipH="1">
                  <a:off x="2313303" y="2873598"/>
                  <a:ext cx="253375" cy="144707"/>
                </a:xfrm>
                <a:custGeom>
                  <a:avLst/>
                  <a:gdLst/>
                  <a:ahLst/>
                  <a:cxnLst/>
                  <a:rect l="l" t="t" r="r" b="b"/>
                  <a:pathLst>
                    <a:path w="8823" h="5039" extrusionOk="0">
                      <a:moveTo>
                        <a:pt x="8096" y="0"/>
                      </a:moveTo>
                      <a:cubicBezTo>
                        <a:pt x="6216" y="2607"/>
                        <a:pt x="3208" y="4562"/>
                        <a:pt x="0" y="4913"/>
                      </a:cubicBezTo>
                      <a:cubicBezTo>
                        <a:pt x="777" y="4988"/>
                        <a:pt x="1561" y="5038"/>
                        <a:pt x="2344" y="5038"/>
                      </a:cubicBezTo>
                      <a:cubicBezTo>
                        <a:pt x="3127" y="5038"/>
                        <a:pt x="3910" y="4988"/>
                        <a:pt x="4687" y="4863"/>
                      </a:cubicBezTo>
                      <a:cubicBezTo>
                        <a:pt x="6216" y="4587"/>
                        <a:pt x="7720" y="3960"/>
                        <a:pt x="8822" y="2833"/>
                      </a:cubicBezTo>
                      <a:cubicBezTo>
                        <a:pt x="8672" y="1830"/>
                        <a:pt x="8447" y="953"/>
                        <a:pt x="8096"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sp>
              <p:nvSpPr>
                <p:cNvPr id="1111" name="Google Shape;1111;p36"/>
                <p:cNvSpPr/>
                <p:nvPr/>
              </p:nvSpPr>
              <p:spPr>
                <a:xfrm flipH="1">
                  <a:off x="2657291" y="1999389"/>
                  <a:ext cx="1009822" cy="699386"/>
                </a:xfrm>
                <a:custGeom>
                  <a:avLst/>
                  <a:gdLst/>
                  <a:ahLst/>
                  <a:cxnLst/>
                  <a:rect l="l" t="t" r="r" b="b"/>
                  <a:pathLst>
                    <a:path w="35164" h="24354" extrusionOk="0">
                      <a:moveTo>
                        <a:pt x="23459" y="769"/>
                      </a:moveTo>
                      <a:cubicBezTo>
                        <a:pt x="23384" y="819"/>
                        <a:pt x="23284" y="869"/>
                        <a:pt x="23209" y="919"/>
                      </a:cubicBezTo>
                      <a:cubicBezTo>
                        <a:pt x="23058" y="1020"/>
                        <a:pt x="22908" y="1120"/>
                        <a:pt x="22757" y="1245"/>
                      </a:cubicBezTo>
                      <a:cubicBezTo>
                        <a:pt x="22682" y="1220"/>
                        <a:pt x="22607" y="1170"/>
                        <a:pt x="22532" y="1120"/>
                      </a:cubicBezTo>
                      <a:cubicBezTo>
                        <a:pt x="22306" y="1020"/>
                        <a:pt x="22081" y="919"/>
                        <a:pt x="21855" y="819"/>
                      </a:cubicBezTo>
                      <a:cubicBezTo>
                        <a:pt x="22006" y="819"/>
                        <a:pt x="22156" y="794"/>
                        <a:pt x="22281" y="794"/>
                      </a:cubicBezTo>
                      <a:cubicBezTo>
                        <a:pt x="22682" y="769"/>
                        <a:pt x="23083" y="769"/>
                        <a:pt x="23459" y="769"/>
                      </a:cubicBezTo>
                      <a:close/>
                      <a:moveTo>
                        <a:pt x="20953" y="945"/>
                      </a:moveTo>
                      <a:cubicBezTo>
                        <a:pt x="21454" y="1095"/>
                        <a:pt x="21905" y="1270"/>
                        <a:pt x="22331" y="1496"/>
                      </a:cubicBezTo>
                      <a:cubicBezTo>
                        <a:pt x="22381" y="1521"/>
                        <a:pt x="22407" y="1546"/>
                        <a:pt x="22457" y="1571"/>
                      </a:cubicBezTo>
                      <a:cubicBezTo>
                        <a:pt x="22331" y="1671"/>
                        <a:pt x="22231" y="1797"/>
                        <a:pt x="22156" y="1922"/>
                      </a:cubicBezTo>
                      <a:cubicBezTo>
                        <a:pt x="21880" y="1922"/>
                        <a:pt x="21605" y="1922"/>
                        <a:pt x="21354" y="1972"/>
                      </a:cubicBezTo>
                      <a:cubicBezTo>
                        <a:pt x="20928" y="1872"/>
                        <a:pt x="20502" y="1797"/>
                        <a:pt x="20051" y="1797"/>
                      </a:cubicBezTo>
                      <a:cubicBezTo>
                        <a:pt x="19950" y="1772"/>
                        <a:pt x="19850" y="1772"/>
                        <a:pt x="19725" y="1772"/>
                      </a:cubicBezTo>
                      <a:cubicBezTo>
                        <a:pt x="19549" y="1772"/>
                        <a:pt x="19349" y="1797"/>
                        <a:pt x="19148" y="1797"/>
                      </a:cubicBezTo>
                      <a:cubicBezTo>
                        <a:pt x="18714" y="1782"/>
                        <a:pt x="18263" y="1768"/>
                        <a:pt x="17806" y="1768"/>
                      </a:cubicBezTo>
                      <a:cubicBezTo>
                        <a:pt x="17470" y="1768"/>
                        <a:pt x="17131" y="1775"/>
                        <a:pt x="16792" y="1797"/>
                      </a:cubicBezTo>
                      <a:cubicBezTo>
                        <a:pt x="16918" y="1747"/>
                        <a:pt x="17068" y="1721"/>
                        <a:pt x="17219" y="1671"/>
                      </a:cubicBezTo>
                      <a:cubicBezTo>
                        <a:pt x="18447" y="1421"/>
                        <a:pt x="19700" y="1295"/>
                        <a:pt x="20953" y="1295"/>
                      </a:cubicBezTo>
                      <a:lnTo>
                        <a:pt x="20953" y="945"/>
                      </a:lnTo>
                      <a:close/>
                      <a:moveTo>
                        <a:pt x="22833" y="1772"/>
                      </a:moveTo>
                      <a:cubicBezTo>
                        <a:pt x="22958" y="1847"/>
                        <a:pt x="23083" y="1922"/>
                        <a:pt x="23209" y="2022"/>
                      </a:cubicBezTo>
                      <a:cubicBezTo>
                        <a:pt x="23033" y="1972"/>
                        <a:pt x="22858" y="1947"/>
                        <a:pt x="22657" y="1947"/>
                      </a:cubicBezTo>
                      <a:cubicBezTo>
                        <a:pt x="22707" y="1872"/>
                        <a:pt x="22782" y="1822"/>
                        <a:pt x="22833" y="1772"/>
                      </a:cubicBezTo>
                      <a:close/>
                      <a:moveTo>
                        <a:pt x="22732" y="2373"/>
                      </a:moveTo>
                      <a:cubicBezTo>
                        <a:pt x="23183" y="2423"/>
                        <a:pt x="23660" y="2523"/>
                        <a:pt x="24086" y="2699"/>
                      </a:cubicBezTo>
                      <a:cubicBezTo>
                        <a:pt x="24136" y="2749"/>
                        <a:pt x="24186" y="2799"/>
                        <a:pt x="24261" y="2849"/>
                      </a:cubicBezTo>
                      <a:cubicBezTo>
                        <a:pt x="23935" y="2749"/>
                        <a:pt x="23610" y="2624"/>
                        <a:pt x="23284" y="2523"/>
                      </a:cubicBezTo>
                      <a:cubicBezTo>
                        <a:pt x="23108" y="2473"/>
                        <a:pt x="22933" y="2423"/>
                        <a:pt x="22732" y="2373"/>
                      </a:cubicBezTo>
                      <a:close/>
                      <a:moveTo>
                        <a:pt x="16893" y="2198"/>
                      </a:moveTo>
                      <a:cubicBezTo>
                        <a:pt x="16843" y="2248"/>
                        <a:pt x="16767" y="2323"/>
                        <a:pt x="16692" y="2398"/>
                      </a:cubicBezTo>
                      <a:cubicBezTo>
                        <a:pt x="15615" y="2849"/>
                        <a:pt x="14612" y="3501"/>
                        <a:pt x="13710" y="4353"/>
                      </a:cubicBezTo>
                      <a:cubicBezTo>
                        <a:pt x="13384" y="4554"/>
                        <a:pt x="13058" y="4754"/>
                        <a:pt x="12732" y="4955"/>
                      </a:cubicBezTo>
                      <a:cubicBezTo>
                        <a:pt x="12467" y="4942"/>
                        <a:pt x="12205" y="4935"/>
                        <a:pt x="11946" y="4935"/>
                      </a:cubicBezTo>
                      <a:cubicBezTo>
                        <a:pt x="11203" y="4935"/>
                        <a:pt x="10488" y="4987"/>
                        <a:pt x="9800" y="5080"/>
                      </a:cubicBezTo>
                      <a:cubicBezTo>
                        <a:pt x="11279" y="3927"/>
                        <a:pt x="12933" y="3050"/>
                        <a:pt x="14662" y="2398"/>
                      </a:cubicBezTo>
                      <a:cubicBezTo>
                        <a:pt x="15439" y="2298"/>
                        <a:pt x="16166" y="2248"/>
                        <a:pt x="16893" y="2198"/>
                      </a:cubicBezTo>
                      <a:close/>
                      <a:moveTo>
                        <a:pt x="15665" y="3676"/>
                      </a:moveTo>
                      <a:cubicBezTo>
                        <a:pt x="15364" y="4102"/>
                        <a:pt x="15038" y="4579"/>
                        <a:pt x="14712" y="5105"/>
                      </a:cubicBezTo>
                      <a:cubicBezTo>
                        <a:pt x="14361" y="5055"/>
                        <a:pt x="14010" y="5030"/>
                        <a:pt x="13660" y="5005"/>
                      </a:cubicBezTo>
                      <a:cubicBezTo>
                        <a:pt x="13760" y="4904"/>
                        <a:pt x="13860" y="4804"/>
                        <a:pt x="13960" y="4704"/>
                      </a:cubicBezTo>
                      <a:cubicBezTo>
                        <a:pt x="14186" y="4554"/>
                        <a:pt x="14411" y="4428"/>
                        <a:pt x="14612" y="4303"/>
                      </a:cubicBezTo>
                      <a:cubicBezTo>
                        <a:pt x="15013" y="4077"/>
                        <a:pt x="15364" y="3852"/>
                        <a:pt x="15665" y="3676"/>
                      </a:cubicBezTo>
                      <a:close/>
                      <a:moveTo>
                        <a:pt x="23885" y="3175"/>
                      </a:moveTo>
                      <a:lnTo>
                        <a:pt x="23885" y="3175"/>
                      </a:lnTo>
                      <a:cubicBezTo>
                        <a:pt x="24236" y="3300"/>
                        <a:pt x="24587" y="3451"/>
                        <a:pt x="24913" y="3601"/>
                      </a:cubicBezTo>
                      <a:cubicBezTo>
                        <a:pt x="25289" y="4077"/>
                        <a:pt x="25589" y="4579"/>
                        <a:pt x="25790" y="5130"/>
                      </a:cubicBezTo>
                      <a:lnTo>
                        <a:pt x="25665" y="5130"/>
                      </a:lnTo>
                      <a:cubicBezTo>
                        <a:pt x="25214" y="4378"/>
                        <a:pt x="24612" y="3701"/>
                        <a:pt x="23885" y="3175"/>
                      </a:cubicBezTo>
                      <a:close/>
                      <a:moveTo>
                        <a:pt x="25690" y="4002"/>
                      </a:moveTo>
                      <a:cubicBezTo>
                        <a:pt x="25790" y="4052"/>
                        <a:pt x="25890" y="4102"/>
                        <a:pt x="25965" y="4153"/>
                      </a:cubicBezTo>
                      <a:cubicBezTo>
                        <a:pt x="26141" y="4403"/>
                        <a:pt x="26291" y="4704"/>
                        <a:pt x="26392" y="5005"/>
                      </a:cubicBezTo>
                      <a:cubicBezTo>
                        <a:pt x="26417" y="5055"/>
                        <a:pt x="26417" y="5105"/>
                        <a:pt x="26442" y="5155"/>
                      </a:cubicBezTo>
                      <a:cubicBezTo>
                        <a:pt x="26366" y="5130"/>
                        <a:pt x="26316" y="5130"/>
                        <a:pt x="26241" y="5130"/>
                      </a:cubicBezTo>
                      <a:cubicBezTo>
                        <a:pt x="26116" y="4729"/>
                        <a:pt x="25915" y="4353"/>
                        <a:pt x="25690" y="4002"/>
                      </a:cubicBezTo>
                      <a:close/>
                      <a:moveTo>
                        <a:pt x="26692" y="4604"/>
                      </a:moveTo>
                      <a:lnTo>
                        <a:pt x="26692" y="4604"/>
                      </a:lnTo>
                      <a:cubicBezTo>
                        <a:pt x="27018" y="4829"/>
                        <a:pt x="27344" y="5080"/>
                        <a:pt x="27670" y="5330"/>
                      </a:cubicBezTo>
                      <a:cubicBezTo>
                        <a:pt x="27394" y="5280"/>
                        <a:pt x="27143" y="5230"/>
                        <a:pt x="26868" y="5205"/>
                      </a:cubicBezTo>
                      <a:cubicBezTo>
                        <a:pt x="26843" y="5080"/>
                        <a:pt x="26818" y="4980"/>
                        <a:pt x="26793" y="4879"/>
                      </a:cubicBezTo>
                      <a:cubicBezTo>
                        <a:pt x="26767" y="4779"/>
                        <a:pt x="26717" y="4704"/>
                        <a:pt x="26692" y="4604"/>
                      </a:cubicBezTo>
                      <a:close/>
                      <a:moveTo>
                        <a:pt x="17444" y="418"/>
                      </a:moveTo>
                      <a:cubicBezTo>
                        <a:pt x="18296" y="418"/>
                        <a:pt x="19098" y="493"/>
                        <a:pt x="19875" y="644"/>
                      </a:cubicBezTo>
                      <a:cubicBezTo>
                        <a:pt x="18948" y="819"/>
                        <a:pt x="18021" y="1045"/>
                        <a:pt x="17118" y="1270"/>
                      </a:cubicBezTo>
                      <a:cubicBezTo>
                        <a:pt x="16266" y="1446"/>
                        <a:pt x="15414" y="1696"/>
                        <a:pt x="14587" y="1997"/>
                      </a:cubicBezTo>
                      <a:lnTo>
                        <a:pt x="14537" y="1997"/>
                      </a:lnTo>
                      <a:lnTo>
                        <a:pt x="14537" y="2022"/>
                      </a:lnTo>
                      <a:cubicBezTo>
                        <a:pt x="12657" y="2699"/>
                        <a:pt x="10903" y="3676"/>
                        <a:pt x="9324" y="4904"/>
                      </a:cubicBezTo>
                      <a:cubicBezTo>
                        <a:pt x="9198" y="5005"/>
                        <a:pt x="9073" y="5105"/>
                        <a:pt x="8973" y="5205"/>
                      </a:cubicBezTo>
                      <a:cubicBezTo>
                        <a:pt x="8547" y="5280"/>
                        <a:pt x="8146" y="5381"/>
                        <a:pt x="7745" y="5481"/>
                      </a:cubicBezTo>
                      <a:cubicBezTo>
                        <a:pt x="9198" y="2624"/>
                        <a:pt x="12682" y="644"/>
                        <a:pt x="16692" y="443"/>
                      </a:cubicBezTo>
                      <a:cubicBezTo>
                        <a:pt x="16943" y="443"/>
                        <a:pt x="17193" y="418"/>
                        <a:pt x="17444" y="418"/>
                      </a:cubicBezTo>
                      <a:close/>
                      <a:moveTo>
                        <a:pt x="26392" y="5556"/>
                      </a:moveTo>
                      <a:lnTo>
                        <a:pt x="26392" y="5556"/>
                      </a:lnTo>
                      <a:cubicBezTo>
                        <a:pt x="26442" y="5581"/>
                        <a:pt x="26492" y="5581"/>
                        <a:pt x="26517" y="5581"/>
                      </a:cubicBezTo>
                      <a:cubicBezTo>
                        <a:pt x="26542" y="5656"/>
                        <a:pt x="26542" y="5731"/>
                        <a:pt x="26542" y="5807"/>
                      </a:cubicBezTo>
                      <a:cubicBezTo>
                        <a:pt x="26517" y="5807"/>
                        <a:pt x="26492" y="5807"/>
                        <a:pt x="26467" y="5832"/>
                      </a:cubicBezTo>
                      <a:cubicBezTo>
                        <a:pt x="26442" y="5757"/>
                        <a:pt x="26442" y="5681"/>
                        <a:pt x="26417" y="5606"/>
                      </a:cubicBezTo>
                      <a:cubicBezTo>
                        <a:pt x="26417" y="5581"/>
                        <a:pt x="26392" y="5581"/>
                        <a:pt x="26392" y="5556"/>
                      </a:cubicBezTo>
                      <a:close/>
                      <a:moveTo>
                        <a:pt x="26943" y="5631"/>
                      </a:moveTo>
                      <a:cubicBezTo>
                        <a:pt x="27244" y="5681"/>
                        <a:pt x="27544" y="5731"/>
                        <a:pt x="27845" y="5832"/>
                      </a:cubicBezTo>
                      <a:cubicBezTo>
                        <a:pt x="27620" y="5807"/>
                        <a:pt x="27369" y="5782"/>
                        <a:pt x="27143" y="5782"/>
                      </a:cubicBezTo>
                      <a:cubicBezTo>
                        <a:pt x="27093" y="5782"/>
                        <a:pt x="27018" y="5782"/>
                        <a:pt x="26968" y="5807"/>
                      </a:cubicBezTo>
                      <a:cubicBezTo>
                        <a:pt x="26968" y="5731"/>
                        <a:pt x="26968" y="5681"/>
                        <a:pt x="26943" y="5631"/>
                      </a:cubicBezTo>
                      <a:close/>
                      <a:moveTo>
                        <a:pt x="25965" y="5556"/>
                      </a:moveTo>
                      <a:cubicBezTo>
                        <a:pt x="25965" y="5606"/>
                        <a:pt x="25991" y="5656"/>
                        <a:pt x="26016" y="5731"/>
                      </a:cubicBezTo>
                      <a:cubicBezTo>
                        <a:pt x="26016" y="5757"/>
                        <a:pt x="26041" y="5807"/>
                        <a:pt x="26041" y="5857"/>
                      </a:cubicBezTo>
                      <a:cubicBezTo>
                        <a:pt x="25991" y="5757"/>
                        <a:pt x="25940" y="5656"/>
                        <a:pt x="25890" y="5556"/>
                      </a:cubicBezTo>
                      <a:close/>
                      <a:moveTo>
                        <a:pt x="8346" y="5757"/>
                      </a:moveTo>
                      <a:lnTo>
                        <a:pt x="8346" y="5757"/>
                      </a:lnTo>
                      <a:cubicBezTo>
                        <a:pt x="7845" y="6233"/>
                        <a:pt x="7444" y="6709"/>
                        <a:pt x="7118" y="7185"/>
                      </a:cubicBezTo>
                      <a:cubicBezTo>
                        <a:pt x="7218" y="6784"/>
                        <a:pt x="7344" y="6383"/>
                        <a:pt x="7519" y="6007"/>
                      </a:cubicBezTo>
                      <a:cubicBezTo>
                        <a:pt x="7795" y="5907"/>
                        <a:pt x="8071" y="5832"/>
                        <a:pt x="8346" y="5757"/>
                      </a:cubicBezTo>
                      <a:close/>
                      <a:moveTo>
                        <a:pt x="22131" y="2674"/>
                      </a:moveTo>
                      <a:cubicBezTo>
                        <a:pt x="23384" y="3175"/>
                        <a:pt x="24462" y="4077"/>
                        <a:pt x="25163" y="5155"/>
                      </a:cubicBezTo>
                      <a:cubicBezTo>
                        <a:pt x="23133" y="5305"/>
                        <a:pt x="21178" y="6233"/>
                        <a:pt x="19775" y="7686"/>
                      </a:cubicBezTo>
                      <a:cubicBezTo>
                        <a:pt x="20376" y="6057"/>
                        <a:pt x="21053" y="4428"/>
                        <a:pt x="21955" y="2950"/>
                      </a:cubicBezTo>
                      <a:cubicBezTo>
                        <a:pt x="22006" y="2874"/>
                        <a:pt x="22056" y="2774"/>
                        <a:pt x="22131" y="2674"/>
                      </a:cubicBezTo>
                      <a:close/>
                      <a:moveTo>
                        <a:pt x="24562" y="844"/>
                      </a:moveTo>
                      <a:cubicBezTo>
                        <a:pt x="26517" y="1070"/>
                        <a:pt x="28271" y="1696"/>
                        <a:pt x="29625" y="2699"/>
                      </a:cubicBezTo>
                      <a:cubicBezTo>
                        <a:pt x="31429" y="4077"/>
                        <a:pt x="32657" y="6258"/>
                        <a:pt x="33058" y="8664"/>
                      </a:cubicBezTo>
                      <a:cubicBezTo>
                        <a:pt x="32933" y="8488"/>
                        <a:pt x="32808" y="8338"/>
                        <a:pt x="32682" y="8188"/>
                      </a:cubicBezTo>
                      <a:cubicBezTo>
                        <a:pt x="31930" y="7285"/>
                        <a:pt x="30903" y="6609"/>
                        <a:pt x="29725" y="6208"/>
                      </a:cubicBezTo>
                      <a:cubicBezTo>
                        <a:pt x="29349" y="5957"/>
                        <a:pt x="28973" y="5782"/>
                        <a:pt x="28622" y="5631"/>
                      </a:cubicBezTo>
                      <a:cubicBezTo>
                        <a:pt x="27920" y="4955"/>
                        <a:pt x="27143" y="4353"/>
                        <a:pt x="26266" y="3827"/>
                      </a:cubicBezTo>
                      <a:cubicBezTo>
                        <a:pt x="25765" y="3175"/>
                        <a:pt x="25088" y="2674"/>
                        <a:pt x="24311" y="2348"/>
                      </a:cubicBezTo>
                      <a:cubicBezTo>
                        <a:pt x="23960" y="2022"/>
                        <a:pt x="23559" y="1747"/>
                        <a:pt x="23158" y="1471"/>
                      </a:cubicBezTo>
                      <a:cubicBezTo>
                        <a:pt x="23234" y="1396"/>
                        <a:pt x="23334" y="1320"/>
                        <a:pt x="23434" y="1270"/>
                      </a:cubicBezTo>
                      <a:cubicBezTo>
                        <a:pt x="23785" y="1045"/>
                        <a:pt x="24161" y="919"/>
                        <a:pt x="24562" y="844"/>
                      </a:cubicBezTo>
                      <a:close/>
                      <a:moveTo>
                        <a:pt x="13309" y="5406"/>
                      </a:moveTo>
                      <a:cubicBezTo>
                        <a:pt x="13685" y="5431"/>
                        <a:pt x="14061" y="5456"/>
                        <a:pt x="14462" y="5506"/>
                      </a:cubicBezTo>
                      <a:cubicBezTo>
                        <a:pt x="13785" y="6584"/>
                        <a:pt x="13108" y="7812"/>
                        <a:pt x="12582" y="8990"/>
                      </a:cubicBezTo>
                      <a:cubicBezTo>
                        <a:pt x="12181" y="8914"/>
                        <a:pt x="11780" y="8864"/>
                        <a:pt x="11404" y="8864"/>
                      </a:cubicBezTo>
                      <a:cubicBezTo>
                        <a:pt x="11604" y="8112"/>
                        <a:pt x="11955" y="7361"/>
                        <a:pt x="12406" y="6634"/>
                      </a:cubicBezTo>
                      <a:cubicBezTo>
                        <a:pt x="12682" y="6183"/>
                        <a:pt x="12983" y="5782"/>
                        <a:pt x="13309" y="5406"/>
                      </a:cubicBezTo>
                      <a:close/>
                      <a:moveTo>
                        <a:pt x="19148" y="2223"/>
                      </a:moveTo>
                      <a:cubicBezTo>
                        <a:pt x="19474" y="2248"/>
                        <a:pt x="19800" y="2273"/>
                        <a:pt x="20126" y="2298"/>
                      </a:cubicBezTo>
                      <a:cubicBezTo>
                        <a:pt x="18447" y="2924"/>
                        <a:pt x="16918" y="4253"/>
                        <a:pt x="15514" y="6258"/>
                      </a:cubicBezTo>
                      <a:cubicBezTo>
                        <a:pt x="14787" y="7310"/>
                        <a:pt x="14236" y="8363"/>
                        <a:pt x="13885" y="9366"/>
                      </a:cubicBezTo>
                      <a:cubicBezTo>
                        <a:pt x="13584" y="9265"/>
                        <a:pt x="13284" y="9165"/>
                        <a:pt x="12983" y="9090"/>
                      </a:cubicBezTo>
                      <a:cubicBezTo>
                        <a:pt x="14086" y="6659"/>
                        <a:pt x="15840" y="4102"/>
                        <a:pt x="16692" y="3050"/>
                      </a:cubicBezTo>
                      <a:cubicBezTo>
                        <a:pt x="16918" y="2899"/>
                        <a:pt x="17068" y="2774"/>
                        <a:pt x="17143" y="2674"/>
                      </a:cubicBezTo>
                      <a:cubicBezTo>
                        <a:pt x="17795" y="2423"/>
                        <a:pt x="18472" y="2273"/>
                        <a:pt x="19148" y="2223"/>
                      </a:cubicBezTo>
                      <a:close/>
                      <a:moveTo>
                        <a:pt x="25414" y="5556"/>
                      </a:moveTo>
                      <a:cubicBezTo>
                        <a:pt x="25489" y="5681"/>
                        <a:pt x="25539" y="5807"/>
                        <a:pt x="25589" y="5932"/>
                      </a:cubicBezTo>
                      <a:cubicBezTo>
                        <a:pt x="23459" y="6333"/>
                        <a:pt x="21329" y="7486"/>
                        <a:pt x="19249" y="9366"/>
                      </a:cubicBezTo>
                      <a:cubicBezTo>
                        <a:pt x="19224" y="9391"/>
                        <a:pt x="19173" y="9441"/>
                        <a:pt x="19148" y="9466"/>
                      </a:cubicBezTo>
                      <a:cubicBezTo>
                        <a:pt x="19173" y="9391"/>
                        <a:pt x="19198" y="9315"/>
                        <a:pt x="19224" y="9240"/>
                      </a:cubicBezTo>
                      <a:cubicBezTo>
                        <a:pt x="19274" y="9115"/>
                        <a:pt x="19324" y="8990"/>
                        <a:pt x="19349" y="8839"/>
                      </a:cubicBezTo>
                      <a:cubicBezTo>
                        <a:pt x="20727" y="6935"/>
                        <a:pt x="23058" y="5706"/>
                        <a:pt x="25414" y="5556"/>
                      </a:cubicBezTo>
                      <a:close/>
                      <a:moveTo>
                        <a:pt x="12056" y="5356"/>
                      </a:moveTo>
                      <a:cubicBezTo>
                        <a:pt x="10677" y="6208"/>
                        <a:pt x="9324" y="7160"/>
                        <a:pt x="8447" y="8012"/>
                      </a:cubicBezTo>
                      <a:cubicBezTo>
                        <a:pt x="7920" y="8564"/>
                        <a:pt x="7369" y="9165"/>
                        <a:pt x="6868" y="9792"/>
                      </a:cubicBezTo>
                      <a:cubicBezTo>
                        <a:pt x="6868" y="9341"/>
                        <a:pt x="6868" y="8914"/>
                        <a:pt x="6918" y="8488"/>
                      </a:cubicBezTo>
                      <a:cubicBezTo>
                        <a:pt x="7018" y="8213"/>
                        <a:pt x="7168" y="7912"/>
                        <a:pt x="7319" y="7661"/>
                      </a:cubicBezTo>
                      <a:cubicBezTo>
                        <a:pt x="7745" y="6960"/>
                        <a:pt x="8346" y="6283"/>
                        <a:pt x="9148" y="5581"/>
                      </a:cubicBezTo>
                      <a:cubicBezTo>
                        <a:pt x="10076" y="5431"/>
                        <a:pt x="11028" y="5356"/>
                        <a:pt x="12056" y="5356"/>
                      </a:cubicBezTo>
                      <a:close/>
                      <a:moveTo>
                        <a:pt x="12833" y="9491"/>
                      </a:moveTo>
                      <a:cubicBezTo>
                        <a:pt x="13133" y="9566"/>
                        <a:pt x="13459" y="9641"/>
                        <a:pt x="13760" y="9767"/>
                      </a:cubicBezTo>
                      <a:cubicBezTo>
                        <a:pt x="13384" y="9792"/>
                        <a:pt x="13008" y="9842"/>
                        <a:pt x="12657" y="9917"/>
                      </a:cubicBezTo>
                      <a:cubicBezTo>
                        <a:pt x="12707" y="9767"/>
                        <a:pt x="12757" y="9616"/>
                        <a:pt x="12833" y="9491"/>
                      </a:cubicBezTo>
                      <a:close/>
                      <a:moveTo>
                        <a:pt x="29424" y="6559"/>
                      </a:moveTo>
                      <a:cubicBezTo>
                        <a:pt x="29474" y="6559"/>
                        <a:pt x="29499" y="6584"/>
                        <a:pt x="29524" y="6584"/>
                      </a:cubicBezTo>
                      <a:cubicBezTo>
                        <a:pt x="30001" y="6909"/>
                        <a:pt x="30402" y="7310"/>
                        <a:pt x="30677" y="7737"/>
                      </a:cubicBezTo>
                      <a:cubicBezTo>
                        <a:pt x="31153" y="8438"/>
                        <a:pt x="31354" y="9315"/>
                        <a:pt x="31304" y="10218"/>
                      </a:cubicBezTo>
                      <a:cubicBezTo>
                        <a:pt x="31078" y="9366"/>
                        <a:pt x="30727" y="8513"/>
                        <a:pt x="30251" y="7711"/>
                      </a:cubicBezTo>
                      <a:cubicBezTo>
                        <a:pt x="30001" y="7310"/>
                        <a:pt x="29725" y="6935"/>
                        <a:pt x="29424" y="6559"/>
                      </a:cubicBezTo>
                      <a:close/>
                      <a:moveTo>
                        <a:pt x="11304" y="9265"/>
                      </a:moveTo>
                      <a:cubicBezTo>
                        <a:pt x="11680" y="9290"/>
                        <a:pt x="12056" y="9315"/>
                        <a:pt x="12432" y="9391"/>
                      </a:cubicBezTo>
                      <a:cubicBezTo>
                        <a:pt x="12331" y="9591"/>
                        <a:pt x="12256" y="9817"/>
                        <a:pt x="12181" y="10017"/>
                      </a:cubicBezTo>
                      <a:cubicBezTo>
                        <a:pt x="11830" y="10092"/>
                        <a:pt x="11504" y="10193"/>
                        <a:pt x="11153" y="10318"/>
                      </a:cubicBezTo>
                      <a:cubicBezTo>
                        <a:pt x="11178" y="9992"/>
                        <a:pt x="11229" y="9641"/>
                        <a:pt x="11304" y="9265"/>
                      </a:cubicBezTo>
                      <a:close/>
                      <a:moveTo>
                        <a:pt x="21103" y="2448"/>
                      </a:moveTo>
                      <a:cubicBezTo>
                        <a:pt x="21304" y="2473"/>
                        <a:pt x="21504" y="2498"/>
                        <a:pt x="21705" y="2549"/>
                      </a:cubicBezTo>
                      <a:cubicBezTo>
                        <a:pt x="21680" y="2624"/>
                        <a:pt x="21630" y="2674"/>
                        <a:pt x="21579" y="2749"/>
                      </a:cubicBezTo>
                      <a:cubicBezTo>
                        <a:pt x="20477" y="4579"/>
                        <a:pt x="19700" y="6634"/>
                        <a:pt x="18998" y="8664"/>
                      </a:cubicBezTo>
                      <a:cubicBezTo>
                        <a:pt x="18873" y="8814"/>
                        <a:pt x="18772" y="8990"/>
                        <a:pt x="18647" y="9165"/>
                      </a:cubicBezTo>
                      <a:cubicBezTo>
                        <a:pt x="18396" y="9616"/>
                        <a:pt x="18196" y="10092"/>
                        <a:pt x="18021" y="10569"/>
                      </a:cubicBezTo>
                      <a:cubicBezTo>
                        <a:pt x="17294" y="10218"/>
                        <a:pt x="16467" y="9967"/>
                        <a:pt x="15640" y="9842"/>
                      </a:cubicBezTo>
                      <a:cubicBezTo>
                        <a:pt x="15389" y="9792"/>
                        <a:pt x="15138" y="9767"/>
                        <a:pt x="14888" y="9767"/>
                      </a:cubicBezTo>
                      <a:cubicBezTo>
                        <a:pt x="14687" y="9666"/>
                        <a:pt x="14487" y="9591"/>
                        <a:pt x="14261" y="9516"/>
                      </a:cubicBezTo>
                      <a:cubicBezTo>
                        <a:pt x="14662" y="8363"/>
                        <a:pt x="15289" y="7336"/>
                        <a:pt x="15865" y="6508"/>
                      </a:cubicBezTo>
                      <a:cubicBezTo>
                        <a:pt x="17419" y="4278"/>
                        <a:pt x="19148" y="2899"/>
                        <a:pt x="21028" y="2473"/>
                      </a:cubicBezTo>
                      <a:cubicBezTo>
                        <a:pt x="21053" y="2448"/>
                        <a:pt x="21078" y="2448"/>
                        <a:pt x="21103" y="2448"/>
                      </a:cubicBezTo>
                      <a:close/>
                      <a:moveTo>
                        <a:pt x="16066" y="10343"/>
                      </a:moveTo>
                      <a:lnTo>
                        <a:pt x="16066" y="10343"/>
                      </a:lnTo>
                      <a:cubicBezTo>
                        <a:pt x="16642" y="10468"/>
                        <a:pt x="17219" y="10644"/>
                        <a:pt x="17745" y="10894"/>
                      </a:cubicBezTo>
                      <a:cubicBezTo>
                        <a:pt x="17645" y="10995"/>
                        <a:pt x="17544" y="11120"/>
                        <a:pt x="17444" y="11245"/>
                      </a:cubicBezTo>
                      <a:cubicBezTo>
                        <a:pt x="16993" y="10894"/>
                        <a:pt x="16517" y="10594"/>
                        <a:pt x="16066" y="10343"/>
                      </a:cubicBezTo>
                      <a:close/>
                      <a:moveTo>
                        <a:pt x="17795" y="11471"/>
                      </a:moveTo>
                      <a:cubicBezTo>
                        <a:pt x="17795" y="11496"/>
                        <a:pt x="17770" y="11496"/>
                        <a:pt x="17770" y="11521"/>
                      </a:cubicBezTo>
                      <a:cubicBezTo>
                        <a:pt x="17770" y="11521"/>
                        <a:pt x="17770" y="11496"/>
                        <a:pt x="17770" y="11496"/>
                      </a:cubicBezTo>
                      <a:cubicBezTo>
                        <a:pt x="17770" y="11496"/>
                        <a:pt x="17770" y="11496"/>
                        <a:pt x="17795" y="11471"/>
                      </a:cubicBezTo>
                      <a:close/>
                      <a:moveTo>
                        <a:pt x="12732" y="5431"/>
                      </a:moveTo>
                      <a:lnTo>
                        <a:pt x="12732" y="5431"/>
                      </a:lnTo>
                      <a:cubicBezTo>
                        <a:pt x="12482" y="5731"/>
                        <a:pt x="12256" y="6057"/>
                        <a:pt x="12056" y="6408"/>
                      </a:cubicBezTo>
                      <a:cubicBezTo>
                        <a:pt x="11554" y="7210"/>
                        <a:pt x="11178" y="8037"/>
                        <a:pt x="10978" y="8864"/>
                      </a:cubicBezTo>
                      <a:cubicBezTo>
                        <a:pt x="10151" y="8914"/>
                        <a:pt x="9399" y="9115"/>
                        <a:pt x="8772" y="9516"/>
                      </a:cubicBezTo>
                      <a:cubicBezTo>
                        <a:pt x="7945" y="10067"/>
                        <a:pt x="7394" y="10869"/>
                        <a:pt x="7118" y="11772"/>
                      </a:cubicBezTo>
                      <a:cubicBezTo>
                        <a:pt x="7068" y="11521"/>
                        <a:pt x="7018" y="11270"/>
                        <a:pt x="6993" y="11020"/>
                      </a:cubicBezTo>
                      <a:cubicBezTo>
                        <a:pt x="6943" y="10819"/>
                        <a:pt x="6943" y="10644"/>
                        <a:pt x="6918" y="10443"/>
                      </a:cubicBezTo>
                      <a:cubicBezTo>
                        <a:pt x="7469" y="9666"/>
                        <a:pt x="8121" y="8965"/>
                        <a:pt x="8747" y="8313"/>
                      </a:cubicBezTo>
                      <a:cubicBezTo>
                        <a:pt x="9675" y="7386"/>
                        <a:pt x="11229" y="6358"/>
                        <a:pt x="12732" y="5431"/>
                      </a:cubicBezTo>
                      <a:close/>
                      <a:moveTo>
                        <a:pt x="30903" y="3300"/>
                      </a:moveTo>
                      <a:cubicBezTo>
                        <a:pt x="32507" y="4528"/>
                        <a:pt x="33935" y="6158"/>
                        <a:pt x="34387" y="8263"/>
                      </a:cubicBezTo>
                      <a:cubicBezTo>
                        <a:pt x="34662" y="9466"/>
                        <a:pt x="34562" y="10769"/>
                        <a:pt x="34161" y="12072"/>
                      </a:cubicBezTo>
                      <a:cubicBezTo>
                        <a:pt x="34111" y="11220"/>
                        <a:pt x="33910" y="10393"/>
                        <a:pt x="33585" y="9641"/>
                      </a:cubicBezTo>
                      <a:cubicBezTo>
                        <a:pt x="33434" y="7235"/>
                        <a:pt x="32457" y="4955"/>
                        <a:pt x="30903" y="3300"/>
                      </a:cubicBezTo>
                      <a:close/>
                      <a:moveTo>
                        <a:pt x="12031" y="10493"/>
                      </a:moveTo>
                      <a:lnTo>
                        <a:pt x="12031" y="10493"/>
                      </a:lnTo>
                      <a:cubicBezTo>
                        <a:pt x="11855" y="10995"/>
                        <a:pt x="11730" y="11496"/>
                        <a:pt x="11680" y="11947"/>
                      </a:cubicBezTo>
                      <a:cubicBezTo>
                        <a:pt x="11655" y="12198"/>
                        <a:pt x="11630" y="12448"/>
                        <a:pt x="11604" y="12699"/>
                      </a:cubicBezTo>
                      <a:cubicBezTo>
                        <a:pt x="11354" y="12123"/>
                        <a:pt x="11178" y="11471"/>
                        <a:pt x="11153" y="10794"/>
                      </a:cubicBezTo>
                      <a:lnTo>
                        <a:pt x="11153" y="10769"/>
                      </a:lnTo>
                      <a:cubicBezTo>
                        <a:pt x="11429" y="10669"/>
                        <a:pt x="11730" y="10569"/>
                        <a:pt x="12031" y="10493"/>
                      </a:cubicBezTo>
                      <a:close/>
                      <a:moveTo>
                        <a:pt x="10878" y="9290"/>
                      </a:moveTo>
                      <a:lnTo>
                        <a:pt x="10878" y="9290"/>
                      </a:lnTo>
                      <a:cubicBezTo>
                        <a:pt x="10777" y="9691"/>
                        <a:pt x="10752" y="10092"/>
                        <a:pt x="10752" y="10493"/>
                      </a:cubicBezTo>
                      <a:cubicBezTo>
                        <a:pt x="9424" y="11070"/>
                        <a:pt x="8271" y="11922"/>
                        <a:pt x="7444" y="13050"/>
                      </a:cubicBezTo>
                      <a:cubicBezTo>
                        <a:pt x="7394" y="12925"/>
                        <a:pt x="7369" y="12824"/>
                        <a:pt x="7344" y="12724"/>
                      </a:cubicBezTo>
                      <a:cubicBezTo>
                        <a:pt x="7494" y="11571"/>
                        <a:pt x="8020" y="10493"/>
                        <a:pt x="8998" y="9867"/>
                      </a:cubicBezTo>
                      <a:cubicBezTo>
                        <a:pt x="9574" y="9516"/>
                        <a:pt x="10201" y="9341"/>
                        <a:pt x="10878" y="9290"/>
                      </a:cubicBezTo>
                      <a:close/>
                      <a:moveTo>
                        <a:pt x="6567" y="10995"/>
                      </a:moveTo>
                      <a:lnTo>
                        <a:pt x="6567" y="11070"/>
                      </a:lnTo>
                      <a:cubicBezTo>
                        <a:pt x="6642" y="11621"/>
                        <a:pt x="6767" y="12173"/>
                        <a:pt x="6893" y="12699"/>
                      </a:cubicBezTo>
                      <a:cubicBezTo>
                        <a:pt x="6893" y="12874"/>
                        <a:pt x="6868" y="13025"/>
                        <a:pt x="6868" y="13200"/>
                      </a:cubicBezTo>
                      <a:cubicBezTo>
                        <a:pt x="6642" y="12524"/>
                        <a:pt x="6517" y="11822"/>
                        <a:pt x="6492" y="11120"/>
                      </a:cubicBezTo>
                      <a:cubicBezTo>
                        <a:pt x="6517" y="11070"/>
                        <a:pt x="6542" y="11020"/>
                        <a:pt x="6567" y="10995"/>
                      </a:cubicBezTo>
                      <a:close/>
                      <a:moveTo>
                        <a:pt x="25765" y="6333"/>
                      </a:moveTo>
                      <a:cubicBezTo>
                        <a:pt x="25940" y="6834"/>
                        <a:pt x="26066" y="7361"/>
                        <a:pt x="26066" y="7912"/>
                      </a:cubicBezTo>
                      <a:cubicBezTo>
                        <a:pt x="26066" y="8012"/>
                        <a:pt x="26066" y="8138"/>
                        <a:pt x="26066" y="8238"/>
                      </a:cubicBezTo>
                      <a:cubicBezTo>
                        <a:pt x="25740" y="8965"/>
                        <a:pt x="25314" y="9591"/>
                        <a:pt x="24963" y="10017"/>
                      </a:cubicBezTo>
                      <a:cubicBezTo>
                        <a:pt x="23960" y="11295"/>
                        <a:pt x="22707" y="12398"/>
                        <a:pt x="21329" y="13225"/>
                      </a:cubicBezTo>
                      <a:cubicBezTo>
                        <a:pt x="20627" y="12273"/>
                        <a:pt x="19700" y="11471"/>
                        <a:pt x="18647" y="10869"/>
                      </a:cubicBezTo>
                      <a:cubicBezTo>
                        <a:pt x="18697" y="10694"/>
                        <a:pt x="18772" y="10518"/>
                        <a:pt x="18823" y="10343"/>
                      </a:cubicBezTo>
                      <a:cubicBezTo>
                        <a:pt x="19048" y="10117"/>
                        <a:pt x="19299" y="9892"/>
                        <a:pt x="19524" y="9666"/>
                      </a:cubicBezTo>
                      <a:cubicBezTo>
                        <a:pt x="21579" y="7812"/>
                        <a:pt x="23685" y="6684"/>
                        <a:pt x="25765" y="6333"/>
                      </a:cubicBezTo>
                      <a:close/>
                      <a:moveTo>
                        <a:pt x="18497" y="11270"/>
                      </a:moveTo>
                      <a:cubicBezTo>
                        <a:pt x="19474" y="11822"/>
                        <a:pt x="20326" y="12574"/>
                        <a:pt x="20978" y="13451"/>
                      </a:cubicBezTo>
                      <a:cubicBezTo>
                        <a:pt x="20502" y="13727"/>
                        <a:pt x="20000" y="13952"/>
                        <a:pt x="19499" y="14178"/>
                      </a:cubicBezTo>
                      <a:cubicBezTo>
                        <a:pt x="19299" y="13501"/>
                        <a:pt x="18998" y="12874"/>
                        <a:pt x="18547" y="12298"/>
                      </a:cubicBezTo>
                      <a:cubicBezTo>
                        <a:pt x="18447" y="12173"/>
                        <a:pt x="18321" y="12072"/>
                        <a:pt x="18221" y="11947"/>
                      </a:cubicBezTo>
                      <a:cubicBezTo>
                        <a:pt x="18321" y="11722"/>
                        <a:pt x="18396" y="11496"/>
                        <a:pt x="18497" y="11270"/>
                      </a:cubicBezTo>
                      <a:close/>
                      <a:moveTo>
                        <a:pt x="18096" y="12423"/>
                      </a:moveTo>
                      <a:lnTo>
                        <a:pt x="18096" y="12423"/>
                      </a:lnTo>
                      <a:cubicBezTo>
                        <a:pt x="18121" y="12473"/>
                        <a:pt x="18171" y="12524"/>
                        <a:pt x="18221" y="12574"/>
                      </a:cubicBezTo>
                      <a:cubicBezTo>
                        <a:pt x="18622" y="13100"/>
                        <a:pt x="18923" y="13701"/>
                        <a:pt x="19098" y="14328"/>
                      </a:cubicBezTo>
                      <a:cubicBezTo>
                        <a:pt x="18797" y="14453"/>
                        <a:pt x="18497" y="14554"/>
                        <a:pt x="18196" y="14654"/>
                      </a:cubicBezTo>
                      <a:cubicBezTo>
                        <a:pt x="18046" y="13902"/>
                        <a:pt x="18021" y="13150"/>
                        <a:pt x="18096" y="12423"/>
                      </a:cubicBezTo>
                      <a:close/>
                      <a:moveTo>
                        <a:pt x="13635" y="10193"/>
                      </a:moveTo>
                      <a:lnTo>
                        <a:pt x="13635" y="10193"/>
                      </a:lnTo>
                      <a:cubicBezTo>
                        <a:pt x="13359" y="11245"/>
                        <a:pt x="13334" y="12248"/>
                        <a:pt x="13484" y="13175"/>
                      </a:cubicBezTo>
                      <a:cubicBezTo>
                        <a:pt x="13609" y="13777"/>
                        <a:pt x="13810" y="14353"/>
                        <a:pt x="14111" y="14879"/>
                      </a:cubicBezTo>
                      <a:cubicBezTo>
                        <a:pt x="13760" y="14779"/>
                        <a:pt x="13459" y="14654"/>
                        <a:pt x="13158" y="14478"/>
                      </a:cubicBezTo>
                      <a:cubicBezTo>
                        <a:pt x="12707" y="14203"/>
                        <a:pt x="12306" y="13827"/>
                        <a:pt x="12005" y="13376"/>
                      </a:cubicBezTo>
                      <a:cubicBezTo>
                        <a:pt x="12005" y="12925"/>
                        <a:pt x="12031" y="12473"/>
                        <a:pt x="12106" y="11997"/>
                      </a:cubicBezTo>
                      <a:cubicBezTo>
                        <a:pt x="12156" y="11496"/>
                        <a:pt x="12306" y="10945"/>
                        <a:pt x="12482" y="10368"/>
                      </a:cubicBezTo>
                      <a:cubicBezTo>
                        <a:pt x="12858" y="10293"/>
                        <a:pt x="13234" y="10218"/>
                        <a:pt x="13635" y="10193"/>
                      </a:cubicBezTo>
                      <a:close/>
                      <a:moveTo>
                        <a:pt x="33585" y="10995"/>
                      </a:moveTo>
                      <a:cubicBezTo>
                        <a:pt x="33735" y="11671"/>
                        <a:pt x="33785" y="12398"/>
                        <a:pt x="33735" y="13150"/>
                      </a:cubicBezTo>
                      <a:cubicBezTo>
                        <a:pt x="33585" y="13501"/>
                        <a:pt x="33384" y="13852"/>
                        <a:pt x="33184" y="14178"/>
                      </a:cubicBezTo>
                      <a:cubicBezTo>
                        <a:pt x="33008" y="14453"/>
                        <a:pt x="32833" y="14704"/>
                        <a:pt x="32632" y="14955"/>
                      </a:cubicBezTo>
                      <a:cubicBezTo>
                        <a:pt x="33133" y="13802"/>
                        <a:pt x="33434" y="12599"/>
                        <a:pt x="33559" y="11371"/>
                      </a:cubicBezTo>
                      <a:cubicBezTo>
                        <a:pt x="33559" y="11245"/>
                        <a:pt x="33585" y="11120"/>
                        <a:pt x="33585" y="10995"/>
                      </a:cubicBezTo>
                      <a:close/>
                      <a:moveTo>
                        <a:pt x="17620" y="13401"/>
                      </a:moveTo>
                      <a:cubicBezTo>
                        <a:pt x="17620" y="13852"/>
                        <a:pt x="17670" y="14303"/>
                        <a:pt x="17770" y="14754"/>
                      </a:cubicBezTo>
                      <a:cubicBezTo>
                        <a:pt x="17745" y="14779"/>
                        <a:pt x="17745" y="14779"/>
                        <a:pt x="17745" y="14779"/>
                      </a:cubicBezTo>
                      <a:cubicBezTo>
                        <a:pt x="17469" y="14854"/>
                        <a:pt x="17143" y="14904"/>
                        <a:pt x="16818" y="14980"/>
                      </a:cubicBezTo>
                      <a:cubicBezTo>
                        <a:pt x="17118" y="14453"/>
                        <a:pt x="17369" y="13927"/>
                        <a:pt x="17620" y="13401"/>
                      </a:cubicBezTo>
                      <a:close/>
                      <a:moveTo>
                        <a:pt x="14787" y="10168"/>
                      </a:moveTo>
                      <a:cubicBezTo>
                        <a:pt x="14888" y="10218"/>
                        <a:pt x="15013" y="10293"/>
                        <a:pt x="15113" y="10343"/>
                      </a:cubicBezTo>
                      <a:cubicBezTo>
                        <a:pt x="15790" y="10669"/>
                        <a:pt x="16517" y="11045"/>
                        <a:pt x="17193" y="11571"/>
                      </a:cubicBezTo>
                      <a:cubicBezTo>
                        <a:pt x="16291" y="12674"/>
                        <a:pt x="15589" y="13852"/>
                        <a:pt x="15088" y="15055"/>
                      </a:cubicBezTo>
                      <a:cubicBezTo>
                        <a:pt x="14938" y="15055"/>
                        <a:pt x="14787" y="15030"/>
                        <a:pt x="14662" y="15005"/>
                      </a:cubicBezTo>
                      <a:cubicBezTo>
                        <a:pt x="14286" y="14428"/>
                        <a:pt x="14036" y="13777"/>
                        <a:pt x="13910" y="13100"/>
                      </a:cubicBezTo>
                      <a:cubicBezTo>
                        <a:pt x="13710" y="12097"/>
                        <a:pt x="13810" y="11120"/>
                        <a:pt x="14061" y="10168"/>
                      </a:cubicBezTo>
                      <a:close/>
                      <a:moveTo>
                        <a:pt x="17494" y="11822"/>
                      </a:moveTo>
                      <a:cubicBezTo>
                        <a:pt x="17569" y="11897"/>
                        <a:pt x="17645" y="11947"/>
                        <a:pt x="17695" y="11997"/>
                      </a:cubicBezTo>
                      <a:cubicBezTo>
                        <a:pt x="17695" y="12072"/>
                        <a:pt x="17670" y="12148"/>
                        <a:pt x="17670" y="12198"/>
                      </a:cubicBezTo>
                      <a:cubicBezTo>
                        <a:pt x="17319" y="13100"/>
                        <a:pt x="16918" y="13952"/>
                        <a:pt x="16467" y="14779"/>
                      </a:cubicBezTo>
                      <a:cubicBezTo>
                        <a:pt x="16417" y="14879"/>
                        <a:pt x="16366" y="14955"/>
                        <a:pt x="16316" y="15030"/>
                      </a:cubicBezTo>
                      <a:cubicBezTo>
                        <a:pt x="16041" y="15055"/>
                        <a:pt x="15790" y="15080"/>
                        <a:pt x="15514" y="15080"/>
                      </a:cubicBezTo>
                      <a:cubicBezTo>
                        <a:pt x="16016" y="13952"/>
                        <a:pt x="16667" y="12874"/>
                        <a:pt x="17494" y="11822"/>
                      </a:cubicBezTo>
                      <a:close/>
                      <a:moveTo>
                        <a:pt x="7319" y="13977"/>
                      </a:moveTo>
                      <a:cubicBezTo>
                        <a:pt x="7469" y="14353"/>
                        <a:pt x="7645" y="14729"/>
                        <a:pt x="7820" y="15105"/>
                      </a:cubicBezTo>
                      <a:cubicBezTo>
                        <a:pt x="7645" y="14854"/>
                        <a:pt x="7494" y="14579"/>
                        <a:pt x="7344" y="14328"/>
                      </a:cubicBezTo>
                      <a:cubicBezTo>
                        <a:pt x="7344" y="14203"/>
                        <a:pt x="7319" y="14102"/>
                        <a:pt x="7319" y="14002"/>
                      </a:cubicBezTo>
                      <a:cubicBezTo>
                        <a:pt x="7319" y="13977"/>
                        <a:pt x="7319" y="13977"/>
                        <a:pt x="7319" y="13977"/>
                      </a:cubicBezTo>
                      <a:close/>
                      <a:moveTo>
                        <a:pt x="25890" y="9441"/>
                      </a:moveTo>
                      <a:lnTo>
                        <a:pt x="25890" y="9441"/>
                      </a:lnTo>
                      <a:cubicBezTo>
                        <a:pt x="25665" y="10318"/>
                        <a:pt x="25239" y="11270"/>
                        <a:pt x="24612" y="12273"/>
                      </a:cubicBezTo>
                      <a:cubicBezTo>
                        <a:pt x="23960" y="13326"/>
                        <a:pt x="23183" y="14278"/>
                        <a:pt x="22331" y="15105"/>
                      </a:cubicBezTo>
                      <a:cubicBezTo>
                        <a:pt x="22131" y="14554"/>
                        <a:pt x="21880" y="14052"/>
                        <a:pt x="21579" y="13576"/>
                      </a:cubicBezTo>
                      <a:cubicBezTo>
                        <a:pt x="22983" y="12724"/>
                        <a:pt x="24261" y="11596"/>
                        <a:pt x="25289" y="10293"/>
                      </a:cubicBezTo>
                      <a:cubicBezTo>
                        <a:pt x="25464" y="10042"/>
                        <a:pt x="25690" y="9767"/>
                        <a:pt x="25890" y="9441"/>
                      </a:cubicBezTo>
                      <a:close/>
                      <a:moveTo>
                        <a:pt x="6116" y="11797"/>
                      </a:moveTo>
                      <a:cubicBezTo>
                        <a:pt x="6216" y="12574"/>
                        <a:pt x="6442" y="13376"/>
                        <a:pt x="6767" y="14102"/>
                      </a:cubicBezTo>
                      <a:cubicBezTo>
                        <a:pt x="6492" y="14654"/>
                        <a:pt x="6291" y="15205"/>
                        <a:pt x="6141" y="15807"/>
                      </a:cubicBezTo>
                      <a:cubicBezTo>
                        <a:pt x="5940" y="15406"/>
                        <a:pt x="5790" y="15030"/>
                        <a:pt x="5715" y="14629"/>
                      </a:cubicBezTo>
                      <a:cubicBezTo>
                        <a:pt x="5514" y="13651"/>
                        <a:pt x="5715" y="12699"/>
                        <a:pt x="6116" y="11797"/>
                      </a:cubicBezTo>
                      <a:close/>
                      <a:moveTo>
                        <a:pt x="24662" y="12950"/>
                      </a:moveTo>
                      <a:lnTo>
                        <a:pt x="24662" y="12950"/>
                      </a:lnTo>
                      <a:cubicBezTo>
                        <a:pt x="24086" y="14052"/>
                        <a:pt x="23384" y="15080"/>
                        <a:pt x="22607" y="16032"/>
                      </a:cubicBezTo>
                      <a:cubicBezTo>
                        <a:pt x="22557" y="15857"/>
                        <a:pt x="22532" y="15706"/>
                        <a:pt x="22482" y="15531"/>
                      </a:cubicBezTo>
                      <a:cubicBezTo>
                        <a:pt x="23284" y="14779"/>
                        <a:pt x="24011" y="13927"/>
                        <a:pt x="24662" y="12950"/>
                      </a:cubicBezTo>
                      <a:close/>
                      <a:moveTo>
                        <a:pt x="16041" y="15481"/>
                      </a:moveTo>
                      <a:lnTo>
                        <a:pt x="16041" y="15481"/>
                      </a:lnTo>
                      <a:cubicBezTo>
                        <a:pt x="15890" y="15732"/>
                        <a:pt x="15740" y="15957"/>
                        <a:pt x="15564" y="16183"/>
                      </a:cubicBezTo>
                      <a:cubicBezTo>
                        <a:pt x="15464" y="16057"/>
                        <a:pt x="15339" y="15932"/>
                        <a:pt x="15239" y="15807"/>
                      </a:cubicBezTo>
                      <a:cubicBezTo>
                        <a:pt x="15264" y="15706"/>
                        <a:pt x="15314" y="15606"/>
                        <a:pt x="15339" y="15506"/>
                      </a:cubicBezTo>
                      <a:cubicBezTo>
                        <a:pt x="15564" y="15506"/>
                        <a:pt x="15815" y="15506"/>
                        <a:pt x="16041" y="15481"/>
                      </a:cubicBezTo>
                      <a:close/>
                      <a:moveTo>
                        <a:pt x="15088" y="16258"/>
                      </a:moveTo>
                      <a:cubicBezTo>
                        <a:pt x="15163" y="16333"/>
                        <a:pt x="15239" y="16433"/>
                        <a:pt x="15314" y="16509"/>
                      </a:cubicBezTo>
                      <a:cubicBezTo>
                        <a:pt x="15163" y="16684"/>
                        <a:pt x="15013" y="16859"/>
                        <a:pt x="14863" y="17010"/>
                      </a:cubicBezTo>
                      <a:cubicBezTo>
                        <a:pt x="14913" y="16759"/>
                        <a:pt x="14988" y="16509"/>
                        <a:pt x="15088" y="16258"/>
                      </a:cubicBezTo>
                      <a:close/>
                      <a:moveTo>
                        <a:pt x="21204" y="13802"/>
                      </a:moveTo>
                      <a:cubicBezTo>
                        <a:pt x="21529" y="14303"/>
                        <a:pt x="21805" y="14829"/>
                        <a:pt x="22006" y="15406"/>
                      </a:cubicBezTo>
                      <a:cubicBezTo>
                        <a:pt x="21279" y="16057"/>
                        <a:pt x="20502" y="16609"/>
                        <a:pt x="19675" y="17060"/>
                      </a:cubicBezTo>
                      <a:cubicBezTo>
                        <a:pt x="19800" y="16233"/>
                        <a:pt x="19775" y="15381"/>
                        <a:pt x="19599" y="14579"/>
                      </a:cubicBezTo>
                      <a:cubicBezTo>
                        <a:pt x="20151" y="14353"/>
                        <a:pt x="20702" y="14102"/>
                        <a:pt x="21204" y="13802"/>
                      </a:cubicBezTo>
                      <a:close/>
                      <a:moveTo>
                        <a:pt x="19198" y="14729"/>
                      </a:moveTo>
                      <a:cubicBezTo>
                        <a:pt x="19374" y="15556"/>
                        <a:pt x="19374" y="16433"/>
                        <a:pt x="19224" y="17311"/>
                      </a:cubicBezTo>
                      <a:lnTo>
                        <a:pt x="19173" y="17311"/>
                      </a:lnTo>
                      <a:cubicBezTo>
                        <a:pt x="18772" y="16609"/>
                        <a:pt x="18472" y="15857"/>
                        <a:pt x="18271" y="15055"/>
                      </a:cubicBezTo>
                      <a:cubicBezTo>
                        <a:pt x="18597" y="14955"/>
                        <a:pt x="18898" y="14854"/>
                        <a:pt x="19198" y="14729"/>
                      </a:cubicBezTo>
                      <a:close/>
                      <a:moveTo>
                        <a:pt x="17845" y="15180"/>
                      </a:moveTo>
                      <a:cubicBezTo>
                        <a:pt x="18046" y="15982"/>
                        <a:pt x="18371" y="16784"/>
                        <a:pt x="18797" y="17486"/>
                      </a:cubicBezTo>
                      <a:cubicBezTo>
                        <a:pt x="18547" y="17611"/>
                        <a:pt x="18271" y="17712"/>
                        <a:pt x="18021" y="17812"/>
                      </a:cubicBezTo>
                      <a:cubicBezTo>
                        <a:pt x="17219" y="17486"/>
                        <a:pt x="16492" y="17010"/>
                        <a:pt x="15865" y="16458"/>
                      </a:cubicBezTo>
                      <a:cubicBezTo>
                        <a:pt x="16116" y="16158"/>
                        <a:pt x="16341" y="15807"/>
                        <a:pt x="16567" y="15431"/>
                      </a:cubicBezTo>
                      <a:cubicBezTo>
                        <a:pt x="16968" y="15381"/>
                        <a:pt x="17394" y="15305"/>
                        <a:pt x="17845" y="15180"/>
                      </a:cubicBezTo>
                      <a:close/>
                      <a:moveTo>
                        <a:pt x="30752" y="7110"/>
                      </a:moveTo>
                      <a:lnTo>
                        <a:pt x="30752" y="7110"/>
                      </a:lnTo>
                      <a:cubicBezTo>
                        <a:pt x="31379" y="7461"/>
                        <a:pt x="31930" y="7912"/>
                        <a:pt x="32356" y="8438"/>
                      </a:cubicBezTo>
                      <a:cubicBezTo>
                        <a:pt x="32682" y="8839"/>
                        <a:pt x="32958" y="9265"/>
                        <a:pt x="33158" y="9742"/>
                      </a:cubicBezTo>
                      <a:cubicBezTo>
                        <a:pt x="33209" y="10268"/>
                        <a:pt x="33184" y="10794"/>
                        <a:pt x="33133" y="11346"/>
                      </a:cubicBezTo>
                      <a:cubicBezTo>
                        <a:pt x="32983" y="13000"/>
                        <a:pt x="32432" y="14629"/>
                        <a:pt x="31580" y="16183"/>
                      </a:cubicBezTo>
                      <a:cubicBezTo>
                        <a:pt x="31003" y="16784"/>
                        <a:pt x="30326" y="17361"/>
                        <a:pt x="29549" y="17912"/>
                      </a:cubicBezTo>
                      <a:cubicBezTo>
                        <a:pt x="30001" y="17436"/>
                        <a:pt x="30376" y="16884"/>
                        <a:pt x="30702" y="16258"/>
                      </a:cubicBezTo>
                      <a:cubicBezTo>
                        <a:pt x="31454" y="14829"/>
                        <a:pt x="31730" y="13100"/>
                        <a:pt x="31529" y="11421"/>
                      </a:cubicBezTo>
                      <a:cubicBezTo>
                        <a:pt x="31905" y="10017"/>
                        <a:pt x="31730" y="8589"/>
                        <a:pt x="31028" y="7511"/>
                      </a:cubicBezTo>
                      <a:cubicBezTo>
                        <a:pt x="30953" y="7386"/>
                        <a:pt x="30853" y="7235"/>
                        <a:pt x="30752" y="7110"/>
                      </a:cubicBezTo>
                      <a:close/>
                      <a:moveTo>
                        <a:pt x="12005" y="14052"/>
                      </a:moveTo>
                      <a:lnTo>
                        <a:pt x="12005" y="14052"/>
                      </a:lnTo>
                      <a:cubicBezTo>
                        <a:pt x="12281" y="14353"/>
                        <a:pt x="12582" y="14629"/>
                        <a:pt x="12933" y="14829"/>
                      </a:cubicBezTo>
                      <a:cubicBezTo>
                        <a:pt x="13359" y="15080"/>
                        <a:pt x="13860" y="15280"/>
                        <a:pt x="14411" y="15381"/>
                      </a:cubicBezTo>
                      <a:cubicBezTo>
                        <a:pt x="14512" y="15556"/>
                        <a:pt x="14637" y="15732"/>
                        <a:pt x="14762" y="15882"/>
                      </a:cubicBezTo>
                      <a:cubicBezTo>
                        <a:pt x="14562" y="16433"/>
                        <a:pt x="14437" y="16960"/>
                        <a:pt x="14336" y="17511"/>
                      </a:cubicBezTo>
                      <a:cubicBezTo>
                        <a:pt x="14261" y="17561"/>
                        <a:pt x="14186" y="17611"/>
                        <a:pt x="14111" y="17686"/>
                      </a:cubicBezTo>
                      <a:cubicBezTo>
                        <a:pt x="13860" y="17862"/>
                        <a:pt x="13635" y="18012"/>
                        <a:pt x="13384" y="18138"/>
                      </a:cubicBezTo>
                      <a:cubicBezTo>
                        <a:pt x="13058" y="17712"/>
                        <a:pt x="12807" y="17260"/>
                        <a:pt x="12607" y="16784"/>
                      </a:cubicBezTo>
                      <a:cubicBezTo>
                        <a:pt x="12256" y="15982"/>
                        <a:pt x="12056" y="15080"/>
                        <a:pt x="12005" y="14052"/>
                      </a:cubicBezTo>
                      <a:close/>
                      <a:moveTo>
                        <a:pt x="19023" y="17862"/>
                      </a:moveTo>
                      <a:cubicBezTo>
                        <a:pt x="19048" y="17887"/>
                        <a:pt x="19048" y="17912"/>
                        <a:pt x="19073" y="17937"/>
                      </a:cubicBezTo>
                      <a:cubicBezTo>
                        <a:pt x="19048" y="18012"/>
                        <a:pt x="19048" y="18087"/>
                        <a:pt x="19023" y="18138"/>
                      </a:cubicBezTo>
                      <a:cubicBezTo>
                        <a:pt x="18873" y="18113"/>
                        <a:pt x="18747" y="18062"/>
                        <a:pt x="18622" y="18037"/>
                      </a:cubicBezTo>
                      <a:cubicBezTo>
                        <a:pt x="18747" y="17962"/>
                        <a:pt x="18873" y="17912"/>
                        <a:pt x="19023" y="17862"/>
                      </a:cubicBezTo>
                      <a:close/>
                      <a:moveTo>
                        <a:pt x="10752" y="10945"/>
                      </a:moveTo>
                      <a:cubicBezTo>
                        <a:pt x="10802" y="11872"/>
                        <a:pt x="11103" y="12774"/>
                        <a:pt x="11579" y="13501"/>
                      </a:cubicBezTo>
                      <a:cubicBezTo>
                        <a:pt x="11579" y="14804"/>
                        <a:pt x="11780" y="15957"/>
                        <a:pt x="12206" y="16960"/>
                      </a:cubicBezTo>
                      <a:cubicBezTo>
                        <a:pt x="12406" y="17386"/>
                        <a:pt x="12632" y="17812"/>
                        <a:pt x="12908" y="18213"/>
                      </a:cubicBezTo>
                      <a:cubicBezTo>
                        <a:pt x="11504" y="17937"/>
                        <a:pt x="10176" y="17361"/>
                        <a:pt x="9123" y="16483"/>
                      </a:cubicBezTo>
                      <a:cubicBezTo>
                        <a:pt x="8497" y="15556"/>
                        <a:pt x="7970" y="14554"/>
                        <a:pt x="7594" y="13526"/>
                      </a:cubicBezTo>
                      <a:cubicBezTo>
                        <a:pt x="7645" y="13451"/>
                        <a:pt x="7695" y="13376"/>
                        <a:pt x="7770" y="13300"/>
                      </a:cubicBezTo>
                      <a:cubicBezTo>
                        <a:pt x="8522" y="12298"/>
                        <a:pt x="9549" y="11496"/>
                        <a:pt x="10752" y="10945"/>
                      </a:cubicBezTo>
                      <a:close/>
                      <a:moveTo>
                        <a:pt x="26993" y="6208"/>
                      </a:moveTo>
                      <a:cubicBezTo>
                        <a:pt x="27595" y="6208"/>
                        <a:pt x="28171" y="6258"/>
                        <a:pt x="28722" y="6383"/>
                      </a:cubicBezTo>
                      <a:cubicBezTo>
                        <a:pt x="29173" y="6859"/>
                        <a:pt x="29549" y="7386"/>
                        <a:pt x="29900" y="7937"/>
                      </a:cubicBezTo>
                      <a:cubicBezTo>
                        <a:pt x="30527" y="9015"/>
                        <a:pt x="30928" y="10193"/>
                        <a:pt x="31103" y="11371"/>
                      </a:cubicBezTo>
                      <a:cubicBezTo>
                        <a:pt x="31053" y="11496"/>
                        <a:pt x="31028" y="11596"/>
                        <a:pt x="31003" y="11696"/>
                      </a:cubicBezTo>
                      <a:cubicBezTo>
                        <a:pt x="30577" y="12849"/>
                        <a:pt x="29800" y="13952"/>
                        <a:pt x="28572" y="15080"/>
                      </a:cubicBezTo>
                      <a:cubicBezTo>
                        <a:pt x="26793" y="16734"/>
                        <a:pt x="24737" y="17812"/>
                        <a:pt x="22682" y="18213"/>
                      </a:cubicBezTo>
                      <a:cubicBezTo>
                        <a:pt x="22757" y="17686"/>
                        <a:pt x="22757" y="17135"/>
                        <a:pt x="22682" y="16584"/>
                      </a:cubicBezTo>
                      <a:cubicBezTo>
                        <a:pt x="23935" y="15155"/>
                        <a:pt x="24938" y="13551"/>
                        <a:pt x="25690" y="11797"/>
                      </a:cubicBezTo>
                      <a:cubicBezTo>
                        <a:pt x="26291" y="10393"/>
                        <a:pt x="26592" y="9090"/>
                        <a:pt x="26667" y="7887"/>
                      </a:cubicBezTo>
                      <a:cubicBezTo>
                        <a:pt x="26843" y="7361"/>
                        <a:pt x="26968" y="6784"/>
                        <a:pt x="26993" y="6208"/>
                      </a:cubicBezTo>
                      <a:close/>
                      <a:moveTo>
                        <a:pt x="7695" y="15631"/>
                      </a:moveTo>
                      <a:cubicBezTo>
                        <a:pt x="7920" y="15907"/>
                        <a:pt x="8171" y="16183"/>
                        <a:pt x="8421" y="16433"/>
                      </a:cubicBezTo>
                      <a:cubicBezTo>
                        <a:pt x="8547" y="16534"/>
                        <a:pt x="8672" y="16659"/>
                        <a:pt x="8797" y="16759"/>
                      </a:cubicBezTo>
                      <a:cubicBezTo>
                        <a:pt x="9148" y="17285"/>
                        <a:pt x="9549" y="17762"/>
                        <a:pt x="9950" y="18238"/>
                      </a:cubicBezTo>
                      <a:cubicBezTo>
                        <a:pt x="9148" y="17812"/>
                        <a:pt x="8421" y="17060"/>
                        <a:pt x="7895" y="16082"/>
                      </a:cubicBezTo>
                      <a:cubicBezTo>
                        <a:pt x="7820" y="15932"/>
                        <a:pt x="7745" y="15782"/>
                        <a:pt x="7695" y="15631"/>
                      </a:cubicBezTo>
                      <a:close/>
                      <a:moveTo>
                        <a:pt x="14236" y="18113"/>
                      </a:moveTo>
                      <a:cubicBezTo>
                        <a:pt x="14211" y="18188"/>
                        <a:pt x="14211" y="18288"/>
                        <a:pt x="14186" y="18363"/>
                      </a:cubicBezTo>
                      <a:cubicBezTo>
                        <a:pt x="14086" y="18363"/>
                        <a:pt x="13960" y="18363"/>
                        <a:pt x="13860" y="18338"/>
                      </a:cubicBezTo>
                      <a:cubicBezTo>
                        <a:pt x="13985" y="18263"/>
                        <a:pt x="14111" y="18188"/>
                        <a:pt x="14236" y="18113"/>
                      </a:cubicBezTo>
                      <a:close/>
                      <a:moveTo>
                        <a:pt x="22131" y="15857"/>
                      </a:moveTo>
                      <a:cubicBezTo>
                        <a:pt x="22181" y="16032"/>
                        <a:pt x="22206" y="16233"/>
                        <a:pt x="22256" y="16433"/>
                      </a:cubicBezTo>
                      <a:cubicBezTo>
                        <a:pt x="21630" y="17135"/>
                        <a:pt x="20978" y="17762"/>
                        <a:pt x="20276" y="18363"/>
                      </a:cubicBezTo>
                      <a:cubicBezTo>
                        <a:pt x="20151" y="18338"/>
                        <a:pt x="20026" y="18338"/>
                        <a:pt x="19900" y="18313"/>
                      </a:cubicBezTo>
                      <a:cubicBezTo>
                        <a:pt x="19775" y="18163"/>
                        <a:pt x="19650" y="18012"/>
                        <a:pt x="19524" y="17837"/>
                      </a:cubicBezTo>
                      <a:cubicBezTo>
                        <a:pt x="19549" y="17762"/>
                        <a:pt x="19574" y="17661"/>
                        <a:pt x="19574" y="17586"/>
                      </a:cubicBezTo>
                      <a:cubicBezTo>
                        <a:pt x="20477" y="17110"/>
                        <a:pt x="21329" y="16534"/>
                        <a:pt x="22131" y="15857"/>
                      </a:cubicBezTo>
                      <a:close/>
                      <a:moveTo>
                        <a:pt x="15615" y="16784"/>
                      </a:moveTo>
                      <a:cubicBezTo>
                        <a:pt x="16141" y="17260"/>
                        <a:pt x="16767" y="17686"/>
                        <a:pt x="17419" y="17987"/>
                      </a:cubicBezTo>
                      <a:cubicBezTo>
                        <a:pt x="16492" y="18263"/>
                        <a:pt x="15539" y="18388"/>
                        <a:pt x="14612" y="18388"/>
                      </a:cubicBezTo>
                      <a:cubicBezTo>
                        <a:pt x="14637" y="18163"/>
                        <a:pt x="14662" y="17937"/>
                        <a:pt x="14712" y="17737"/>
                      </a:cubicBezTo>
                      <a:cubicBezTo>
                        <a:pt x="15013" y="17461"/>
                        <a:pt x="15339" y="17160"/>
                        <a:pt x="15615" y="16784"/>
                      </a:cubicBezTo>
                      <a:close/>
                      <a:moveTo>
                        <a:pt x="22306" y="17010"/>
                      </a:moveTo>
                      <a:lnTo>
                        <a:pt x="22306" y="17010"/>
                      </a:lnTo>
                      <a:cubicBezTo>
                        <a:pt x="22331" y="17436"/>
                        <a:pt x="22306" y="17862"/>
                        <a:pt x="22256" y="18288"/>
                      </a:cubicBezTo>
                      <a:cubicBezTo>
                        <a:pt x="21805" y="18363"/>
                        <a:pt x="21379" y="18388"/>
                        <a:pt x="20953" y="18388"/>
                      </a:cubicBezTo>
                      <a:lnTo>
                        <a:pt x="20903" y="18388"/>
                      </a:lnTo>
                      <a:cubicBezTo>
                        <a:pt x="21404" y="17962"/>
                        <a:pt x="21855" y="17511"/>
                        <a:pt x="22306" y="17010"/>
                      </a:cubicBezTo>
                      <a:close/>
                      <a:moveTo>
                        <a:pt x="9900" y="17536"/>
                      </a:moveTo>
                      <a:lnTo>
                        <a:pt x="9900" y="17536"/>
                      </a:lnTo>
                      <a:cubicBezTo>
                        <a:pt x="10627" y="17962"/>
                        <a:pt x="11454" y="18288"/>
                        <a:pt x="12306" y="18514"/>
                      </a:cubicBezTo>
                      <a:cubicBezTo>
                        <a:pt x="12025" y="18570"/>
                        <a:pt x="11735" y="18602"/>
                        <a:pt x="11451" y="18602"/>
                      </a:cubicBezTo>
                      <a:cubicBezTo>
                        <a:pt x="11230" y="18602"/>
                        <a:pt x="11011" y="18583"/>
                        <a:pt x="10802" y="18539"/>
                      </a:cubicBezTo>
                      <a:cubicBezTo>
                        <a:pt x="10477" y="18213"/>
                        <a:pt x="10176" y="17887"/>
                        <a:pt x="9900" y="17536"/>
                      </a:cubicBezTo>
                      <a:close/>
                      <a:moveTo>
                        <a:pt x="13910" y="18764"/>
                      </a:moveTo>
                      <a:cubicBezTo>
                        <a:pt x="13985" y="18764"/>
                        <a:pt x="14086" y="18764"/>
                        <a:pt x="14161" y="18789"/>
                      </a:cubicBezTo>
                      <a:cubicBezTo>
                        <a:pt x="14161" y="18864"/>
                        <a:pt x="14161" y="18940"/>
                        <a:pt x="14136" y="18990"/>
                      </a:cubicBezTo>
                      <a:cubicBezTo>
                        <a:pt x="14061" y="18915"/>
                        <a:pt x="13985" y="18839"/>
                        <a:pt x="13910" y="18764"/>
                      </a:cubicBezTo>
                      <a:close/>
                      <a:moveTo>
                        <a:pt x="19299" y="18639"/>
                      </a:moveTo>
                      <a:cubicBezTo>
                        <a:pt x="19424" y="18664"/>
                        <a:pt x="19549" y="18689"/>
                        <a:pt x="19675" y="18714"/>
                      </a:cubicBezTo>
                      <a:cubicBezTo>
                        <a:pt x="19700" y="18739"/>
                        <a:pt x="19725" y="18764"/>
                        <a:pt x="19750" y="18789"/>
                      </a:cubicBezTo>
                      <a:cubicBezTo>
                        <a:pt x="19524" y="18965"/>
                        <a:pt x="19299" y="19115"/>
                        <a:pt x="19073" y="19290"/>
                      </a:cubicBezTo>
                      <a:cubicBezTo>
                        <a:pt x="19148" y="19065"/>
                        <a:pt x="19224" y="18864"/>
                        <a:pt x="19299" y="18639"/>
                      </a:cubicBezTo>
                      <a:close/>
                      <a:moveTo>
                        <a:pt x="22181" y="18714"/>
                      </a:moveTo>
                      <a:lnTo>
                        <a:pt x="22181" y="18714"/>
                      </a:lnTo>
                      <a:cubicBezTo>
                        <a:pt x="22106" y="19115"/>
                        <a:pt x="21980" y="19516"/>
                        <a:pt x="21830" y="19892"/>
                      </a:cubicBezTo>
                      <a:cubicBezTo>
                        <a:pt x="21304" y="19591"/>
                        <a:pt x="20828" y="19240"/>
                        <a:pt x="20376" y="18839"/>
                      </a:cubicBezTo>
                      <a:cubicBezTo>
                        <a:pt x="20401" y="18814"/>
                        <a:pt x="20427" y="18814"/>
                        <a:pt x="20427" y="18789"/>
                      </a:cubicBezTo>
                      <a:cubicBezTo>
                        <a:pt x="20571" y="18795"/>
                        <a:pt x="20716" y="18799"/>
                        <a:pt x="20863" y="18799"/>
                      </a:cubicBezTo>
                      <a:cubicBezTo>
                        <a:pt x="21302" y="18799"/>
                        <a:pt x="21749" y="18770"/>
                        <a:pt x="22181" y="18714"/>
                      </a:cubicBezTo>
                      <a:close/>
                      <a:moveTo>
                        <a:pt x="33559" y="14353"/>
                      </a:moveTo>
                      <a:cubicBezTo>
                        <a:pt x="33459" y="14779"/>
                        <a:pt x="33334" y="15205"/>
                        <a:pt x="33184" y="15631"/>
                      </a:cubicBezTo>
                      <a:cubicBezTo>
                        <a:pt x="32482" y="17361"/>
                        <a:pt x="31304" y="18839"/>
                        <a:pt x="29825" y="19767"/>
                      </a:cubicBezTo>
                      <a:cubicBezTo>
                        <a:pt x="29524" y="19967"/>
                        <a:pt x="29199" y="20143"/>
                        <a:pt x="28848" y="20268"/>
                      </a:cubicBezTo>
                      <a:cubicBezTo>
                        <a:pt x="28898" y="20243"/>
                        <a:pt x="28948" y="20193"/>
                        <a:pt x="28973" y="20143"/>
                      </a:cubicBezTo>
                      <a:cubicBezTo>
                        <a:pt x="30176" y="19015"/>
                        <a:pt x="31153" y="17762"/>
                        <a:pt x="31905" y="16433"/>
                      </a:cubicBezTo>
                      <a:cubicBezTo>
                        <a:pt x="32557" y="15782"/>
                        <a:pt x="33083" y="15105"/>
                        <a:pt x="33534" y="14403"/>
                      </a:cubicBezTo>
                      <a:cubicBezTo>
                        <a:pt x="33534" y="14378"/>
                        <a:pt x="33559" y="14353"/>
                        <a:pt x="33559" y="14353"/>
                      </a:cubicBezTo>
                      <a:close/>
                      <a:moveTo>
                        <a:pt x="6968" y="14654"/>
                      </a:moveTo>
                      <a:cubicBezTo>
                        <a:pt x="7093" y="15230"/>
                        <a:pt x="7269" y="15782"/>
                        <a:pt x="7544" y="16283"/>
                      </a:cubicBezTo>
                      <a:cubicBezTo>
                        <a:pt x="8246" y="17636"/>
                        <a:pt x="9349" y="18589"/>
                        <a:pt x="10552" y="18915"/>
                      </a:cubicBezTo>
                      <a:lnTo>
                        <a:pt x="10602" y="18915"/>
                      </a:lnTo>
                      <a:cubicBezTo>
                        <a:pt x="11178" y="19516"/>
                        <a:pt x="11830" y="20067"/>
                        <a:pt x="12532" y="20544"/>
                      </a:cubicBezTo>
                      <a:cubicBezTo>
                        <a:pt x="10978" y="19967"/>
                        <a:pt x="9524" y="19140"/>
                        <a:pt x="8221" y="18087"/>
                      </a:cubicBezTo>
                      <a:cubicBezTo>
                        <a:pt x="7469" y="17511"/>
                        <a:pt x="6893" y="16935"/>
                        <a:pt x="6492" y="16333"/>
                      </a:cubicBezTo>
                      <a:cubicBezTo>
                        <a:pt x="6567" y="15757"/>
                        <a:pt x="6742" y="15205"/>
                        <a:pt x="6968" y="14654"/>
                      </a:cubicBezTo>
                      <a:close/>
                      <a:moveTo>
                        <a:pt x="17995" y="18263"/>
                      </a:moveTo>
                      <a:cubicBezTo>
                        <a:pt x="18296" y="18363"/>
                        <a:pt x="18597" y="18463"/>
                        <a:pt x="18898" y="18539"/>
                      </a:cubicBezTo>
                      <a:cubicBezTo>
                        <a:pt x="18772" y="18940"/>
                        <a:pt x="18597" y="19341"/>
                        <a:pt x="18396" y="19717"/>
                      </a:cubicBezTo>
                      <a:cubicBezTo>
                        <a:pt x="17870" y="20067"/>
                        <a:pt x="17294" y="20393"/>
                        <a:pt x="16717" y="20694"/>
                      </a:cubicBezTo>
                      <a:cubicBezTo>
                        <a:pt x="15915" y="20343"/>
                        <a:pt x="15188" y="19892"/>
                        <a:pt x="14562" y="19366"/>
                      </a:cubicBezTo>
                      <a:cubicBezTo>
                        <a:pt x="14562" y="19165"/>
                        <a:pt x="14562" y="18990"/>
                        <a:pt x="14587" y="18789"/>
                      </a:cubicBezTo>
                      <a:cubicBezTo>
                        <a:pt x="14668" y="18791"/>
                        <a:pt x="14749" y="18792"/>
                        <a:pt x="14830" y="18792"/>
                      </a:cubicBezTo>
                      <a:cubicBezTo>
                        <a:pt x="15730" y="18792"/>
                        <a:pt x="16648" y="18664"/>
                        <a:pt x="17544" y="18388"/>
                      </a:cubicBezTo>
                      <a:cubicBezTo>
                        <a:pt x="17695" y="18363"/>
                        <a:pt x="17845" y="18313"/>
                        <a:pt x="17995" y="18263"/>
                      </a:cubicBezTo>
                      <a:close/>
                      <a:moveTo>
                        <a:pt x="31178" y="12373"/>
                      </a:moveTo>
                      <a:cubicBezTo>
                        <a:pt x="31204" y="13676"/>
                        <a:pt x="30928" y="14955"/>
                        <a:pt x="30351" y="16057"/>
                      </a:cubicBezTo>
                      <a:cubicBezTo>
                        <a:pt x="29274" y="18113"/>
                        <a:pt x="27369" y="19391"/>
                        <a:pt x="25715" y="20168"/>
                      </a:cubicBezTo>
                      <a:cubicBezTo>
                        <a:pt x="25214" y="20393"/>
                        <a:pt x="24737" y="20594"/>
                        <a:pt x="24261" y="20744"/>
                      </a:cubicBezTo>
                      <a:cubicBezTo>
                        <a:pt x="23534" y="20619"/>
                        <a:pt x="22858" y="20393"/>
                        <a:pt x="22206" y="20067"/>
                      </a:cubicBezTo>
                      <a:cubicBezTo>
                        <a:pt x="22381" y="19616"/>
                        <a:pt x="22532" y="19140"/>
                        <a:pt x="22607" y="18639"/>
                      </a:cubicBezTo>
                      <a:cubicBezTo>
                        <a:pt x="24787" y="18263"/>
                        <a:pt x="26968" y="17135"/>
                        <a:pt x="28848" y="15381"/>
                      </a:cubicBezTo>
                      <a:cubicBezTo>
                        <a:pt x="29950" y="14378"/>
                        <a:pt x="30702" y="13376"/>
                        <a:pt x="31178" y="12373"/>
                      </a:cubicBezTo>
                      <a:close/>
                      <a:moveTo>
                        <a:pt x="30727" y="17536"/>
                      </a:moveTo>
                      <a:lnTo>
                        <a:pt x="30727" y="17536"/>
                      </a:lnTo>
                      <a:cubicBezTo>
                        <a:pt x="30126" y="18363"/>
                        <a:pt x="29449" y="19115"/>
                        <a:pt x="28697" y="19842"/>
                      </a:cubicBezTo>
                      <a:cubicBezTo>
                        <a:pt x="28397" y="20143"/>
                        <a:pt x="28096" y="20393"/>
                        <a:pt x="27820" y="20644"/>
                      </a:cubicBezTo>
                      <a:cubicBezTo>
                        <a:pt x="27138" y="20804"/>
                        <a:pt x="26425" y="20884"/>
                        <a:pt x="25717" y="20884"/>
                      </a:cubicBezTo>
                      <a:cubicBezTo>
                        <a:pt x="25540" y="20884"/>
                        <a:pt x="25364" y="20879"/>
                        <a:pt x="25188" y="20869"/>
                      </a:cubicBezTo>
                      <a:cubicBezTo>
                        <a:pt x="25414" y="20769"/>
                        <a:pt x="25640" y="20669"/>
                        <a:pt x="25890" y="20569"/>
                      </a:cubicBezTo>
                      <a:cubicBezTo>
                        <a:pt x="26893" y="20118"/>
                        <a:pt x="27920" y="19541"/>
                        <a:pt x="28923" y="18864"/>
                      </a:cubicBezTo>
                      <a:cubicBezTo>
                        <a:pt x="29574" y="18438"/>
                        <a:pt x="30176" y="17987"/>
                        <a:pt x="30727" y="17536"/>
                      </a:cubicBezTo>
                      <a:close/>
                      <a:moveTo>
                        <a:pt x="17995" y="20493"/>
                      </a:moveTo>
                      <a:lnTo>
                        <a:pt x="17995" y="20493"/>
                      </a:lnTo>
                      <a:cubicBezTo>
                        <a:pt x="17870" y="20669"/>
                        <a:pt x="17770" y="20844"/>
                        <a:pt x="17645" y="21020"/>
                      </a:cubicBezTo>
                      <a:cubicBezTo>
                        <a:pt x="17519" y="20970"/>
                        <a:pt x="17394" y="20920"/>
                        <a:pt x="17244" y="20894"/>
                      </a:cubicBezTo>
                      <a:cubicBezTo>
                        <a:pt x="17494" y="20769"/>
                        <a:pt x="17745" y="20619"/>
                        <a:pt x="17995" y="20493"/>
                      </a:cubicBezTo>
                      <a:close/>
                      <a:moveTo>
                        <a:pt x="13158" y="18664"/>
                      </a:moveTo>
                      <a:cubicBezTo>
                        <a:pt x="13208" y="18689"/>
                        <a:pt x="13259" y="18689"/>
                        <a:pt x="13284" y="18689"/>
                      </a:cubicBezTo>
                      <a:cubicBezTo>
                        <a:pt x="13534" y="18990"/>
                        <a:pt x="13835" y="19290"/>
                        <a:pt x="14136" y="19566"/>
                      </a:cubicBezTo>
                      <a:cubicBezTo>
                        <a:pt x="14136" y="19717"/>
                        <a:pt x="14136" y="19892"/>
                        <a:pt x="14161" y="20042"/>
                      </a:cubicBezTo>
                      <a:cubicBezTo>
                        <a:pt x="14161" y="20318"/>
                        <a:pt x="14211" y="20694"/>
                        <a:pt x="14311" y="21120"/>
                      </a:cubicBezTo>
                      <a:cubicBezTo>
                        <a:pt x="14236" y="21120"/>
                        <a:pt x="14161" y="21095"/>
                        <a:pt x="14111" y="21070"/>
                      </a:cubicBezTo>
                      <a:cubicBezTo>
                        <a:pt x="13083" y="20493"/>
                        <a:pt x="12131" y="19792"/>
                        <a:pt x="11279" y="19015"/>
                      </a:cubicBezTo>
                      <a:lnTo>
                        <a:pt x="11279" y="19015"/>
                      </a:lnTo>
                      <a:cubicBezTo>
                        <a:pt x="11331" y="19017"/>
                        <a:pt x="11384" y="19018"/>
                        <a:pt x="11437" y="19018"/>
                      </a:cubicBezTo>
                      <a:cubicBezTo>
                        <a:pt x="12014" y="19018"/>
                        <a:pt x="12607" y="18893"/>
                        <a:pt x="13158" y="18664"/>
                      </a:cubicBezTo>
                      <a:close/>
                      <a:moveTo>
                        <a:pt x="14562" y="19917"/>
                      </a:moveTo>
                      <a:cubicBezTo>
                        <a:pt x="15063" y="20293"/>
                        <a:pt x="15640" y="20644"/>
                        <a:pt x="16241" y="20920"/>
                      </a:cubicBezTo>
                      <a:cubicBezTo>
                        <a:pt x="15940" y="21045"/>
                        <a:pt x="15640" y="21195"/>
                        <a:pt x="15314" y="21295"/>
                      </a:cubicBezTo>
                      <a:cubicBezTo>
                        <a:pt x="15289" y="21321"/>
                        <a:pt x="15239" y="21321"/>
                        <a:pt x="15214" y="21346"/>
                      </a:cubicBezTo>
                      <a:cubicBezTo>
                        <a:pt x="15063" y="21321"/>
                        <a:pt x="14913" y="21270"/>
                        <a:pt x="14762" y="21245"/>
                      </a:cubicBezTo>
                      <a:cubicBezTo>
                        <a:pt x="14637" y="20769"/>
                        <a:pt x="14587" y="20318"/>
                        <a:pt x="14562" y="20017"/>
                      </a:cubicBezTo>
                      <a:cubicBezTo>
                        <a:pt x="14562" y="19992"/>
                        <a:pt x="14562" y="19942"/>
                        <a:pt x="14562" y="19917"/>
                      </a:cubicBezTo>
                      <a:close/>
                      <a:moveTo>
                        <a:pt x="22031" y="20468"/>
                      </a:moveTo>
                      <a:cubicBezTo>
                        <a:pt x="22457" y="20694"/>
                        <a:pt x="22933" y="20869"/>
                        <a:pt x="23409" y="20995"/>
                      </a:cubicBezTo>
                      <a:cubicBezTo>
                        <a:pt x="22757" y="21170"/>
                        <a:pt x="22131" y="21270"/>
                        <a:pt x="21529" y="21346"/>
                      </a:cubicBezTo>
                      <a:cubicBezTo>
                        <a:pt x="21705" y="21070"/>
                        <a:pt x="21880" y="20769"/>
                        <a:pt x="22031" y="20468"/>
                      </a:cubicBezTo>
                      <a:close/>
                      <a:moveTo>
                        <a:pt x="20051" y="19090"/>
                      </a:moveTo>
                      <a:cubicBezTo>
                        <a:pt x="20051" y="19090"/>
                        <a:pt x="20051" y="19090"/>
                        <a:pt x="20076" y="19115"/>
                      </a:cubicBezTo>
                      <a:cubicBezTo>
                        <a:pt x="20552" y="19566"/>
                        <a:pt x="21078" y="19967"/>
                        <a:pt x="21655" y="20268"/>
                      </a:cubicBezTo>
                      <a:cubicBezTo>
                        <a:pt x="21479" y="20669"/>
                        <a:pt x="21254" y="21045"/>
                        <a:pt x="20978" y="21396"/>
                      </a:cubicBezTo>
                      <a:cubicBezTo>
                        <a:pt x="20761" y="21396"/>
                        <a:pt x="20544" y="21407"/>
                        <a:pt x="20326" y="21407"/>
                      </a:cubicBezTo>
                      <a:cubicBezTo>
                        <a:pt x="20218" y="21407"/>
                        <a:pt x="20109" y="21404"/>
                        <a:pt x="20000" y="21396"/>
                      </a:cubicBezTo>
                      <a:cubicBezTo>
                        <a:pt x="19349" y="21371"/>
                        <a:pt x="18697" y="21270"/>
                        <a:pt x="18071" y="21120"/>
                      </a:cubicBezTo>
                      <a:cubicBezTo>
                        <a:pt x="18296" y="20794"/>
                        <a:pt x="18522" y="20418"/>
                        <a:pt x="18722" y="20042"/>
                      </a:cubicBezTo>
                      <a:cubicBezTo>
                        <a:pt x="19173" y="19742"/>
                        <a:pt x="19625" y="19416"/>
                        <a:pt x="20051" y="19090"/>
                      </a:cubicBezTo>
                      <a:close/>
                      <a:moveTo>
                        <a:pt x="16742" y="21145"/>
                      </a:moveTo>
                      <a:cubicBezTo>
                        <a:pt x="16943" y="21220"/>
                        <a:pt x="17168" y="21295"/>
                        <a:pt x="17369" y="21371"/>
                      </a:cubicBezTo>
                      <a:cubicBezTo>
                        <a:pt x="17294" y="21446"/>
                        <a:pt x="17219" y="21546"/>
                        <a:pt x="17143" y="21646"/>
                      </a:cubicBezTo>
                      <a:cubicBezTo>
                        <a:pt x="16767" y="21596"/>
                        <a:pt x="16366" y="21546"/>
                        <a:pt x="15965" y="21496"/>
                      </a:cubicBezTo>
                      <a:cubicBezTo>
                        <a:pt x="16241" y="21371"/>
                        <a:pt x="16492" y="21270"/>
                        <a:pt x="16742" y="21145"/>
                      </a:cubicBezTo>
                      <a:close/>
                      <a:moveTo>
                        <a:pt x="17795" y="21496"/>
                      </a:moveTo>
                      <a:cubicBezTo>
                        <a:pt x="18146" y="21571"/>
                        <a:pt x="18497" y="21646"/>
                        <a:pt x="18848" y="21696"/>
                      </a:cubicBezTo>
                      <a:cubicBezTo>
                        <a:pt x="18730" y="21704"/>
                        <a:pt x="18613" y="21707"/>
                        <a:pt x="18496" y="21707"/>
                      </a:cubicBezTo>
                      <a:cubicBezTo>
                        <a:pt x="18214" y="21707"/>
                        <a:pt x="17935" y="21689"/>
                        <a:pt x="17670" y="21671"/>
                      </a:cubicBezTo>
                      <a:cubicBezTo>
                        <a:pt x="17695" y="21646"/>
                        <a:pt x="17720" y="21596"/>
                        <a:pt x="17745" y="21571"/>
                      </a:cubicBezTo>
                      <a:cubicBezTo>
                        <a:pt x="17770" y="21546"/>
                        <a:pt x="17795" y="21521"/>
                        <a:pt x="17795" y="21496"/>
                      </a:cubicBezTo>
                      <a:close/>
                      <a:moveTo>
                        <a:pt x="6993" y="6183"/>
                      </a:moveTo>
                      <a:lnTo>
                        <a:pt x="6993" y="6183"/>
                      </a:lnTo>
                      <a:cubicBezTo>
                        <a:pt x="6742" y="6859"/>
                        <a:pt x="6592" y="7611"/>
                        <a:pt x="6492" y="8388"/>
                      </a:cubicBezTo>
                      <a:cubicBezTo>
                        <a:pt x="6191" y="9215"/>
                        <a:pt x="6041" y="10092"/>
                        <a:pt x="6066" y="10995"/>
                      </a:cubicBezTo>
                      <a:cubicBezTo>
                        <a:pt x="5414" y="12148"/>
                        <a:pt x="5038" y="13401"/>
                        <a:pt x="5314" y="14704"/>
                      </a:cubicBezTo>
                      <a:cubicBezTo>
                        <a:pt x="5414" y="15280"/>
                        <a:pt x="5665" y="15857"/>
                        <a:pt x="6015" y="16408"/>
                      </a:cubicBezTo>
                      <a:cubicBezTo>
                        <a:pt x="5740" y="18288"/>
                        <a:pt x="6141" y="20243"/>
                        <a:pt x="7244" y="21747"/>
                      </a:cubicBezTo>
                      <a:cubicBezTo>
                        <a:pt x="7319" y="21847"/>
                        <a:pt x="7394" y="21922"/>
                        <a:pt x="7469" y="22022"/>
                      </a:cubicBezTo>
                      <a:cubicBezTo>
                        <a:pt x="5364" y="21496"/>
                        <a:pt x="3534" y="20343"/>
                        <a:pt x="2356" y="18739"/>
                      </a:cubicBezTo>
                      <a:cubicBezTo>
                        <a:pt x="752" y="16509"/>
                        <a:pt x="426" y="13476"/>
                        <a:pt x="1554" y="10970"/>
                      </a:cubicBezTo>
                      <a:cubicBezTo>
                        <a:pt x="2507" y="8839"/>
                        <a:pt x="4487" y="7110"/>
                        <a:pt x="6993" y="6183"/>
                      </a:cubicBezTo>
                      <a:close/>
                      <a:moveTo>
                        <a:pt x="15690" y="21872"/>
                      </a:moveTo>
                      <a:lnTo>
                        <a:pt x="15690" y="21872"/>
                      </a:lnTo>
                      <a:cubicBezTo>
                        <a:pt x="16066" y="21922"/>
                        <a:pt x="16442" y="21972"/>
                        <a:pt x="16818" y="22022"/>
                      </a:cubicBezTo>
                      <a:cubicBezTo>
                        <a:pt x="16742" y="22098"/>
                        <a:pt x="16692" y="22148"/>
                        <a:pt x="16617" y="22223"/>
                      </a:cubicBezTo>
                      <a:cubicBezTo>
                        <a:pt x="16291" y="22123"/>
                        <a:pt x="15990" y="21997"/>
                        <a:pt x="15690" y="21872"/>
                      </a:cubicBezTo>
                      <a:close/>
                      <a:moveTo>
                        <a:pt x="6391" y="16910"/>
                      </a:moveTo>
                      <a:lnTo>
                        <a:pt x="6391" y="16910"/>
                      </a:lnTo>
                      <a:cubicBezTo>
                        <a:pt x="6817" y="17436"/>
                        <a:pt x="7319" y="17937"/>
                        <a:pt x="7945" y="18438"/>
                      </a:cubicBezTo>
                      <a:cubicBezTo>
                        <a:pt x="9725" y="19842"/>
                        <a:pt x="11780" y="20869"/>
                        <a:pt x="13935" y="21471"/>
                      </a:cubicBezTo>
                      <a:cubicBezTo>
                        <a:pt x="14061" y="21546"/>
                        <a:pt x="14186" y="21596"/>
                        <a:pt x="14311" y="21671"/>
                      </a:cubicBezTo>
                      <a:cubicBezTo>
                        <a:pt x="12888" y="22117"/>
                        <a:pt x="11488" y="22340"/>
                        <a:pt x="10144" y="22340"/>
                      </a:cubicBezTo>
                      <a:cubicBezTo>
                        <a:pt x="9523" y="22340"/>
                        <a:pt x="8915" y="22293"/>
                        <a:pt x="8321" y="22198"/>
                      </a:cubicBezTo>
                      <a:cubicBezTo>
                        <a:pt x="8271" y="22198"/>
                        <a:pt x="8221" y="22173"/>
                        <a:pt x="8171" y="22173"/>
                      </a:cubicBezTo>
                      <a:cubicBezTo>
                        <a:pt x="7970" y="21972"/>
                        <a:pt x="7770" y="21747"/>
                        <a:pt x="7569" y="21496"/>
                      </a:cubicBezTo>
                      <a:cubicBezTo>
                        <a:pt x="6642" y="20218"/>
                        <a:pt x="6241" y="18564"/>
                        <a:pt x="6391" y="16910"/>
                      </a:cubicBezTo>
                      <a:close/>
                      <a:moveTo>
                        <a:pt x="20401" y="22047"/>
                      </a:moveTo>
                      <a:cubicBezTo>
                        <a:pt x="20076" y="22373"/>
                        <a:pt x="19700" y="22649"/>
                        <a:pt x="19299" y="22874"/>
                      </a:cubicBezTo>
                      <a:cubicBezTo>
                        <a:pt x="18547" y="22749"/>
                        <a:pt x="17795" y="22599"/>
                        <a:pt x="17068" y="22373"/>
                      </a:cubicBezTo>
                      <a:cubicBezTo>
                        <a:pt x="17143" y="22273"/>
                        <a:pt x="17244" y="22173"/>
                        <a:pt x="17319" y="22072"/>
                      </a:cubicBezTo>
                      <a:cubicBezTo>
                        <a:pt x="17796" y="22107"/>
                        <a:pt x="18273" y="22126"/>
                        <a:pt x="18749" y="22126"/>
                      </a:cubicBezTo>
                      <a:cubicBezTo>
                        <a:pt x="19300" y="22126"/>
                        <a:pt x="19851" y="22101"/>
                        <a:pt x="20401" y="22047"/>
                      </a:cubicBezTo>
                      <a:close/>
                      <a:moveTo>
                        <a:pt x="15063" y="22047"/>
                      </a:moveTo>
                      <a:lnTo>
                        <a:pt x="15063" y="22047"/>
                      </a:lnTo>
                      <a:cubicBezTo>
                        <a:pt x="15464" y="22223"/>
                        <a:pt x="15865" y="22398"/>
                        <a:pt x="16266" y="22549"/>
                      </a:cubicBezTo>
                      <a:cubicBezTo>
                        <a:pt x="16091" y="22699"/>
                        <a:pt x="15940" y="22824"/>
                        <a:pt x="15765" y="22950"/>
                      </a:cubicBezTo>
                      <a:cubicBezTo>
                        <a:pt x="15439" y="22699"/>
                        <a:pt x="15214" y="22373"/>
                        <a:pt x="15063" y="22047"/>
                      </a:cubicBezTo>
                      <a:close/>
                      <a:moveTo>
                        <a:pt x="24286" y="21195"/>
                      </a:moveTo>
                      <a:cubicBezTo>
                        <a:pt x="24799" y="21281"/>
                        <a:pt x="25319" y="21326"/>
                        <a:pt x="25838" y="21326"/>
                      </a:cubicBezTo>
                      <a:cubicBezTo>
                        <a:pt x="26233" y="21326"/>
                        <a:pt x="26628" y="21300"/>
                        <a:pt x="27018" y="21245"/>
                      </a:cubicBezTo>
                      <a:lnTo>
                        <a:pt x="27018" y="21245"/>
                      </a:lnTo>
                      <a:cubicBezTo>
                        <a:pt x="26291" y="21747"/>
                        <a:pt x="25539" y="22123"/>
                        <a:pt x="24813" y="22398"/>
                      </a:cubicBezTo>
                      <a:cubicBezTo>
                        <a:pt x="23723" y="22800"/>
                        <a:pt x="22516" y="23012"/>
                        <a:pt x="21215" y="23012"/>
                      </a:cubicBezTo>
                      <a:cubicBezTo>
                        <a:pt x="20811" y="23012"/>
                        <a:pt x="20397" y="22991"/>
                        <a:pt x="19975" y="22950"/>
                      </a:cubicBezTo>
                      <a:cubicBezTo>
                        <a:pt x="20351" y="22674"/>
                        <a:pt x="20727" y="22348"/>
                        <a:pt x="21028" y="21972"/>
                      </a:cubicBezTo>
                      <a:cubicBezTo>
                        <a:pt x="22156" y="21822"/>
                        <a:pt x="23234" y="21571"/>
                        <a:pt x="24286" y="21195"/>
                      </a:cubicBezTo>
                      <a:close/>
                      <a:moveTo>
                        <a:pt x="16717" y="22699"/>
                      </a:moveTo>
                      <a:cubicBezTo>
                        <a:pt x="17344" y="22900"/>
                        <a:pt x="17995" y="23075"/>
                        <a:pt x="18647" y="23175"/>
                      </a:cubicBezTo>
                      <a:cubicBezTo>
                        <a:pt x="18180" y="23370"/>
                        <a:pt x="17719" y="23464"/>
                        <a:pt x="17290" y="23464"/>
                      </a:cubicBezTo>
                      <a:cubicBezTo>
                        <a:pt x="16890" y="23464"/>
                        <a:pt x="16517" y="23382"/>
                        <a:pt x="16191" y="23225"/>
                      </a:cubicBezTo>
                      <a:cubicBezTo>
                        <a:pt x="16166" y="23225"/>
                        <a:pt x="16141" y="23200"/>
                        <a:pt x="16116" y="23200"/>
                      </a:cubicBezTo>
                      <a:cubicBezTo>
                        <a:pt x="16316" y="23050"/>
                        <a:pt x="16517" y="22874"/>
                        <a:pt x="16717" y="22699"/>
                      </a:cubicBezTo>
                      <a:close/>
                      <a:moveTo>
                        <a:pt x="14587" y="21997"/>
                      </a:moveTo>
                      <a:cubicBezTo>
                        <a:pt x="14762" y="22448"/>
                        <a:pt x="15038" y="22849"/>
                        <a:pt x="15389" y="23200"/>
                      </a:cubicBezTo>
                      <a:cubicBezTo>
                        <a:pt x="15389" y="23200"/>
                        <a:pt x="15364" y="23200"/>
                        <a:pt x="15339" y="23225"/>
                      </a:cubicBezTo>
                      <a:cubicBezTo>
                        <a:pt x="14509" y="23719"/>
                        <a:pt x="13551" y="23953"/>
                        <a:pt x="12580" y="23953"/>
                      </a:cubicBezTo>
                      <a:cubicBezTo>
                        <a:pt x="11235" y="23953"/>
                        <a:pt x="9864" y="23504"/>
                        <a:pt x="8772" y="22674"/>
                      </a:cubicBezTo>
                      <a:lnTo>
                        <a:pt x="8772" y="22674"/>
                      </a:lnTo>
                      <a:cubicBezTo>
                        <a:pt x="9214" y="22728"/>
                        <a:pt x="9665" y="22755"/>
                        <a:pt x="10122" y="22755"/>
                      </a:cubicBezTo>
                      <a:cubicBezTo>
                        <a:pt x="11560" y="22755"/>
                        <a:pt x="13066" y="22492"/>
                        <a:pt x="14587" y="21997"/>
                      </a:cubicBezTo>
                      <a:close/>
                      <a:moveTo>
                        <a:pt x="17368" y="0"/>
                      </a:moveTo>
                      <a:cubicBezTo>
                        <a:pt x="17138" y="0"/>
                        <a:pt x="16904" y="6"/>
                        <a:pt x="16667" y="17"/>
                      </a:cubicBezTo>
                      <a:cubicBezTo>
                        <a:pt x="12406" y="243"/>
                        <a:pt x="8722" y="2398"/>
                        <a:pt x="7269" y="5531"/>
                      </a:cubicBezTo>
                      <a:cubicBezTo>
                        <a:pt x="7244" y="5581"/>
                        <a:pt x="7218" y="5606"/>
                        <a:pt x="7193" y="5656"/>
                      </a:cubicBezTo>
                      <a:cubicBezTo>
                        <a:pt x="7118" y="5681"/>
                        <a:pt x="7043" y="5706"/>
                        <a:pt x="6993" y="5731"/>
                      </a:cubicBezTo>
                      <a:cubicBezTo>
                        <a:pt x="4311" y="6684"/>
                        <a:pt x="2206" y="8539"/>
                        <a:pt x="1178" y="10794"/>
                      </a:cubicBezTo>
                      <a:cubicBezTo>
                        <a:pt x="0" y="13426"/>
                        <a:pt x="326" y="16634"/>
                        <a:pt x="2030" y="18990"/>
                      </a:cubicBezTo>
                      <a:cubicBezTo>
                        <a:pt x="3359" y="20819"/>
                        <a:pt x="5514" y="22098"/>
                        <a:pt x="7970" y="22574"/>
                      </a:cubicBezTo>
                      <a:cubicBezTo>
                        <a:pt x="9223" y="23727"/>
                        <a:pt x="10903" y="24353"/>
                        <a:pt x="12582" y="24353"/>
                      </a:cubicBezTo>
                      <a:cubicBezTo>
                        <a:pt x="13635" y="24353"/>
                        <a:pt x="14662" y="24103"/>
                        <a:pt x="15564" y="23576"/>
                      </a:cubicBezTo>
                      <a:cubicBezTo>
                        <a:pt x="15615" y="23551"/>
                        <a:pt x="15690" y="23501"/>
                        <a:pt x="15740" y="23451"/>
                      </a:cubicBezTo>
                      <a:cubicBezTo>
                        <a:pt x="15840" y="23501"/>
                        <a:pt x="15915" y="23551"/>
                        <a:pt x="16016" y="23601"/>
                      </a:cubicBezTo>
                      <a:cubicBezTo>
                        <a:pt x="16388" y="23787"/>
                        <a:pt x="16825" y="23882"/>
                        <a:pt x="17294" y="23882"/>
                      </a:cubicBezTo>
                      <a:cubicBezTo>
                        <a:pt x="17836" y="23882"/>
                        <a:pt x="18421" y="23756"/>
                        <a:pt x="18998" y="23501"/>
                      </a:cubicBezTo>
                      <a:cubicBezTo>
                        <a:pt x="19123" y="23426"/>
                        <a:pt x="19274" y="23376"/>
                        <a:pt x="19399" y="23301"/>
                      </a:cubicBezTo>
                      <a:cubicBezTo>
                        <a:pt x="19449" y="23301"/>
                        <a:pt x="19524" y="23326"/>
                        <a:pt x="19574" y="23326"/>
                      </a:cubicBezTo>
                      <a:cubicBezTo>
                        <a:pt x="20138" y="23389"/>
                        <a:pt x="20686" y="23421"/>
                        <a:pt x="21218" y="23421"/>
                      </a:cubicBezTo>
                      <a:cubicBezTo>
                        <a:pt x="22577" y="23421"/>
                        <a:pt x="23828" y="23214"/>
                        <a:pt x="24963" y="22799"/>
                      </a:cubicBezTo>
                      <a:cubicBezTo>
                        <a:pt x="25965" y="22423"/>
                        <a:pt x="26993" y="21822"/>
                        <a:pt x="27996" y="21020"/>
                      </a:cubicBezTo>
                      <a:cubicBezTo>
                        <a:pt x="28697" y="20819"/>
                        <a:pt x="29399" y="20519"/>
                        <a:pt x="30051" y="20118"/>
                      </a:cubicBezTo>
                      <a:cubicBezTo>
                        <a:pt x="31605" y="19140"/>
                        <a:pt x="32858" y="17611"/>
                        <a:pt x="33559" y="15782"/>
                      </a:cubicBezTo>
                      <a:cubicBezTo>
                        <a:pt x="33885" y="14955"/>
                        <a:pt x="34086" y="14102"/>
                        <a:pt x="34161" y="13250"/>
                      </a:cubicBezTo>
                      <a:cubicBezTo>
                        <a:pt x="34913" y="11571"/>
                        <a:pt x="35163" y="9767"/>
                        <a:pt x="34813" y="8163"/>
                      </a:cubicBezTo>
                      <a:cubicBezTo>
                        <a:pt x="34086" y="4854"/>
                        <a:pt x="31103" y="2699"/>
                        <a:pt x="28747" y="1446"/>
                      </a:cubicBezTo>
                      <a:cubicBezTo>
                        <a:pt x="27391" y="736"/>
                        <a:pt x="26191" y="374"/>
                        <a:pt x="25147" y="374"/>
                      </a:cubicBezTo>
                      <a:cubicBezTo>
                        <a:pt x="24937" y="374"/>
                        <a:pt x="24734" y="389"/>
                        <a:pt x="24537" y="418"/>
                      </a:cubicBezTo>
                      <a:cubicBezTo>
                        <a:pt x="24076" y="371"/>
                        <a:pt x="23605" y="353"/>
                        <a:pt x="23124" y="353"/>
                      </a:cubicBezTo>
                      <a:cubicBezTo>
                        <a:pt x="22847" y="353"/>
                        <a:pt x="22566" y="359"/>
                        <a:pt x="22281" y="368"/>
                      </a:cubicBezTo>
                      <a:cubicBezTo>
                        <a:pt x="21830" y="393"/>
                        <a:pt x="21379" y="443"/>
                        <a:pt x="20928" y="493"/>
                      </a:cubicBezTo>
                      <a:cubicBezTo>
                        <a:pt x="19844" y="175"/>
                        <a:pt x="18653" y="0"/>
                        <a:pt x="17368" y="0"/>
                      </a:cubicBezTo>
                      <a:close/>
                    </a:path>
                  </a:pathLst>
                </a:custGeom>
                <a:solidFill>
                  <a:schemeClr val="dk1"/>
                </a:solidFill>
                <a:ln>
                  <a:noFill/>
                </a:ln>
              </p:spPr>
              <p:txBody>
                <a:bodyPr spcFirstLastPara="1" wrap="square" lIns="121900" tIns="121900" rIns="121900" bIns="121900" anchor="ctr" anchorCtr="0">
                  <a:noAutofit/>
                </a:bodyPr>
                <a:lstStyle/>
                <a:p>
                  <a:pPr defTabSz="1219170"/>
                  <a:endParaRPr sz="1867"/>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wipe(left)">
                                      <p:cBhvr>
                                        <p:cTn id="16" dur="500"/>
                                        <p:tgtEl>
                                          <p:spTgt spid="13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animEffect transition="in" filter="wipe(left)">
                                      <p:cBhvr>
                                        <p:cTn id="19" dur="500"/>
                                        <p:tgtEl>
                                          <p:spTgt spid="140"/>
                                        </p:tgtEl>
                                      </p:cBhvr>
                                    </p:animEffect>
                                  </p:childTnLst>
                                </p:cTn>
                              </p:par>
                              <p:par>
                                <p:cTn id="20" presetID="22" presetClass="entr" presetSubtype="8" fill="hold"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wipe(left)">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4"/>
                                        </p:tgtEl>
                                        <p:attrNameLst>
                                          <p:attrName>style.visibility</p:attrName>
                                        </p:attrNameLst>
                                      </p:cBhvr>
                                      <p:to>
                                        <p:strVal val="visible"/>
                                      </p:to>
                                    </p:set>
                                    <p:animEffect transition="in" filter="wipe(left)">
                                      <p:cBhvr>
                                        <p:cTn id="27" dur="500"/>
                                        <p:tgtEl>
                                          <p:spTgt spid="14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5"/>
                                        </p:tgtEl>
                                        <p:attrNameLst>
                                          <p:attrName>style.visibility</p:attrName>
                                        </p:attrNameLst>
                                      </p:cBhvr>
                                      <p:to>
                                        <p:strVal val="visible"/>
                                      </p:to>
                                    </p:set>
                                    <p:animEffect transition="in" filter="wipe(left)">
                                      <p:cBhvr>
                                        <p:cTn id="30" dur="500"/>
                                        <p:tgtEl>
                                          <p:spTgt spid="145"/>
                                        </p:tgtEl>
                                      </p:cBhvr>
                                    </p:animEffect>
                                  </p:childTnLst>
                                </p:cTn>
                              </p:par>
                              <p:par>
                                <p:cTn id="31" presetID="22" presetClass="entr" presetSubtype="8" fill="hold" nodeType="withEffect">
                                  <p:stCondLst>
                                    <p:cond delay="0"/>
                                  </p:stCondLst>
                                  <p:childTnLst>
                                    <p:set>
                                      <p:cBhvr>
                                        <p:cTn id="32" dur="1" fill="hold">
                                          <p:stCondLst>
                                            <p:cond delay="0"/>
                                          </p:stCondLst>
                                        </p:cTn>
                                        <p:tgtEl>
                                          <p:spTgt spid="146"/>
                                        </p:tgtEl>
                                        <p:attrNameLst>
                                          <p:attrName>style.visibility</p:attrName>
                                        </p:attrNameLst>
                                      </p:cBhvr>
                                      <p:to>
                                        <p:strVal val="visible"/>
                                      </p:to>
                                    </p:set>
                                    <p:animEffect transition="in" filter="wipe(left)">
                                      <p:cBhvr>
                                        <p:cTn id="33"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grpSp>
        <p:nvGrpSpPr>
          <p:cNvPr id="67" name="Google Shape;1434;p48">
            <a:extLst>
              <a:ext uri="{FF2B5EF4-FFF2-40B4-BE49-F238E27FC236}">
                <a16:creationId xmlns:a16="http://schemas.microsoft.com/office/drawing/2014/main" id="{0B7AC699-974A-447D-A15F-1B91FF09AB1C}"/>
              </a:ext>
            </a:extLst>
          </p:cNvPr>
          <p:cNvGrpSpPr/>
          <p:nvPr/>
        </p:nvGrpSpPr>
        <p:grpSpPr>
          <a:xfrm>
            <a:off x="3425977" y="1528220"/>
            <a:ext cx="5145724" cy="5147600"/>
            <a:chOff x="238125" y="3745825"/>
            <a:chExt cx="1319000" cy="1318725"/>
          </a:xfrm>
        </p:grpSpPr>
        <p:sp>
          <p:nvSpPr>
            <p:cNvPr id="68" name="Google Shape;1435;p48">
              <a:extLst>
                <a:ext uri="{FF2B5EF4-FFF2-40B4-BE49-F238E27FC236}">
                  <a16:creationId xmlns:a16="http://schemas.microsoft.com/office/drawing/2014/main" id="{2C4B3612-A15C-45B8-9E80-C87EB885B2A8}"/>
                </a:ext>
              </a:extLst>
            </p:cNvPr>
            <p:cNvSpPr/>
            <p:nvPr/>
          </p:nvSpPr>
          <p:spPr>
            <a:xfrm>
              <a:off x="403175" y="3947200"/>
              <a:ext cx="952350" cy="916050"/>
            </a:xfrm>
            <a:custGeom>
              <a:avLst/>
              <a:gdLst/>
              <a:ahLst/>
              <a:cxnLst/>
              <a:rect l="l" t="t" r="r" b="b"/>
              <a:pathLst>
                <a:path w="38094" h="36642" extrusionOk="0">
                  <a:moveTo>
                    <a:pt x="19772" y="767"/>
                  </a:moveTo>
                  <a:cubicBezTo>
                    <a:pt x="29462" y="779"/>
                    <a:pt x="37312" y="8629"/>
                    <a:pt x="37325" y="18320"/>
                  </a:cubicBezTo>
                  <a:cubicBezTo>
                    <a:pt x="37325" y="25426"/>
                    <a:pt x="33040" y="31828"/>
                    <a:pt x="26488" y="34537"/>
                  </a:cubicBezTo>
                  <a:cubicBezTo>
                    <a:pt x="24312" y="35439"/>
                    <a:pt x="22029" y="35877"/>
                    <a:pt x="19765" y="35877"/>
                  </a:cubicBezTo>
                  <a:cubicBezTo>
                    <a:pt x="15198" y="35877"/>
                    <a:pt x="10713" y="34093"/>
                    <a:pt x="7360" y="30731"/>
                  </a:cubicBezTo>
                  <a:cubicBezTo>
                    <a:pt x="2332" y="25716"/>
                    <a:pt x="833" y="18168"/>
                    <a:pt x="3554" y="11603"/>
                  </a:cubicBezTo>
                  <a:cubicBezTo>
                    <a:pt x="6263" y="5051"/>
                    <a:pt x="12665" y="767"/>
                    <a:pt x="19772" y="767"/>
                  </a:cubicBezTo>
                  <a:close/>
                  <a:moveTo>
                    <a:pt x="19767" y="1"/>
                  </a:moveTo>
                  <a:cubicBezTo>
                    <a:pt x="15000" y="1"/>
                    <a:pt x="10315" y="1861"/>
                    <a:pt x="6818" y="5366"/>
                  </a:cubicBezTo>
                  <a:cubicBezTo>
                    <a:pt x="1576" y="10608"/>
                    <a:pt x="1" y="18483"/>
                    <a:pt x="2836" y="25338"/>
                  </a:cubicBezTo>
                  <a:cubicBezTo>
                    <a:pt x="5671" y="32181"/>
                    <a:pt x="12362" y="36641"/>
                    <a:pt x="19772" y="36641"/>
                  </a:cubicBezTo>
                  <a:cubicBezTo>
                    <a:pt x="29878" y="36629"/>
                    <a:pt x="38081" y="28438"/>
                    <a:pt x="38093" y="18320"/>
                  </a:cubicBezTo>
                  <a:cubicBezTo>
                    <a:pt x="38081" y="10910"/>
                    <a:pt x="33620" y="4232"/>
                    <a:pt x="26778" y="1397"/>
                  </a:cubicBezTo>
                  <a:cubicBezTo>
                    <a:pt x="24511" y="457"/>
                    <a:pt x="22129" y="1"/>
                    <a:pt x="19767"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436;p48">
              <a:extLst>
                <a:ext uri="{FF2B5EF4-FFF2-40B4-BE49-F238E27FC236}">
                  <a16:creationId xmlns:a16="http://schemas.microsoft.com/office/drawing/2014/main" id="{8A09EDB2-BE27-40DC-8B35-A9E25DFBB1A1}"/>
                </a:ext>
              </a:extLst>
            </p:cNvPr>
            <p:cNvSpPr/>
            <p:nvPr/>
          </p:nvSpPr>
          <p:spPr>
            <a:xfrm>
              <a:off x="883275" y="4935050"/>
              <a:ext cx="28700" cy="28675"/>
            </a:xfrm>
            <a:custGeom>
              <a:avLst/>
              <a:gdLst/>
              <a:ahLst/>
              <a:cxnLst/>
              <a:rect l="l" t="t" r="r" b="b"/>
              <a:pathLst>
                <a:path w="1148" h="1147" extrusionOk="0">
                  <a:moveTo>
                    <a:pt x="580" y="0"/>
                  </a:moveTo>
                  <a:cubicBezTo>
                    <a:pt x="253" y="0"/>
                    <a:pt x="1" y="265"/>
                    <a:pt x="1" y="580"/>
                  </a:cubicBezTo>
                  <a:cubicBezTo>
                    <a:pt x="1" y="895"/>
                    <a:pt x="253" y="1147"/>
                    <a:pt x="580" y="1147"/>
                  </a:cubicBezTo>
                  <a:cubicBezTo>
                    <a:pt x="895" y="1147"/>
                    <a:pt x="1147" y="895"/>
                    <a:pt x="1147" y="580"/>
                  </a:cubicBezTo>
                  <a:cubicBezTo>
                    <a:pt x="1147" y="265"/>
                    <a:pt x="895" y="0"/>
                    <a:pt x="580"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437;p48">
              <a:extLst>
                <a:ext uri="{FF2B5EF4-FFF2-40B4-BE49-F238E27FC236}">
                  <a16:creationId xmlns:a16="http://schemas.microsoft.com/office/drawing/2014/main" id="{6D075D9B-D690-43BD-AAE8-9A2325795E0B}"/>
                </a:ext>
              </a:extLst>
            </p:cNvPr>
            <p:cNvSpPr/>
            <p:nvPr/>
          </p:nvSpPr>
          <p:spPr>
            <a:xfrm>
              <a:off x="1018725" y="4917600"/>
              <a:ext cx="31850" cy="28800"/>
            </a:xfrm>
            <a:custGeom>
              <a:avLst/>
              <a:gdLst/>
              <a:ahLst/>
              <a:cxnLst/>
              <a:rect l="l" t="t" r="r" b="b"/>
              <a:pathLst>
                <a:path w="1274" h="1152" extrusionOk="0">
                  <a:moveTo>
                    <a:pt x="638" y="0"/>
                  </a:moveTo>
                  <a:cubicBezTo>
                    <a:pt x="590" y="0"/>
                    <a:pt x="541" y="6"/>
                    <a:pt x="492" y="18"/>
                  </a:cubicBezTo>
                  <a:cubicBezTo>
                    <a:pt x="190" y="93"/>
                    <a:pt x="1" y="421"/>
                    <a:pt x="89" y="723"/>
                  </a:cubicBezTo>
                  <a:cubicBezTo>
                    <a:pt x="152" y="975"/>
                    <a:pt x="379" y="1152"/>
                    <a:pt x="644" y="1152"/>
                  </a:cubicBezTo>
                  <a:cubicBezTo>
                    <a:pt x="694" y="1152"/>
                    <a:pt x="732" y="1152"/>
                    <a:pt x="782" y="1139"/>
                  </a:cubicBezTo>
                  <a:cubicBezTo>
                    <a:pt x="1085" y="1051"/>
                    <a:pt x="1274" y="736"/>
                    <a:pt x="1198" y="434"/>
                  </a:cubicBezTo>
                  <a:cubicBezTo>
                    <a:pt x="1134" y="168"/>
                    <a:pt x="900" y="0"/>
                    <a:pt x="638"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438;p48">
              <a:extLst>
                <a:ext uri="{FF2B5EF4-FFF2-40B4-BE49-F238E27FC236}">
                  <a16:creationId xmlns:a16="http://schemas.microsoft.com/office/drawing/2014/main" id="{DBD57539-A0BD-440E-9F0E-7455803E68BE}"/>
                </a:ext>
              </a:extLst>
            </p:cNvPr>
            <p:cNvSpPr/>
            <p:nvPr/>
          </p:nvSpPr>
          <p:spPr>
            <a:xfrm>
              <a:off x="711600" y="4907975"/>
              <a:ext cx="32475" cy="28975"/>
            </a:xfrm>
            <a:custGeom>
              <a:avLst/>
              <a:gdLst/>
              <a:ahLst/>
              <a:cxnLst/>
              <a:rect l="l" t="t" r="r" b="b"/>
              <a:pathLst>
                <a:path w="1299" h="1159" extrusionOk="0">
                  <a:moveTo>
                    <a:pt x="665" y="1"/>
                  </a:moveTo>
                  <a:cubicBezTo>
                    <a:pt x="417" y="1"/>
                    <a:pt x="183" y="156"/>
                    <a:pt x="101" y="403"/>
                  </a:cubicBezTo>
                  <a:cubicBezTo>
                    <a:pt x="0" y="705"/>
                    <a:pt x="164" y="1033"/>
                    <a:pt x="466" y="1134"/>
                  </a:cubicBezTo>
                  <a:cubicBezTo>
                    <a:pt x="529" y="1146"/>
                    <a:pt x="592" y="1159"/>
                    <a:pt x="643" y="1159"/>
                  </a:cubicBezTo>
                  <a:cubicBezTo>
                    <a:pt x="895" y="1159"/>
                    <a:pt x="1109" y="995"/>
                    <a:pt x="1197" y="756"/>
                  </a:cubicBezTo>
                  <a:cubicBezTo>
                    <a:pt x="1298" y="453"/>
                    <a:pt x="1134" y="126"/>
                    <a:pt x="832" y="25"/>
                  </a:cubicBezTo>
                  <a:cubicBezTo>
                    <a:pt x="777" y="9"/>
                    <a:pt x="721" y="1"/>
                    <a:pt x="665"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439;p48">
              <a:extLst>
                <a:ext uri="{FF2B5EF4-FFF2-40B4-BE49-F238E27FC236}">
                  <a16:creationId xmlns:a16="http://schemas.microsoft.com/office/drawing/2014/main" id="{5799B732-1126-4BC4-845C-55EEB432C9AD}"/>
                </a:ext>
              </a:extLst>
            </p:cNvPr>
            <p:cNvSpPr/>
            <p:nvPr/>
          </p:nvSpPr>
          <p:spPr>
            <a:xfrm>
              <a:off x="1175625" y="4848450"/>
              <a:ext cx="32775" cy="28650"/>
            </a:xfrm>
            <a:custGeom>
              <a:avLst/>
              <a:gdLst/>
              <a:ahLst/>
              <a:cxnLst/>
              <a:rect l="l" t="t" r="r" b="b"/>
              <a:pathLst>
                <a:path w="1311" h="1146" extrusionOk="0">
                  <a:moveTo>
                    <a:pt x="657" y="1"/>
                  </a:moveTo>
                  <a:cubicBezTo>
                    <a:pt x="552" y="1"/>
                    <a:pt x="447" y="29"/>
                    <a:pt x="353" y="87"/>
                  </a:cubicBezTo>
                  <a:cubicBezTo>
                    <a:pt x="76" y="264"/>
                    <a:pt x="0" y="616"/>
                    <a:pt x="177" y="881"/>
                  </a:cubicBezTo>
                  <a:cubicBezTo>
                    <a:pt x="290" y="1045"/>
                    <a:pt x="466" y="1146"/>
                    <a:pt x="655" y="1146"/>
                  </a:cubicBezTo>
                  <a:cubicBezTo>
                    <a:pt x="769" y="1146"/>
                    <a:pt x="882" y="1120"/>
                    <a:pt x="970" y="1057"/>
                  </a:cubicBezTo>
                  <a:cubicBezTo>
                    <a:pt x="1235" y="881"/>
                    <a:pt x="1311" y="528"/>
                    <a:pt x="1147" y="264"/>
                  </a:cubicBezTo>
                  <a:cubicBezTo>
                    <a:pt x="1033" y="93"/>
                    <a:pt x="846" y="1"/>
                    <a:pt x="657"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440;p48">
              <a:extLst>
                <a:ext uri="{FF2B5EF4-FFF2-40B4-BE49-F238E27FC236}">
                  <a16:creationId xmlns:a16="http://schemas.microsoft.com/office/drawing/2014/main" id="{151B64D8-CCDD-47F1-AE80-482D8AF142C5}"/>
                </a:ext>
              </a:extLst>
            </p:cNvPr>
            <p:cNvSpPr/>
            <p:nvPr/>
          </p:nvSpPr>
          <p:spPr>
            <a:xfrm>
              <a:off x="558800" y="4828875"/>
              <a:ext cx="32475" cy="29000"/>
            </a:xfrm>
            <a:custGeom>
              <a:avLst/>
              <a:gdLst/>
              <a:ahLst/>
              <a:cxnLst/>
              <a:rect l="l" t="t" r="r" b="b"/>
              <a:pathLst>
                <a:path w="1299" h="1160" extrusionOk="0">
                  <a:moveTo>
                    <a:pt x="646" y="1"/>
                  </a:moveTo>
                  <a:cubicBezTo>
                    <a:pt x="468" y="1"/>
                    <a:pt x="295" y="82"/>
                    <a:pt x="190" y="240"/>
                  </a:cubicBezTo>
                  <a:cubicBezTo>
                    <a:pt x="1" y="492"/>
                    <a:pt x="51" y="858"/>
                    <a:pt x="303" y="1047"/>
                  </a:cubicBezTo>
                  <a:cubicBezTo>
                    <a:pt x="404" y="1122"/>
                    <a:pt x="530" y="1160"/>
                    <a:pt x="643" y="1160"/>
                  </a:cubicBezTo>
                  <a:cubicBezTo>
                    <a:pt x="832" y="1160"/>
                    <a:pt x="996" y="1072"/>
                    <a:pt x="1110" y="921"/>
                  </a:cubicBezTo>
                  <a:cubicBezTo>
                    <a:pt x="1299" y="669"/>
                    <a:pt x="1248" y="303"/>
                    <a:pt x="996" y="114"/>
                  </a:cubicBezTo>
                  <a:cubicBezTo>
                    <a:pt x="889" y="38"/>
                    <a:pt x="766" y="1"/>
                    <a:pt x="646"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441;p48">
              <a:extLst>
                <a:ext uri="{FF2B5EF4-FFF2-40B4-BE49-F238E27FC236}">
                  <a16:creationId xmlns:a16="http://schemas.microsoft.com/office/drawing/2014/main" id="{2152AA5B-F9B5-467D-B489-298015E199EB}"/>
                </a:ext>
              </a:extLst>
            </p:cNvPr>
            <p:cNvSpPr/>
            <p:nvPr/>
          </p:nvSpPr>
          <p:spPr>
            <a:xfrm>
              <a:off x="1303825" y="4733350"/>
              <a:ext cx="32475" cy="28775"/>
            </a:xfrm>
            <a:custGeom>
              <a:avLst/>
              <a:gdLst/>
              <a:ahLst/>
              <a:cxnLst/>
              <a:rect l="l" t="t" r="r" b="b"/>
              <a:pathLst>
                <a:path w="1299" h="1151" extrusionOk="0">
                  <a:moveTo>
                    <a:pt x="655" y="0"/>
                  </a:moveTo>
                  <a:cubicBezTo>
                    <a:pt x="485" y="0"/>
                    <a:pt x="317" y="74"/>
                    <a:pt x="202" y="218"/>
                  </a:cubicBezTo>
                  <a:cubicBezTo>
                    <a:pt x="1" y="457"/>
                    <a:pt x="51" y="823"/>
                    <a:pt x="291" y="1024"/>
                  </a:cubicBezTo>
                  <a:cubicBezTo>
                    <a:pt x="391" y="1113"/>
                    <a:pt x="517" y="1150"/>
                    <a:pt x="656" y="1150"/>
                  </a:cubicBezTo>
                  <a:cubicBezTo>
                    <a:pt x="832" y="1150"/>
                    <a:pt x="996" y="1075"/>
                    <a:pt x="1097" y="949"/>
                  </a:cubicBezTo>
                  <a:cubicBezTo>
                    <a:pt x="1299" y="697"/>
                    <a:pt x="1261" y="331"/>
                    <a:pt x="1021" y="130"/>
                  </a:cubicBezTo>
                  <a:cubicBezTo>
                    <a:pt x="913" y="43"/>
                    <a:pt x="783" y="0"/>
                    <a:pt x="655"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442;p48">
              <a:extLst>
                <a:ext uri="{FF2B5EF4-FFF2-40B4-BE49-F238E27FC236}">
                  <a16:creationId xmlns:a16="http://schemas.microsoft.com/office/drawing/2014/main" id="{DFA404DB-00F9-4D8A-84AB-E64BE5CA8202}"/>
                </a:ext>
              </a:extLst>
            </p:cNvPr>
            <p:cNvSpPr/>
            <p:nvPr/>
          </p:nvSpPr>
          <p:spPr>
            <a:xfrm>
              <a:off x="438150" y="4706450"/>
              <a:ext cx="32475" cy="28900"/>
            </a:xfrm>
            <a:custGeom>
              <a:avLst/>
              <a:gdLst/>
              <a:ahLst/>
              <a:cxnLst/>
              <a:rect l="l" t="t" r="r" b="b"/>
              <a:pathLst>
                <a:path w="1299" h="1156" extrusionOk="0">
                  <a:moveTo>
                    <a:pt x="644" y="0"/>
                  </a:moveTo>
                  <a:cubicBezTo>
                    <a:pt x="530" y="0"/>
                    <a:pt x="414" y="36"/>
                    <a:pt x="316" y="109"/>
                  </a:cubicBezTo>
                  <a:cubicBezTo>
                    <a:pt x="51" y="286"/>
                    <a:pt x="1" y="651"/>
                    <a:pt x="177" y="916"/>
                  </a:cubicBezTo>
                  <a:cubicBezTo>
                    <a:pt x="290" y="1067"/>
                    <a:pt x="467" y="1155"/>
                    <a:pt x="643" y="1155"/>
                  </a:cubicBezTo>
                  <a:cubicBezTo>
                    <a:pt x="769" y="1155"/>
                    <a:pt x="883" y="1117"/>
                    <a:pt x="983" y="1042"/>
                  </a:cubicBezTo>
                  <a:cubicBezTo>
                    <a:pt x="1235" y="865"/>
                    <a:pt x="1298" y="500"/>
                    <a:pt x="1109" y="248"/>
                  </a:cubicBezTo>
                  <a:cubicBezTo>
                    <a:pt x="1002" y="87"/>
                    <a:pt x="824" y="0"/>
                    <a:pt x="644"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443;p48">
              <a:extLst>
                <a:ext uri="{FF2B5EF4-FFF2-40B4-BE49-F238E27FC236}">
                  <a16:creationId xmlns:a16="http://schemas.microsoft.com/office/drawing/2014/main" id="{42F87290-151A-4D2A-8DD2-BD135DAC19DE}"/>
                </a:ext>
              </a:extLst>
            </p:cNvPr>
            <p:cNvSpPr/>
            <p:nvPr/>
          </p:nvSpPr>
          <p:spPr>
            <a:xfrm>
              <a:off x="1390150" y="4584700"/>
              <a:ext cx="32775" cy="28725"/>
            </a:xfrm>
            <a:custGeom>
              <a:avLst/>
              <a:gdLst/>
              <a:ahLst/>
              <a:cxnLst/>
              <a:rect l="l" t="t" r="r" b="b"/>
              <a:pathLst>
                <a:path w="1311" h="1149" extrusionOk="0">
                  <a:moveTo>
                    <a:pt x="643" y="1"/>
                  </a:moveTo>
                  <a:cubicBezTo>
                    <a:pt x="413" y="1"/>
                    <a:pt x="201" y="136"/>
                    <a:pt x="114" y="367"/>
                  </a:cubicBezTo>
                  <a:cubicBezTo>
                    <a:pt x="0" y="670"/>
                    <a:pt x="139" y="998"/>
                    <a:pt x="441" y="1111"/>
                  </a:cubicBezTo>
                  <a:cubicBezTo>
                    <a:pt x="504" y="1136"/>
                    <a:pt x="580" y="1149"/>
                    <a:pt x="656" y="1149"/>
                  </a:cubicBezTo>
                  <a:cubicBezTo>
                    <a:pt x="895" y="1149"/>
                    <a:pt x="1109" y="1010"/>
                    <a:pt x="1197" y="783"/>
                  </a:cubicBezTo>
                  <a:cubicBezTo>
                    <a:pt x="1311" y="481"/>
                    <a:pt x="1160" y="153"/>
                    <a:pt x="857" y="40"/>
                  </a:cubicBezTo>
                  <a:cubicBezTo>
                    <a:pt x="786" y="13"/>
                    <a:pt x="714" y="1"/>
                    <a:pt x="643"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444;p48">
              <a:extLst>
                <a:ext uri="{FF2B5EF4-FFF2-40B4-BE49-F238E27FC236}">
                  <a16:creationId xmlns:a16="http://schemas.microsoft.com/office/drawing/2014/main" id="{3A5DA3D3-8AC4-4EED-A023-5DD639D038D1}"/>
                </a:ext>
              </a:extLst>
            </p:cNvPr>
            <p:cNvSpPr/>
            <p:nvPr/>
          </p:nvSpPr>
          <p:spPr>
            <a:xfrm>
              <a:off x="361925" y="4552350"/>
              <a:ext cx="32150" cy="28950"/>
            </a:xfrm>
            <a:custGeom>
              <a:avLst/>
              <a:gdLst/>
              <a:ahLst/>
              <a:cxnLst/>
              <a:rect l="l" t="t" r="r" b="b"/>
              <a:pathLst>
                <a:path w="1286" h="1158" extrusionOk="0">
                  <a:moveTo>
                    <a:pt x="626" y="1"/>
                  </a:moveTo>
                  <a:cubicBezTo>
                    <a:pt x="573" y="1"/>
                    <a:pt x="519" y="8"/>
                    <a:pt x="466" y="23"/>
                  </a:cubicBezTo>
                  <a:cubicBezTo>
                    <a:pt x="164" y="124"/>
                    <a:pt x="0" y="452"/>
                    <a:pt x="88" y="754"/>
                  </a:cubicBezTo>
                  <a:cubicBezTo>
                    <a:pt x="164" y="994"/>
                    <a:pt x="391" y="1157"/>
                    <a:pt x="643" y="1157"/>
                  </a:cubicBezTo>
                  <a:cubicBezTo>
                    <a:pt x="693" y="1157"/>
                    <a:pt x="756" y="1145"/>
                    <a:pt x="807" y="1132"/>
                  </a:cubicBezTo>
                  <a:cubicBezTo>
                    <a:pt x="1109" y="1031"/>
                    <a:pt x="1285" y="716"/>
                    <a:pt x="1197" y="414"/>
                  </a:cubicBezTo>
                  <a:cubicBezTo>
                    <a:pt x="1114" y="164"/>
                    <a:pt x="876" y="1"/>
                    <a:pt x="626"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445;p48">
              <a:extLst>
                <a:ext uri="{FF2B5EF4-FFF2-40B4-BE49-F238E27FC236}">
                  <a16:creationId xmlns:a16="http://schemas.microsoft.com/office/drawing/2014/main" id="{232BD4A8-7E25-4CFC-9C15-99A2F2800104}"/>
                </a:ext>
              </a:extLst>
            </p:cNvPr>
            <p:cNvSpPr/>
            <p:nvPr/>
          </p:nvSpPr>
          <p:spPr>
            <a:xfrm>
              <a:off x="1426700" y="4416200"/>
              <a:ext cx="29625" cy="29000"/>
            </a:xfrm>
            <a:custGeom>
              <a:avLst/>
              <a:gdLst/>
              <a:ahLst/>
              <a:cxnLst/>
              <a:rect l="l" t="t" r="r" b="b"/>
              <a:pathLst>
                <a:path w="1185" h="1160" extrusionOk="0">
                  <a:moveTo>
                    <a:pt x="595" y="0"/>
                  </a:moveTo>
                  <a:cubicBezTo>
                    <a:pt x="289" y="0"/>
                    <a:pt x="25" y="248"/>
                    <a:pt x="13" y="555"/>
                  </a:cubicBezTo>
                  <a:cubicBezTo>
                    <a:pt x="0" y="870"/>
                    <a:pt x="240" y="1135"/>
                    <a:pt x="567" y="1160"/>
                  </a:cubicBezTo>
                  <a:lnTo>
                    <a:pt x="592" y="1160"/>
                  </a:lnTo>
                  <a:cubicBezTo>
                    <a:pt x="895" y="1160"/>
                    <a:pt x="1147" y="920"/>
                    <a:pt x="1159" y="605"/>
                  </a:cubicBezTo>
                  <a:cubicBezTo>
                    <a:pt x="1185" y="290"/>
                    <a:pt x="933" y="26"/>
                    <a:pt x="618" y="1"/>
                  </a:cubicBezTo>
                  <a:cubicBezTo>
                    <a:pt x="610" y="0"/>
                    <a:pt x="602" y="0"/>
                    <a:pt x="595"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46;p48">
              <a:extLst>
                <a:ext uri="{FF2B5EF4-FFF2-40B4-BE49-F238E27FC236}">
                  <a16:creationId xmlns:a16="http://schemas.microsoft.com/office/drawing/2014/main" id="{99BA4513-A7D2-4C69-B5AC-DFD7D2BBE84F}"/>
                </a:ext>
              </a:extLst>
            </p:cNvPr>
            <p:cNvSpPr/>
            <p:nvPr/>
          </p:nvSpPr>
          <p:spPr>
            <a:xfrm>
              <a:off x="338925" y="4382175"/>
              <a:ext cx="29000" cy="29000"/>
            </a:xfrm>
            <a:custGeom>
              <a:avLst/>
              <a:gdLst/>
              <a:ahLst/>
              <a:cxnLst/>
              <a:rect l="l" t="t" r="r" b="b"/>
              <a:pathLst>
                <a:path w="1160" h="1160" extrusionOk="0">
                  <a:moveTo>
                    <a:pt x="580" y="1"/>
                  </a:moveTo>
                  <a:cubicBezTo>
                    <a:pt x="265" y="1"/>
                    <a:pt x="0" y="253"/>
                    <a:pt x="0" y="568"/>
                  </a:cubicBezTo>
                  <a:cubicBezTo>
                    <a:pt x="0" y="883"/>
                    <a:pt x="252" y="1147"/>
                    <a:pt x="567" y="1160"/>
                  </a:cubicBezTo>
                  <a:lnTo>
                    <a:pt x="580" y="1160"/>
                  </a:lnTo>
                  <a:cubicBezTo>
                    <a:pt x="895" y="1160"/>
                    <a:pt x="1147" y="895"/>
                    <a:pt x="1147" y="580"/>
                  </a:cubicBezTo>
                  <a:cubicBezTo>
                    <a:pt x="1160" y="265"/>
                    <a:pt x="895" y="1"/>
                    <a:pt x="580"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47;p48">
              <a:extLst>
                <a:ext uri="{FF2B5EF4-FFF2-40B4-BE49-F238E27FC236}">
                  <a16:creationId xmlns:a16="http://schemas.microsoft.com/office/drawing/2014/main" id="{F5A729AB-B0E9-4BD2-A722-5BB6F88C3E0B}"/>
                </a:ext>
              </a:extLst>
            </p:cNvPr>
            <p:cNvSpPr/>
            <p:nvPr/>
          </p:nvSpPr>
          <p:spPr>
            <a:xfrm>
              <a:off x="1406225" y="4245525"/>
              <a:ext cx="32150" cy="28625"/>
            </a:xfrm>
            <a:custGeom>
              <a:avLst/>
              <a:gdLst/>
              <a:ahLst/>
              <a:cxnLst/>
              <a:rect l="l" t="t" r="r" b="b"/>
              <a:pathLst>
                <a:path w="1286" h="1145" extrusionOk="0">
                  <a:moveTo>
                    <a:pt x="650" y="0"/>
                  </a:moveTo>
                  <a:cubicBezTo>
                    <a:pt x="597" y="0"/>
                    <a:pt x="544" y="8"/>
                    <a:pt x="491" y="23"/>
                  </a:cubicBezTo>
                  <a:cubicBezTo>
                    <a:pt x="189" y="99"/>
                    <a:pt x="0" y="414"/>
                    <a:pt x="88" y="729"/>
                  </a:cubicBezTo>
                  <a:cubicBezTo>
                    <a:pt x="151" y="968"/>
                    <a:pt x="378" y="1145"/>
                    <a:pt x="643" y="1145"/>
                  </a:cubicBezTo>
                  <a:cubicBezTo>
                    <a:pt x="693" y="1145"/>
                    <a:pt x="743" y="1145"/>
                    <a:pt x="794" y="1132"/>
                  </a:cubicBezTo>
                  <a:cubicBezTo>
                    <a:pt x="1109" y="1044"/>
                    <a:pt x="1285" y="716"/>
                    <a:pt x="1197" y="414"/>
                  </a:cubicBezTo>
                  <a:cubicBezTo>
                    <a:pt x="1124" y="164"/>
                    <a:pt x="897" y="0"/>
                    <a:pt x="650"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48;p48">
              <a:extLst>
                <a:ext uri="{FF2B5EF4-FFF2-40B4-BE49-F238E27FC236}">
                  <a16:creationId xmlns:a16="http://schemas.microsoft.com/office/drawing/2014/main" id="{1BDE700C-BB1B-49F7-A2B8-A9F193EAD4D8}"/>
                </a:ext>
              </a:extLst>
            </p:cNvPr>
            <p:cNvSpPr/>
            <p:nvPr/>
          </p:nvSpPr>
          <p:spPr>
            <a:xfrm>
              <a:off x="366950" y="4212875"/>
              <a:ext cx="32175" cy="28825"/>
            </a:xfrm>
            <a:custGeom>
              <a:avLst/>
              <a:gdLst/>
              <a:ahLst/>
              <a:cxnLst/>
              <a:rect l="l" t="t" r="r" b="b"/>
              <a:pathLst>
                <a:path w="1287" h="1153" extrusionOk="0">
                  <a:moveTo>
                    <a:pt x="642" y="0"/>
                  </a:moveTo>
                  <a:cubicBezTo>
                    <a:pt x="403" y="0"/>
                    <a:pt x="181" y="145"/>
                    <a:pt x="102" y="384"/>
                  </a:cubicBezTo>
                  <a:cubicBezTo>
                    <a:pt x="1" y="686"/>
                    <a:pt x="152" y="1014"/>
                    <a:pt x="454" y="1115"/>
                  </a:cubicBezTo>
                  <a:cubicBezTo>
                    <a:pt x="517" y="1140"/>
                    <a:pt x="580" y="1153"/>
                    <a:pt x="643" y="1153"/>
                  </a:cubicBezTo>
                  <a:cubicBezTo>
                    <a:pt x="895" y="1153"/>
                    <a:pt x="1110" y="989"/>
                    <a:pt x="1185" y="762"/>
                  </a:cubicBezTo>
                  <a:cubicBezTo>
                    <a:pt x="1286" y="460"/>
                    <a:pt x="1135" y="132"/>
                    <a:pt x="832" y="31"/>
                  </a:cubicBezTo>
                  <a:cubicBezTo>
                    <a:pt x="769" y="10"/>
                    <a:pt x="705" y="0"/>
                    <a:pt x="642"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49;p48">
              <a:extLst>
                <a:ext uri="{FF2B5EF4-FFF2-40B4-BE49-F238E27FC236}">
                  <a16:creationId xmlns:a16="http://schemas.microsoft.com/office/drawing/2014/main" id="{D380F002-780C-45C5-9298-ABD3048DED0D}"/>
                </a:ext>
              </a:extLst>
            </p:cNvPr>
            <p:cNvSpPr/>
            <p:nvPr/>
          </p:nvSpPr>
          <p:spPr>
            <a:xfrm>
              <a:off x="1334075" y="4089025"/>
              <a:ext cx="32775" cy="28875"/>
            </a:xfrm>
            <a:custGeom>
              <a:avLst/>
              <a:gdLst/>
              <a:ahLst/>
              <a:cxnLst/>
              <a:rect l="l" t="t" r="r" b="b"/>
              <a:pathLst>
                <a:path w="1311" h="1155" extrusionOk="0">
                  <a:moveTo>
                    <a:pt x="654" y="1"/>
                  </a:moveTo>
                  <a:cubicBezTo>
                    <a:pt x="547" y="1"/>
                    <a:pt x="438" y="31"/>
                    <a:pt x="341" y="96"/>
                  </a:cubicBezTo>
                  <a:cubicBezTo>
                    <a:pt x="76" y="273"/>
                    <a:pt x="0" y="638"/>
                    <a:pt x="189" y="903"/>
                  </a:cubicBezTo>
                  <a:cubicBezTo>
                    <a:pt x="290" y="1054"/>
                    <a:pt x="467" y="1155"/>
                    <a:pt x="668" y="1155"/>
                  </a:cubicBezTo>
                  <a:cubicBezTo>
                    <a:pt x="782" y="1155"/>
                    <a:pt x="883" y="1117"/>
                    <a:pt x="983" y="1054"/>
                  </a:cubicBezTo>
                  <a:cubicBezTo>
                    <a:pt x="1248" y="877"/>
                    <a:pt x="1311" y="525"/>
                    <a:pt x="1135" y="260"/>
                  </a:cubicBezTo>
                  <a:cubicBezTo>
                    <a:pt x="1023" y="92"/>
                    <a:pt x="840" y="1"/>
                    <a:pt x="654"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50;p48">
              <a:extLst>
                <a:ext uri="{FF2B5EF4-FFF2-40B4-BE49-F238E27FC236}">
                  <a16:creationId xmlns:a16="http://schemas.microsoft.com/office/drawing/2014/main" id="{3FDFAA99-7143-4977-B1AD-C903F9790E6C}"/>
                </a:ext>
              </a:extLst>
            </p:cNvPr>
            <p:cNvSpPr/>
            <p:nvPr/>
          </p:nvSpPr>
          <p:spPr>
            <a:xfrm>
              <a:off x="448225" y="4061375"/>
              <a:ext cx="32475" cy="28800"/>
            </a:xfrm>
            <a:custGeom>
              <a:avLst/>
              <a:gdLst/>
              <a:ahLst/>
              <a:cxnLst/>
              <a:rect l="l" t="t" r="r" b="b"/>
              <a:pathLst>
                <a:path w="1299" h="1152" extrusionOk="0">
                  <a:moveTo>
                    <a:pt x="643" y="0"/>
                  </a:moveTo>
                  <a:cubicBezTo>
                    <a:pt x="470" y="0"/>
                    <a:pt x="300" y="77"/>
                    <a:pt x="190" y="232"/>
                  </a:cubicBezTo>
                  <a:cubicBezTo>
                    <a:pt x="1" y="471"/>
                    <a:pt x="51" y="837"/>
                    <a:pt x="303" y="1026"/>
                  </a:cubicBezTo>
                  <a:cubicBezTo>
                    <a:pt x="404" y="1114"/>
                    <a:pt x="530" y="1152"/>
                    <a:pt x="656" y="1152"/>
                  </a:cubicBezTo>
                  <a:cubicBezTo>
                    <a:pt x="832" y="1152"/>
                    <a:pt x="996" y="1063"/>
                    <a:pt x="1110" y="925"/>
                  </a:cubicBezTo>
                  <a:cubicBezTo>
                    <a:pt x="1299" y="673"/>
                    <a:pt x="1248" y="307"/>
                    <a:pt x="996" y="118"/>
                  </a:cubicBezTo>
                  <a:cubicBezTo>
                    <a:pt x="891" y="40"/>
                    <a:pt x="767" y="0"/>
                    <a:pt x="643"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51;p48">
              <a:extLst>
                <a:ext uri="{FF2B5EF4-FFF2-40B4-BE49-F238E27FC236}">
                  <a16:creationId xmlns:a16="http://schemas.microsoft.com/office/drawing/2014/main" id="{9F7B276D-7A62-40AB-A414-7A8D479AE171}"/>
                </a:ext>
              </a:extLst>
            </p:cNvPr>
            <p:cNvSpPr/>
            <p:nvPr/>
          </p:nvSpPr>
          <p:spPr>
            <a:xfrm>
              <a:off x="1217525" y="3962800"/>
              <a:ext cx="32475" cy="28775"/>
            </a:xfrm>
            <a:custGeom>
              <a:avLst/>
              <a:gdLst/>
              <a:ahLst/>
              <a:cxnLst/>
              <a:rect l="l" t="t" r="r" b="b"/>
              <a:pathLst>
                <a:path w="1299" h="1151" extrusionOk="0">
                  <a:moveTo>
                    <a:pt x="642" y="1"/>
                  </a:moveTo>
                  <a:cubicBezTo>
                    <a:pt x="474" y="1"/>
                    <a:pt x="309" y="75"/>
                    <a:pt x="202" y="218"/>
                  </a:cubicBezTo>
                  <a:cubicBezTo>
                    <a:pt x="0" y="470"/>
                    <a:pt x="51" y="836"/>
                    <a:pt x="290" y="1037"/>
                  </a:cubicBezTo>
                  <a:cubicBezTo>
                    <a:pt x="391" y="1113"/>
                    <a:pt x="517" y="1151"/>
                    <a:pt x="655" y="1151"/>
                  </a:cubicBezTo>
                  <a:cubicBezTo>
                    <a:pt x="832" y="1151"/>
                    <a:pt x="996" y="1075"/>
                    <a:pt x="1109" y="936"/>
                  </a:cubicBezTo>
                  <a:cubicBezTo>
                    <a:pt x="1298" y="684"/>
                    <a:pt x="1260" y="319"/>
                    <a:pt x="1008" y="130"/>
                  </a:cubicBezTo>
                  <a:cubicBezTo>
                    <a:pt x="900" y="43"/>
                    <a:pt x="770" y="1"/>
                    <a:pt x="642"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52;p48">
              <a:extLst>
                <a:ext uri="{FF2B5EF4-FFF2-40B4-BE49-F238E27FC236}">
                  <a16:creationId xmlns:a16="http://schemas.microsoft.com/office/drawing/2014/main" id="{7A2C4D07-0062-4A95-8ED6-5229E446B434}"/>
                </a:ext>
              </a:extLst>
            </p:cNvPr>
            <p:cNvSpPr/>
            <p:nvPr/>
          </p:nvSpPr>
          <p:spPr>
            <a:xfrm>
              <a:off x="572350" y="3942525"/>
              <a:ext cx="33100" cy="28900"/>
            </a:xfrm>
            <a:custGeom>
              <a:avLst/>
              <a:gdLst/>
              <a:ahLst/>
              <a:cxnLst/>
              <a:rect l="l" t="t" r="r" b="b"/>
              <a:pathLst>
                <a:path w="1324" h="1156" extrusionOk="0">
                  <a:moveTo>
                    <a:pt x="679" y="0"/>
                  </a:moveTo>
                  <a:cubicBezTo>
                    <a:pt x="563" y="0"/>
                    <a:pt x="444" y="36"/>
                    <a:pt x="341" y="109"/>
                  </a:cubicBezTo>
                  <a:cubicBezTo>
                    <a:pt x="76" y="286"/>
                    <a:pt x="1" y="639"/>
                    <a:pt x="190" y="903"/>
                  </a:cubicBezTo>
                  <a:cubicBezTo>
                    <a:pt x="303" y="1067"/>
                    <a:pt x="479" y="1155"/>
                    <a:pt x="668" y="1155"/>
                  </a:cubicBezTo>
                  <a:cubicBezTo>
                    <a:pt x="782" y="1155"/>
                    <a:pt x="895" y="1117"/>
                    <a:pt x="996" y="1054"/>
                  </a:cubicBezTo>
                  <a:cubicBezTo>
                    <a:pt x="1261" y="878"/>
                    <a:pt x="1324" y="513"/>
                    <a:pt x="1147" y="248"/>
                  </a:cubicBezTo>
                  <a:cubicBezTo>
                    <a:pt x="1040" y="87"/>
                    <a:pt x="862" y="0"/>
                    <a:pt x="679"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53;p48">
              <a:extLst>
                <a:ext uri="{FF2B5EF4-FFF2-40B4-BE49-F238E27FC236}">
                  <a16:creationId xmlns:a16="http://schemas.microsoft.com/office/drawing/2014/main" id="{C2339921-C7BF-4604-9FE3-965A471BAC4A}"/>
                </a:ext>
              </a:extLst>
            </p:cNvPr>
            <p:cNvSpPr/>
            <p:nvPr/>
          </p:nvSpPr>
          <p:spPr>
            <a:xfrm>
              <a:off x="1067250" y="3879100"/>
              <a:ext cx="32475" cy="28675"/>
            </a:xfrm>
            <a:custGeom>
              <a:avLst/>
              <a:gdLst/>
              <a:ahLst/>
              <a:cxnLst/>
              <a:rect l="l" t="t" r="r" b="b"/>
              <a:pathLst>
                <a:path w="1299" h="1147" extrusionOk="0">
                  <a:moveTo>
                    <a:pt x="646" y="0"/>
                  </a:moveTo>
                  <a:cubicBezTo>
                    <a:pt x="418" y="0"/>
                    <a:pt x="202" y="144"/>
                    <a:pt x="114" y="378"/>
                  </a:cubicBezTo>
                  <a:cubicBezTo>
                    <a:pt x="1" y="681"/>
                    <a:pt x="152" y="1008"/>
                    <a:pt x="454" y="1122"/>
                  </a:cubicBezTo>
                  <a:cubicBezTo>
                    <a:pt x="517" y="1134"/>
                    <a:pt x="580" y="1147"/>
                    <a:pt x="656" y="1147"/>
                  </a:cubicBezTo>
                  <a:cubicBezTo>
                    <a:pt x="895" y="1147"/>
                    <a:pt x="1109" y="996"/>
                    <a:pt x="1198" y="769"/>
                  </a:cubicBezTo>
                  <a:cubicBezTo>
                    <a:pt x="1298" y="479"/>
                    <a:pt x="1147" y="139"/>
                    <a:pt x="845" y="38"/>
                  </a:cubicBezTo>
                  <a:cubicBezTo>
                    <a:pt x="780" y="12"/>
                    <a:pt x="712" y="0"/>
                    <a:pt x="646" y="0"/>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54;p48">
              <a:extLst>
                <a:ext uri="{FF2B5EF4-FFF2-40B4-BE49-F238E27FC236}">
                  <a16:creationId xmlns:a16="http://schemas.microsoft.com/office/drawing/2014/main" id="{D5E54A4F-30D6-42CC-BE72-6B56A3190E65}"/>
                </a:ext>
              </a:extLst>
            </p:cNvPr>
            <p:cNvSpPr/>
            <p:nvPr/>
          </p:nvSpPr>
          <p:spPr>
            <a:xfrm>
              <a:off x="727975" y="3868450"/>
              <a:ext cx="32150" cy="28625"/>
            </a:xfrm>
            <a:custGeom>
              <a:avLst/>
              <a:gdLst/>
              <a:ahLst/>
              <a:cxnLst/>
              <a:rect l="l" t="t" r="r" b="b"/>
              <a:pathLst>
                <a:path w="1286" h="1145" extrusionOk="0">
                  <a:moveTo>
                    <a:pt x="650" y="0"/>
                  </a:moveTo>
                  <a:cubicBezTo>
                    <a:pt x="598" y="0"/>
                    <a:pt x="545" y="7"/>
                    <a:pt x="492" y="23"/>
                  </a:cubicBezTo>
                  <a:cubicBezTo>
                    <a:pt x="177" y="111"/>
                    <a:pt x="0" y="426"/>
                    <a:pt x="101" y="741"/>
                  </a:cubicBezTo>
                  <a:cubicBezTo>
                    <a:pt x="162" y="972"/>
                    <a:pt x="376" y="1145"/>
                    <a:pt x="629" y="1145"/>
                  </a:cubicBezTo>
                  <a:cubicBezTo>
                    <a:pt x="638" y="1145"/>
                    <a:pt x="647" y="1145"/>
                    <a:pt x="656" y="1144"/>
                  </a:cubicBezTo>
                  <a:cubicBezTo>
                    <a:pt x="706" y="1144"/>
                    <a:pt x="756" y="1144"/>
                    <a:pt x="807" y="1132"/>
                  </a:cubicBezTo>
                  <a:cubicBezTo>
                    <a:pt x="1122" y="1044"/>
                    <a:pt x="1286" y="716"/>
                    <a:pt x="1197" y="414"/>
                  </a:cubicBezTo>
                  <a:cubicBezTo>
                    <a:pt x="1125" y="164"/>
                    <a:pt x="897" y="0"/>
                    <a:pt x="650"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55;p48">
              <a:extLst>
                <a:ext uri="{FF2B5EF4-FFF2-40B4-BE49-F238E27FC236}">
                  <a16:creationId xmlns:a16="http://schemas.microsoft.com/office/drawing/2014/main" id="{3FCB7B25-A4FF-42B4-A104-417BAA800402}"/>
                </a:ext>
              </a:extLst>
            </p:cNvPr>
            <p:cNvSpPr/>
            <p:nvPr/>
          </p:nvSpPr>
          <p:spPr>
            <a:xfrm>
              <a:off x="899975" y="3846625"/>
              <a:ext cx="29325" cy="28700"/>
            </a:xfrm>
            <a:custGeom>
              <a:avLst/>
              <a:gdLst/>
              <a:ahLst/>
              <a:cxnLst/>
              <a:rect l="l" t="t" r="r" b="b"/>
              <a:pathLst>
                <a:path w="1173" h="1148" extrusionOk="0">
                  <a:moveTo>
                    <a:pt x="583" y="1"/>
                  </a:moveTo>
                  <a:cubicBezTo>
                    <a:pt x="278" y="1"/>
                    <a:pt x="25" y="248"/>
                    <a:pt x="13" y="556"/>
                  </a:cubicBezTo>
                  <a:cubicBezTo>
                    <a:pt x="0" y="871"/>
                    <a:pt x="252" y="1148"/>
                    <a:pt x="567" y="1148"/>
                  </a:cubicBezTo>
                  <a:lnTo>
                    <a:pt x="593" y="1148"/>
                  </a:lnTo>
                  <a:cubicBezTo>
                    <a:pt x="895" y="1148"/>
                    <a:pt x="1147" y="908"/>
                    <a:pt x="1160" y="593"/>
                  </a:cubicBezTo>
                  <a:cubicBezTo>
                    <a:pt x="1172" y="278"/>
                    <a:pt x="920" y="14"/>
                    <a:pt x="605" y="1"/>
                  </a:cubicBezTo>
                  <a:cubicBezTo>
                    <a:pt x="598" y="1"/>
                    <a:pt x="590" y="1"/>
                    <a:pt x="583" y="1"/>
                  </a:cubicBezTo>
                  <a:close/>
                </a:path>
              </a:pathLst>
            </a:custGeom>
            <a:solidFill>
              <a:srgbClr val="FF9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56;p48">
              <a:extLst>
                <a:ext uri="{FF2B5EF4-FFF2-40B4-BE49-F238E27FC236}">
                  <a16:creationId xmlns:a16="http://schemas.microsoft.com/office/drawing/2014/main" id="{B6FE58E9-4B43-4CB1-B4AB-1675E2F8972E}"/>
                </a:ext>
              </a:extLst>
            </p:cNvPr>
            <p:cNvSpPr/>
            <p:nvPr/>
          </p:nvSpPr>
          <p:spPr>
            <a:xfrm>
              <a:off x="880750" y="5030800"/>
              <a:ext cx="33750" cy="33750"/>
            </a:xfrm>
            <a:custGeom>
              <a:avLst/>
              <a:gdLst/>
              <a:ahLst/>
              <a:cxnLst/>
              <a:rect l="l" t="t" r="r" b="b"/>
              <a:pathLst>
                <a:path w="1350" h="1350" extrusionOk="0">
                  <a:moveTo>
                    <a:pt x="681" y="1"/>
                  </a:moveTo>
                  <a:cubicBezTo>
                    <a:pt x="303" y="1"/>
                    <a:pt x="1" y="303"/>
                    <a:pt x="1" y="681"/>
                  </a:cubicBezTo>
                  <a:cubicBezTo>
                    <a:pt x="1" y="1047"/>
                    <a:pt x="303" y="1349"/>
                    <a:pt x="681" y="1349"/>
                  </a:cubicBezTo>
                  <a:cubicBezTo>
                    <a:pt x="688" y="1349"/>
                    <a:pt x="695" y="1350"/>
                    <a:pt x="702" y="1350"/>
                  </a:cubicBezTo>
                  <a:cubicBezTo>
                    <a:pt x="1058" y="1350"/>
                    <a:pt x="1349" y="1040"/>
                    <a:pt x="1349" y="681"/>
                  </a:cubicBezTo>
                  <a:cubicBezTo>
                    <a:pt x="1349" y="303"/>
                    <a:pt x="1047" y="1"/>
                    <a:pt x="681"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57;p48">
              <a:extLst>
                <a:ext uri="{FF2B5EF4-FFF2-40B4-BE49-F238E27FC236}">
                  <a16:creationId xmlns:a16="http://schemas.microsoft.com/office/drawing/2014/main" id="{E2945C84-5A6C-4EEF-AAC5-7023F5959896}"/>
                </a:ext>
              </a:extLst>
            </p:cNvPr>
            <p:cNvSpPr/>
            <p:nvPr/>
          </p:nvSpPr>
          <p:spPr>
            <a:xfrm>
              <a:off x="1040800" y="5010050"/>
              <a:ext cx="37500" cy="34025"/>
            </a:xfrm>
            <a:custGeom>
              <a:avLst/>
              <a:gdLst/>
              <a:ahLst/>
              <a:cxnLst/>
              <a:rect l="l" t="t" r="r" b="b"/>
              <a:pathLst>
                <a:path w="1500" h="1361" extrusionOk="0">
                  <a:moveTo>
                    <a:pt x="755" y="0"/>
                  </a:moveTo>
                  <a:cubicBezTo>
                    <a:pt x="698" y="0"/>
                    <a:pt x="639" y="8"/>
                    <a:pt x="580" y="24"/>
                  </a:cubicBezTo>
                  <a:cubicBezTo>
                    <a:pt x="214" y="125"/>
                    <a:pt x="0" y="491"/>
                    <a:pt x="88" y="856"/>
                  </a:cubicBezTo>
                  <a:cubicBezTo>
                    <a:pt x="176" y="1159"/>
                    <a:pt x="441" y="1360"/>
                    <a:pt x="756" y="1360"/>
                  </a:cubicBezTo>
                  <a:cubicBezTo>
                    <a:pt x="806" y="1360"/>
                    <a:pt x="869" y="1360"/>
                    <a:pt x="920" y="1335"/>
                  </a:cubicBezTo>
                  <a:cubicBezTo>
                    <a:pt x="1285" y="1247"/>
                    <a:pt x="1500" y="869"/>
                    <a:pt x="1411" y="516"/>
                  </a:cubicBezTo>
                  <a:cubicBezTo>
                    <a:pt x="1327" y="209"/>
                    <a:pt x="1056" y="0"/>
                    <a:pt x="755"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58;p48">
              <a:extLst>
                <a:ext uri="{FF2B5EF4-FFF2-40B4-BE49-F238E27FC236}">
                  <a16:creationId xmlns:a16="http://schemas.microsoft.com/office/drawing/2014/main" id="{E4A00CA2-3EC1-4721-BE78-49F1B18349BD}"/>
                </a:ext>
              </a:extLst>
            </p:cNvPr>
            <p:cNvSpPr/>
            <p:nvPr/>
          </p:nvSpPr>
          <p:spPr>
            <a:xfrm>
              <a:off x="677875" y="4998800"/>
              <a:ext cx="38475" cy="34250"/>
            </a:xfrm>
            <a:custGeom>
              <a:avLst/>
              <a:gdLst/>
              <a:ahLst/>
              <a:cxnLst/>
              <a:rect l="l" t="t" r="r" b="b"/>
              <a:pathLst>
                <a:path w="1539" h="1370" extrusionOk="0">
                  <a:moveTo>
                    <a:pt x="774" y="1"/>
                  </a:moveTo>
                  <a:cubicBezTo>
                    <a:pt x="488" y="1"/>
                    <a:pt x="218" y="178"/>
                    <a:pt x="127" y="462"/>
                  </a:cubicBezTo>
                  <a:cubicBezTo>
                    <a:pt x="1" y="827"/>
                    <a:pt x="202" y="1205"/>
                    <a:pt x="555" y="1331"/>
                  </a:cubicBezTo>
                  <a:cubicBezTo>
                    <a:pt x="631" y="1344"/>
                    <a:pt x="694" y="1356"/>
                    <a:pt x="769" y="1369"/>
                  </a:cubicBezTo>
                  <a:cubicBezTo>
                    <a:pt x="1072" y="1369"/>
                    <a:pt x="1324" y="1167"/>
                    <a:pt x="1412" y="890"/>
                  </a:cubicBezTo>
                  <a:cubicBezTo>
                    <a:pt x="1538" y="537"/>
                    <a:pt x="1337" y="147"/>
                    <a:pt x="984" y="33"/>
                  </a:cubicBezTo>
                  <a:cubicBezTo>
                    <a:pt x="914" y="11"/>
                    <a:pt x="844" y="1"/>
                    <a:pt x="77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59;p48">
              <a:extLst>
                <a:ext uri="{FF2B5EF4-FFF2-40B4-BE49-F238E27FC236}">
                  <a16:creationId xmlns:a16="http://schemas.microsoft.com/office/drawing/2014/main" id="{FD9BE03B-6DBE-4AAC-803C-63FC40B5D915}"/>
                </a:ext>
              </a:extLst>
            </p:cNvPr>
            <p:cNvSpPr/>
            <p:nvPr/>
          </p:nvSpPr>
          <p:spPr>
            <a:xfrm>
              <a:off x="1226025" y="4928250"/>
              <a:ext cx="38775" cy="34225"/>
            </a:xfrm>
            <a:custGeom>
              <a:avLst/>
              <a:gdLst/>
              <a:ahLst/>
              <a:cxnLst/>
              <a:rect l="l" t="t" r="r" b="b"/>
              <a:pathLst>
                <a:path w="1551" h="1369" extrusionOk="0">
                  <a:moveTo>
                    <a:pt x="774" y="0"/>
                  </a:moveTo>
                  <a:cubicBezTo>
                    <a:pt x="647" y="0"/>
                    <a:pt x="518" y="35"/>
                    <a:pt x="404" y="108"/>
                  </a:cubicBezTo>
                  <a:cubicBezTo>
                    <a:pt x="89" y="310"/>
                    <a:pt x="0" y="738"/>
                    <a:pt x="202" y="1053"/>
                  </a:cubicBezTo>
                  <a:cubicBezTo>
                    <a:pt x="328" y="1242"/>
                    <a:pt x="542" y="1368"/>
                    <a:pt x="782" y="1368"/>
                  </a:cubicBezTo>
                  <a:cubicBezTo>
                    <a:pt x="908" y="1356"/>
                    <a:pt x="1034" y="1331"/>
                    <a:pt x="1147" y="1255"/>
                  </a:cubicBezTo>
                  <a:cubicBezTo>
                    <a:pt x="1462" y="1053"/>
                    <a:pt x="1550" y="625"/>
                    <a:pt x="1349" y="310"/>
                  </a:cubicBezTo>
                  <a:cubicBezTo>
                    <a:pt x="1220" y="109"/>
                    <a:pt x="999" y="0"/>
                    <a:pt x="774"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60;p48">
              <a:extLst>
                <a:ext uri="{FF2B5EF4-FFF2-40B4-BE49-F238E27FC236}">
                  <a16:creationId xmlns:a16="http://schemas.microsoft.com/office/drawing/2014/main" id="{2C9418D5-EBFF-48DF-ABCF-8012782BFF8D}"/>
                </a:ext>
              </a:extLst>
            </p:cNvPr>
            <p:cNvSpPr/>
            <p:nvPr/>
          </p:nvSpPr>
          <p:spPr>
            <a:xfrm>
              <a:off x="497700" y="4905725"/>
              <a:ext cx="38125" cy="33750"/>
            </a:xfrm>
            <a:custGeom>
              <a:avLst/>
              <a:gdLst/>
              <a:ahLst/>
              <a:cxnLst/>
              <a:rect l="l" t="t" r="r" b="b"/>
              <a:pathLst>
                <a:path w="1525" h="1350" extrusionOk="0">
                  <a:moveTo>
                    <a:pt x="764" y="1"/>
                  </a:moveTo>
                  <a:cubicBezTo>
                    <a:pt x="557" y="1"/>
                    <a:pt x="351" y="96"/>
                    <a:pt x="214" y="279"/>
                  </a:cubicBezTo>
                  <a:cubicBezTo>
                    <a:pt x="0" y="568"/>
                    <a:pt x="63" y="997"/>
                    <a:pt x="366" y="1224"/>
                  </a:cubicBezTo>
                  <a:cubicBezTo>
                    <a:pt x="479" y="1299"/>
                    <a:pt x="618" y="1350"/>
                    <a:pt x="756" y="1350"/>
                  </a:cubicBezTo>
                  <a:cubicBezTo>
                    <a:pt x="970" y="1350"/>
                    <a:pt x="1172" y="1249"/>
                    <a:pt x="1311" y="1072"/>
                  </a:cubicBezTo>
                  <a:cubicBezTo>
                    <a:pt x="1525" y="770"/>
                    <a:pt x="1462" y="354"/>
                    <a:pt x="1159" y="127"/>
                  </a:cubicBezTo>
                  <a:cubicBezTo>
                    <a:pt x="1039" y="42"/>
                    <a:pt x="901" y="1"/>
                    <a:pt x="76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61;p48">
              <a:extLst>
                <a:ext uri="{FF2B5EF4-FFF2-40B4-BE49-F238E27FC236}">
                  <a16:creationId xmlns:a16="http://schemas.microsoft.com/office/drawing/2014/main" id="{1FFFE61E-D210-4F28-B66D-B3B5FC1AFBAD}"/>
                </a:ext>
              </a:extLst>
            </p:cNvPr>
            <p:cNvSpPr/>
            <p:nvPr/>
          </p:nvSpPr>
          <p:spPr>
            <a:xfrm>
              <a:off x="1377225" y="4792825"/>
              <a:ext cx="38475" cy="33875"/>
            </a:xfrm>
            <a:custGeom>
              <a:avLst/>
              <a:gdLst/>
              <a:ahLst/>
              <a:cxnLst/>
              <a:rect l="l" t="t" r="r" b="b"/>
              <a:pathLst>
                <a:path w="1539" h="1355" extrusionOk="0">
                  <a:moveTo>
                    <a:pt x="762" y="0"/>
                  </a:moveTo>
                  <a:cubicBezTo>
                    <a:pt x="567" y="0"/>
                    <a:pt x="374" y="84"/>
                    <a:pt x="240" y="246"/>
                  </a:cubicBezTo>
                  <a:cubicBezTo>
                    <a:pt x="1" y="535"/>
                    <a:pt x="51" y="964"/>
                    <a:pt x="341" y="1203"/>
                  </a:cubicBezTo>
                  <a:cubicBezTo>
                    <a:pt x="467" y="1304"/>
                    <a:pt x="618" y="1355"/>
                    <a:pt x="769" y="1355"/>
                  </a:cubicBezTo>
                  <a:cubicBezTo>
                    <a:pt x="971" y="1355"/>
                    <a:pt x="1173" y="1266"/>
                    <a:pt x="1299" y="1115"/>
                  </a:cubicBezTo>
                  <a:cubicBezTo>
                    <a:pt x="1538" y="813"/>
                    <a:pt x="1488" y="384"/>
                    <a:pt x="1198" y="157"/>
                  </a:cubicBezTo>
                  <a:cubicBezTo>
                    <a:pt x="1070" y="52"/>
                    <a:pt x="916" y="0"/>
                    <a:pt x="762"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62;p48">
              <a:extLst>
                <a:ext uri="{FF2B5EF4-FFF2-40B4-BE49-F238E27FC236}">
                  <a16:creationId xmlns:a16="http://schemas.microsoft.com/office/drawing/2014/main" id="{8D6ECB9C-1378-4D8A-AAD5-83795D1CA363}"/>
                </a:ext>
              </a:extLst>
            </p:cNvPr>
            <p:cNvSpPr/>
            <p:nvPr/>
          </p:nvSpPr>
          <p:spPr>
            <a:xfrm>
              <a:off x="355300" y="4760850"/>
              <a:ext cx="38150" cy="34025"/>
            </a:xfrm>
            <a:custGeom>
              <a:avLst/>
              <a:gdLst/>
              <a:ahLst/>
              <a:cxnLst/>
              <a:rect l="l" t="t" r="r" b="b"/>
              <a:pathLst>
                <a:path w="1526" h="1361" extrusionOk="0">
                  <a:moveTo>
                    <a:pt x="761" y="0"/>
                  </a:moveTo>
                  <a:cubicBezTo>
                    <a:pt x="623" y="0"/>
                    <a:pt x="485" y="42"/>
                    <a:pt x="366" y="126"/>
                  </a:cubicBezTo>
                  <a:cubicBezTo>
                    <a:pt x="64" y="353"/>
                    <a:pt x="1" y="769"/>
                    <a:pt x="215" y="1071"/>
                  </a:cubicBezTo>
                  <a:cubicBezTo>
                    <a:pt x="341" y="1247"/>
                    <a:pt x="542" y="1361"/>
                    <a:pt x="757" y="1361"/>
                  </a:cubicBezTo>
                  <a:cubicBezTo>
                    <a:pt x="908" y="1361"/>
                    <a:pt x="1034" y="1310"/>
                    <a:pt x="1160" y="1235"/>
                  </a:cubicBezTo>
                  <a:cubicBezTo>
                    <a:pt x="1462" y="1008"/>
                    <a:pt x="1525" y="592"/>
                    <a:pt x="1311" y="290"/>
                  </a:cubicBezTo>
                  <a:cubicBezTo>
                    <a:pt x="1181" y="99"/>
                    <a:pt x="972" y="0"/>
                    <a:pt x="761"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63;p48">
              <a:extLst>
                <a:ext uri="{FF2B5EF4-FFF2-40B4-BE49-F238E27FC236}">
                  <a16:creationId xmlns:a16="http://schemas.microsoft.com/office/drawing/2014/main" id="{A1B8F4D2-BFBD-4B22-A05C-990A60762C70}"/>
                </a:ext>
              </a:extLst>
            </p:cNvPr>
            <p:cNvSpPr/>
            <p:nvPr/>
          </p:nvSpPr>
          <p:spPr>
            <a:xfrm>
              <a:off x="1478975" y="4616950"/>
              <a:ext cx="38475" cy="34275"/>
            </a:xfrm>
            <a:custGeom>
              <a:avLst/>
              <a:gdLst/>
              <a:ahLst/>
              <a:cxnLst/>
              <a:rect l="l" t="t" r="r" b="b"/>
              <a:pathLst>
                <a:path w="1539" h="1371" extrusionOk="0">
                  <a:moveTo>
                    <a:pt x="761" y="0"/>
                  </a:moveTo>
                  <a:cubicBezTo>
                    <a:pt x="489" y="0"/>
                    <a:pt x="233" y="167"/>
                    <a:pt x="127" y="438"/>
                  </a:cubicBezTo>
                  <a:cubicBezTo>
                    <a:pt x="1" y="791"/>
                    <a:pt x="177" y="1182"/>
                    <a:pt x="517" y="1320"/>
                  </a:cubicBezTo>
                  <a:cubicBezTo>
                    <a:pt x="606" y="1346"/>
                    <a:pt x="681" y="1371"/>
                    <a:pt x="769" y="1371"/>
                  </a:cubicBezTo>
                  <a:cubicBezTo>
                    <a:pt x="1047" y="1358"/>
                    <a:pt x="1299" y="1194"/>
                    <a:pt x="1400" y="930"/>
                  </a:cubicBezTo>
                  <a:cubicBezTo>
                    <a:pt x="1538" y="577"/>
                    <a:pt x="1362" y="186"/>
                    <a:pt x="1009" y="48"/>
                  </a:cubicBezTo>
                  <a:cubicBezTo>
                    <a:pt x="927" y="16"/>
                    <a:pt x="843" y="0"/>
                    <a:pt x="761"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64;p48">
              <a:extLst>
                <a:ext uri="{FF2B5EF4-FFF2-40B4-BE49-F238E27FC236}">
                  <a16:creationId xmlns:a16="http://schemas.microsoft.com/office/drawing/2014/main" id="{E05AA64F-F8DA-4B6E-99EF-AEB29E688050}"/>
                </a:ext>
              </a:extLst>
            </p:cNvPr>
            <p:cNvSpPr/>
            <p:nvPr/>
          </p:nvSpPr>
          <p:spPr>
            <a:xfrm>
              <a:off x="264900" y="4578900"/>
              <a:ext cx="38125" cy="34225"/>
            </a:xfrm>
            <a:custGeom>
              <a:avLst/>
              <a:gdLst/>
              <a:ahLst/>
              <a:cxnLst/>
              <a:rect l="l" t="t" r="r" b="b"/>
              <a:pathLst>
                <a:path w="1525" h="1369" extrusionOk="0">
                  <a:moveTo>
                    <a:pt x="761" y="1"/>
                  </a:moveTo>
                  <a:cubicBezTo>
                    <a:pt x="693" y="1"/>
                    <a:pt x="623" y="11"/>
                    <a:pt x="555" y="32"/>
                  </a:cubicBezTo>
                  <a:cubicBezTo>
                    <a:pt x="202" y="146"/>
                    <a:pt x="0" y="524"/>
                    <a:pt x="113" y="889"/>
                  </a:cubicBezTo>
                  <a:cubicBezTo>
                    <a:pt x="202" y="1167"/>
                    <a:pt x="466" y="1368"/>
                    <a:pt x="756" y="1368"/>
                  </a:cubicBezTo>
                  <a:cubicBezTo>
                    <a:pt x="832" y="1368"/>
                    <a:pt x="895" y="1356"/>
                    <a:pt x="958" y="1330"/>
                  </a:cubicBezTo>
                  <a:cubicBezTo>
                    <a:pt x="1323" y="1217"/>
                    <a:pt x="1525" y="839"/>
                    <a:pt x="1411" y="486"/>
                  </a:cubicBezTo>
                  <a:cubicBezTo>
                    <a:pt x="1319" y="190"/>
                    <a:pt x="1053" y="1"/>
                    <a:pt x="761"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65;p48">
              <a:extLst>
                <a:ext uri="{FF2B5EF4-FFF2-40B4-BE49-F238E27FC236}">
                  <a16:creationId xmlns:a16="http://schemas.microsoft.com/office/drawing/2014/main" id="{500220D5-DE3C-4B0E-B8F0-0EB4FA2D408A}"/>
                </a:ext>
              </a:extLst>
            </p:cNvPr>
            <p:cNvSpPr/>
            <p:nvPr/>
          </p:nvSpPr>
          <p:spPr>
            <a:xfrm>
              <a:off x="1522150" y="4418375"/>
              <a:ext cx="34975" cy="34075"/>
            </a:xfrm>
            <a:custGeom>
              <a:avLst/>
              <a:gdLst/>
              <a:ahLst/>
              <a:cxnLst/>
              <a:rect l="l" t="t" r="r" b="b"/>
              <a:pathLst>
                <a:path w="1399" h="1363" extrusionOk="0">
                  <a:moveTo>
                    <a:pt x="685" y="0"/>
                  </a:moveTo>
                  <a:cubicBezTo>
                    <a:pt x="328" y="0"/>
                    <a:pt x="37" y="282"/>
                    <a:pt x="25" y="644"/>
                  </a:cubicBezTo>
                  <a:cubicBezTo>
                    <a:pt x="0" y="1022"/>
                    <a:pt x="290" y="1337"/>
                    <a:pt x="668" y="1350"/>
                  </a:cubicBezTo>
                  <a:cubicBezTo>
                    <a:pt x="681" y="1363"/>
                    <a:pt x="693" y="1363"/>
                    <a:pt x="693" y="1363"/>
                  </a:cubicBezTo>
                  <a:cubicBezTo>
                    <a:pt x="1059" y="1363"/>
                    <a:pt x="1361" y="1073"/>
                    <a:pt x="1374" y="707"/>
                  </a:cubicBezTo>
                  <a:cubicBezTo>
                    <a:pt x="1399" y="329"/>
                    <a:pt x="1109" y="14"/>
                    <a:pt x="731" y="2"/>
                  </a:cubicBezTo>
                  <a:cubicBezTo>
                    <a:pt x="716" y="1"/>
                    <a:pt x="700" y="0"/>
                    <a:pt x="685"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66;p48">
              <a:extLst>
                <a:ext uri="{FF2B5EF4-FFF2-40B4-BE49-F238E27FC236}">
                  <a16:creationId xmlns:a16="http://schemas.microsoft.com/office/drawing/2014/main" id="{8ACAC2F2-9109-40E6-BFD5-C43A85E90CA6}"/>
                </a:ext>
              </a:extLst>
            </p:cNvPr>
            <p:cNvSpPr/>
            <p:nvPr/>
          </p:nvSpPr>
          <p:spPr>
            <a:xfrm>
              <a:off x="238125" y="4378075"/>
              <a:ext cx="34025" cy="34050"/>
            </a:xfrm>
            <a:custGeom>
              <a:avLst/>
              <a:gdLst/>
              <a:ahLst/>
              <a:cxnLst/>
              <a:rect l="l" t="t" r="r" b="b"/>
              <a:pathLst>
                <a:path w="1361" h="1362" extrusionOk="0">
                  <a:moveTo>
                    <a:pt x="693" y="1"/>
                  </a:moveTo>
                  <a:cubicBezTo>
                    <a:pt x="315" y="1"/>
                    <a:pt x="0" y="291"/>
                    <a:pt x="0" y="669"/>
                  </a:cubicBezTo>
                  <a:cubicBezTo>
                    <a:pt x="0" y="1047"/>
                    <a:pt x="290" y="1349"/>
                    <a:pt x="668" y="1362"/>
                  </a:cubicBezTo>
                  <a:lnTo>
                    <a:pt x="680" y="1362"/>
                  </a:lnTo>
                  <a:cubicBezTo>
                    <a:pt x="1046" y="1362"/>
                    <a:pt x="1348" y="1059"/>
                    <a:pt x="1361" y="694"/>
                  </a:cubicBezTo>
                  <a:cubicBezTo>
                    <a:pt x="1361" y="316"/>
                    <a:pt x="1058" y="1"/>
                    <a:pt x="693" y="1"/>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67;p48">
              <a:extLst>
                <a:ext uri="{FF2B5EF4-FFF2-40B4-BE49-F238E27FC236}">
                  <a16:creationId xmlns:a16="http://schemas.microsoft.com/office/drawing/2014/main" id="{E2ED10F8-82F8-4A30-9A8F-912F98F827FE}"/>
                </a:ext>
              </a:extLst>
            </p:cNvPr>
            <p:cNvSpPr/>
            <p:nvPr/>
          </p:nvSpPr>
          <p:spPr>
            <a:xfrm>
              <a:off x="1498200" y="4216475"/>
              <a:ext cx="37825" cy="34375"/>
            </a:xfrm>
            <a:custGeom>
              <a:avLst/>
              <a:gdLst/>
              <a:ahLst/>
              <a:cxnLst/>
              <a:rect l="l" t="t" r="r" b="b"/>
              <a:pathLst>
                <a:path w="1513" h="1375" extrusionOk="0">
                  <a:moveTo>
                    <a:pt x="751" y="1"/>
                  </a:moveTo>
                  <a:cubicBezTo>
                    <a:pt x="690" y="1"/>
                    <a:pt x="629" y="9"/>
                    <a:pt x="568" y="26"/>
                  </a:cubicBezTo>
                  <a:cubicBezTo>
                    <a:pt x="215" y="127"/>
                    <a:pt x="0" y="505"/>
                    <a:pt x="101" y="870"/>
                  </a:cubicBezTo>
                  <a:cubicBezTo>
                    <a:pt x="177" y="1160"/>
                    <a:pt x="442" y="1362"/>
                    <a:pt x="757" y="1374"/>
                  </a:cubicBezTo>
                  <a:cubicBezTo>
                    <a:pt x="807" y="1362"/>
                    <a:pt x="870" y="1362"/>
                    <a:pt x="933" y="1349"/>
                  </a:cubicBezTo>
                  <a:cubicBezTo>
                    <a:pt x="1298" y="1236"/>
                    <a:pt x="1513" y="870"/>
                    <a:pt x="1412" y="505"/>
                  </a:cubicBezTo>
                  <a:cubicBezTo>
                    <a:pt x="1328" y="200"/>
                    <a:pt x="1052" y="1"/>
                    <a:pt x="751"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68;p48">
              <a:extLst>
                <a:ext uri="{FF2B5EF4-FFF2-40B4-BE49-F238E27FC236}">
                  <a16:creationId xmlns:a16="http://schemas.microsoft.com/office/drawing/2014/main" id="{D07DF038-30A7-4741-B7DE-8305069F7735}"/>
                </a:ext>
              </a:extLst>
            </p:cNvPr>
            <p:cNvSpPr/>
            <p:nvPr/>
          </p:nvSpPr>
          <p:spPr>
            <a:xfrm>
              <a:off x="271200" y="4178025"/>
              <a:ext cx="38125" cy="34075"/>
            </a:xfrm>
            <a:custGeom>
              <a:avLst/>
              <a:gdLst/>
              <a:ahLst/>
              <a:cxnLst/>
              <a:rect l="l" t="t" r="r" b="b"/>
              <a:pathLst>
                <a:path w="1525" h="1363" extrusionOk="0">
                  <a:moveTo>
                    <a:pt x="758" y="0"/>
                  </a:moveTo>
                  <a:cubicBezTo>
                    <a:pt x="478" y="0"/>
                    <a:pt x="216" y="176"/>
                    <a:pt x="126" y="455"/>
                  </a:cubicBezTo>
                  <a:cubicBezTo>
                    <a:pt x="0" y="808"/>
                    <a:pt x="189" y="1198"/>
                    <a:pt x="542" y="1324"/>
                  </a:cubicBezTo>
                  <a:cubicBezTo>
                    <a:pt x="605" y="1350"/>
                    <a:pt x="681" y="1362"/>
                    <a:pt x="769" y="1362"/>
                  </a:cubicBezTo>
                  <a:cubicBezTo>
                    <a:pt x="1059" y="1362"/>
                    <a:pt x="1311" y="1173"/>
                    <a:pt x="1411" y="909"/>
                  </a:cubicBezTo>
                  <a:cubicBezTo>
                    <a:pt x="1525" y="543"/>
                    <a:pt x="1336" y="165"/>
                    <a:pt x="983" y="39"/>
                  </a:cubicBezTo>
                  <a:cubicBezTo>
                    <a:pt x="909" y="13"/>
                    <a:pt x="833" y="0"/>
                    <a:pt x="758"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69;p48">
              <a:extLst>
                <a:ext uri="{FF2B5EF4-FFF2-40B4-BE49-F238E27FC236}">
                  <a16:creationId xmlns:a16="http://schemas.microsoft.com/office/drawing/2014/main" id="{4FF679B7-982C-428E-A2FD-CB51A6CA7E72}"/>
                </a:ext>
              </a:extLst>
            </p:cNvPr>
            <p:cNvSpPr/>
            <p:nvPr/>
          </p:nvSpPr>
          <p:spPr>
            <a:xfrm>
              <a:off x="1412825" y="4031775"/>
              <a:ext cx="39100" cy="34150"/>
            </a:xfrm>
            <a:custGeom>
              <a:avLst/>
              <a:gdLst/>
              <a:ahLst/>
              <a:cxnLst/>
              <a:rect l="l" t="t" r="r" b="b"/>
              <a:pathLst>
                <a:path w="1564" h="1366" extrusionOk="0">
                  <a:moveTo>
                    <a:pt x="784" y="1"/>
                  </a:moveTo>
                  <a:cubicBezTo>
                    <a:pt x="654" y="1"/>
                    <a:pt x="521" y="38"/>
                    <a:pt x="404" y="118"/>
                  </a:cubicBezTo>
                  <a:cubicBezTo>
                    <a:pt x="89" y="332"/>
                    <a:pt x="1" y="761"/>
                    <a:pt x="215" y="1063"/>
                  </a:cubicBezTo>
                  <a:cubicBezTo>
                    <a:pt x="341" y="1252"/>
                    <a:pt x="555" y="1365"/>
                    <a:pt x="782" y="1365"/>
                  </a:cubicBezTo>
                  <a:cubicBezTo>
                    <a:pt x="921" y="1365"/>
                    <a:pt x="1047" y="1328"/>
                    <a:pt x="1160" y="1252"/>
                  </a:cubicBezTo>
                  <a:cubicBezTo>
                    <a:pt x="1475" y="1050"/>
                    <a:pt x="1563" y="622"/>
                    <a:pt x="1349" y="307"/>
                  </a:cubicBezTo>
                  <a:cubicBezTo>
                    <a:pt x="1222" y="109"/>
                    <a:pt x="1006" y="1"/>
                    <a:pt x="784"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470;p48">
              <a:extLst>
                <a:ext uri="{FF2B5EF4-FFF2-40B4-BE49-F238E27FC236}">
                  <a16:creationId xmlns:a16="http://schemas.microsoft.com/office/drawing/2014/main" id="{AC9B8363-8A99-42D9-A93E-00AEE1199655}"/>
                </a:ext>
              </a:extLst>
            </p:cNvPr>
            <p:cNvSpPr/>
            <p:nvPr/>
          </p:nvSpPr>
          <p:spPr>
            <a:xfrm>
              <a:off x="367275" y="3999475"/>
              <a:ext cx="37825" cy="33675"/>
            </a:xfrm>
            <a:custGeom>
              <a:avLst/>
              <a:gdLst/>
              <a:ahLst/>
              <a:cxnLst/>
              <a:rect l="l" t="t" r="r" b="b"/>
              <a:pathLst>
                <a:path w="1513" h="1347" extrusionOk="0">
                  <a:moveTo>
                    <a:pt x="764" y="0"/>
                  </a:moveTo>
                  <a:cubicBezTo>
                    <a:pt x="561" y="0"/>
                    <a:pt x="361" y="92"/>
                    <a:pt x="227" y="263"/>
                  </a:cubicBezTo>
                  <a:cubicBezTo>
                    <a:pt x="0" y="566"/>
                    <a:pt x="51" y="982"/>
                    <a:pt x="353" y="1208"/>
                  </a:cubicBezTo>
                  <a:cubicBezTo>
                    <a:pt x="467" y="1297"/>
                    <a:pt x="605" y="1347"/>
                    <a:pt x="756" y="1347"/>
                  </a:cubicBezTo>
                  <a:cubicBezTo>
                    <a:pt x="971" y="1347"/>
                    <a:pt x="1172" y="1246"/>
                    <a:pt x="1298" y="1082"/>
                  </a:cubicBezTo>
                  <a:cubicBezTo>
                    <a:pt x="1512" y="780"/>
                    <a:pt x="1462" y="364"/>
                    <a:pt x="1172" y="137"/>
                  </a:cubicBezTo>
                  <a:cubicBezTo>
                    <a:pt x="1048" y="44"/>
                    <a:pt x="906" y="0"/>
                    <a:pt x="764"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471;p48">
              <a:extLst>
                <a:ext uri="{FF2B5EF4-FFF2-40B4-BE49-F238E27FC236}">
                  <a16:creationId xmlns:a16="http://schemas.microsoft.com/office/drawing/2014/main" id="{9B9BF7E2-C80D-4321-8AE1-2E491AFA1756}"/>
                </a:ext>
              </a:extLst>
            </p:cNvPr>
            <p:cNvSpPr/>
            <p:nvPr/>
          </p:nvSpPr>
          <p:spPr>
            <a:xfrm>
              <a:off x="1275475" y="3883100"/>
              <a:ext cx="38150" cy="33825"/>
            </a:xfrm>
            <a:custGeom>
              <a:avLst/>
              <a:gdLst/>
              <a:ahLst/>
              <a:cxnLst/>
              <a:rect l="l" t="t" r="r" b="b"/>
              <a:pathLst>
                <a:path w="1526" h="1353" extrusionOk="0">
                  <a:moveTo>
                    <a:pt x="758" y="1"/>
                  </a:moveTo>
                  <a:cubicBezTo>
                    <a:pt x="558" y="1"/>
                    <a:pt x="359" y="88"/>
                    <a:pt x="227" y="256"/>
                  </a:cubicBezTo>
                  <a:cubicBezTo>
                    <a:pt x="1" y="546"/>
                    <a:pt x="51" y="974"/>
                    <a:pt x="341" y="1214"/>
                  </a:cubicBezTo>
                  <a:cubicBezTo>
                    <a:pt x="454" y="1302"/>
                    <a:pt x="606" y="1352"/>
                    <a:pt x="757" y="1352"/>
                  </a:cubicBezTo>
                  <a:cubicBezTo>
                    <a:pt x="958" y="1352"/>
                    <a:pt x="1160" y="1251"/>
                    <a:pt x="1286" y="1088"/>
                  </a:cubicBezTo>
                  <a:cubicBezTo>
                    <a:pt x="1525" y="798"/>
                    <a:pt x="1462" y="369"/>
                    <a:pt x="1173" y="143"/>
                  </a:cubicBezTo>
                  <a:cubicBezTo>
                    <a:pt x="1050" y="47"/>
                    <a:pt x="904" y="1"/>
                    <a:pt x="758"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472;p48">
              <a:extLst>
                <a:ext uri="{FF2B5EF4-FFF2-40B4-BE49-F238E27FC236}">
                  <a16:creationId xmlns:a16="http://schemas.microsoft.com/office/drawing/2014/main" id="{C18E698D-0748-445B-B919-74FCC57262AF}"/>
                </a:ext>
              </a:extLst>
            </p:cNvPr>
            <p:cNvSpPr/>
            <p:nvPr/>
          </p:nvSpPr>
          <p:spPr>
            <a:xfrm>
              <a:off x="513750" y="3859050"/>
              <a:ext cx="38775" cy="33925"/>
            </a:xfrm>
            <a:custGeom>
              <a:avLst/>
              <a:gdLst/>
              <a:ahLst/>
              <a:cxnLst/>
              <a:rect l="l" t="t" r="r" b="b"/>
              <a:pathLst>
                <a:path w="1551" h="1357" extrusionOk="0">
                  <a:moveTo>
                    <a:pt x="780" y="0"/>
                  </a:moveTo>
                  <a:cubicBezTo>
                    <a:pt x="647" y="0"/>
                    <a:pt x="512" y="40"/>
                    <a:pt x="391" y="122"/>
                  </a:cubicBezTo>
                  <a:cubicBezTo>
                    <a:pt x="89" y="336"/>
                    <a:pt x="1" y="764"/>
                    <a:pt x="215" y="1067"/>
                  </a:cubicBezTo>
                  <a:cubicBezTo>
                    <a:pt x="341" y="1243"/>
                    <a:pt x="555" y="1357"/>
                    <a:pt x="782" y="1357"/>
                  </a:cubicBezTo>
                  <a:cubicBezTo>
                    <a:pt x="908" y="1357"/>
                    <a:pt x="1047" y="1319"/>
                    <a:pt x="1160" y="1243"/>
                  </a:cubicBezTo>
                  <a:cubicBezTo>
                    <a:pt x="1475" y="1029"/>
                    <a:pt x="1551" y="601"/>
                    <a:pt x="1336" y="298"/>
                  </a:cubicBezTo>
                  <a:cubicBezTo>
                    <a:pt x="1204" y="103"/>
                    <a:pt x="995" y="0"/>
                    <a:pt x="780" y="0"/>
                  </a:cubicBezTo>
                  <a:close/>
                </a:path>
              </a:pathLst>
            </a:custGeom>
            <a:solidFill>
              <a:srgbClr val="FFD6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473;p48">
              <a:extLst>
                <a:ext uri="{FF2B5EF4-FFF2-40B4-BE49-F238E27FC236}">
                  <a16:creationId xmlns:a16="http://schemas.microsoft.com/office/drawing/2014/main" id="{751918DD-BD6E-4FF2-8E0E-9D84CC49CF81}"/>
                </a:ext>
              </a:extLst>
            </p:cNvPr>
            <p:cNvSpPr/>
            <p:nvPr/>
          </p:nvSpPr>
          <p:spPr>
            <a:xfrm>
              <a:off x="1098125" y="3784200"/>
              <a:ext cx="38150" cy="33800"/>
            </a:xfrm>
            <a:custGeom>
              <a:avLst/>
              <a:gdLst/>
              <a:ahLst/>
              <a:cxnLst/>
              <a:rect l="l" t="t" r="r" b="b"/>
              <a:pathLst>
                <a:path w="1526" h="1352" extrusionOk="0">
                  <a:moveTo>
                    <a:pt x="763" y="0"/>
                  </a:moveTo>
                  <a:cubicBezTo>
                    <a:pt x="485" y="0"/>
                    <a:pt x="225" y="168"/>
                    <a:pt x="126" y="444"/>
                  </a:cubicBezTo>
                  <a:cubicBezTo>
                    <a:pt x="0" y="797"/>
                    <a:pt x="177" y="1188"/>
                    <a:pt x="530" y="1314"/>
                  </a:cubicBezTo>
                  <a:cubicBezTo>
                    <a:pt x="605" y="1339"/>
                    <a:pt x="681" y="1352"/>
                    <a:pt x="756" y="1352"/>
                  </a:cubicBezTo>
                  <a:cubicBezTo>
                    <a:pt x="1046" y="1352"/>
                    <a:pt x="1298" y="1175"/>
                    <a:pt x="1399" y="911"/>
                  </a:cubicBezTo>
                  <a:cubicBezTo>
                    <a:pt x="1525" y="558"/>
                    <a:pt x="1349" y="167"/>
                    <a:pt x="996" y="41"/>
                  </a:cubicBezTo>
                  <a:cubicBezTo>
                    <a:pt x="919" y="14"/>
                    <a:pt x="840" y="0"/>
                    <a:pt x="763" y="0"/>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474;p48">
              <a:extLst>
                <a:ext uri="{FF2B5EF4-FFF2-40B4-BE49-F238E27FC236}">
                  <a16:creationId xmlns:a16="http://schemas.microsoft.com/office/drawing/2014/main" id="{BE54C61A-99F8-4372-A01F-9B45B1ADC8EB}"/>
                </a:ext>
              </a:extLst>
            </p:cNvPr>
            <p:cNvSpPr/>
            <p:nvPr/>
          </p:nvSpPr>
          <p:spPr>
            <a:xfrm>
              <a:off x="697425" y="3771525"/>
              <a:ext cx="37825" cy="33875"/>
            </a:xfrm>
            <a:custGeom>
              <a:avLst/>
              <a:gdLst/>
              <a:ahLst/>
              <a:cxnLst/>
              <a:rect l="l" t="t" r="r" b="b"/>
              <a:pathLst>
                <a:path w="1513" h="1355" extrusionOk="0">
                  <a:moveTo>
                    <a:pt x="767" y="1"/>
                  </a:moveTo>
                  <a:cubicBezTo>
                    <a:pt x="701" y="1"/>
                    <a:pt x="634" y="11"/>
                    <a:pt x="567" y="31"/>
                  </a:cubicBezTo>
                  <a:cubicBezTo>
                    <a:pt x="202" y="132"/>
                    <a:pt x="0" y="510"/>
                    <a:pt x="101" y="876"/>
                  </a:cubicBezTo>
                  <a:cubicBezTo>
                    <a:pt x="189" y="1166"/>
                    <a:pt x="454" y="1355"/>
                    <a:pt x="756" y="1355"/>
                  </a:cubicBezTo>
                  <a:cubicBezTo>
                    <a:pt x="819" y="1355"/>
                    <a:pt x="895" y="1355"/>
                    <a:pt x="958" y="1329"/>
                  </a:cubicBezTo>
                  <a:cubicBezTo>
                    <a:pt x="1311" y="1229"/>
                    <a:pt x="1512" y="850"/>
                    <a:pt x="1411" y="485"/>
                  </a:cubicBezTo>
                  <a:cubicBezTo>
                    <a:pt x="1329" y="197"/>
                    <a:pt x="1061" y="1"/>
                    <a:pt x="767"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475;p48">
              <a:extLst>
                <a:ext uri="{FF2B5EF4-FFF2-40B4-BE49-F238E27FC236}">
                  <a16:creationId xmlns:a16="http://schemas.microsoft.com/office/drawing/2014/main" id="{36F1BC0E-2A0F-4069-ADBB-E78A9D4BB65E}"/>
                </a:ext>
              </a:extLst>
            </p:cNvPr>
            <p:cNvSpPr/>
            <p:nvPr/>
          </p:nvSpPr>
          <p:spPr>
            <a:xfrm>
              <a:off x="900600" y="3745825"/>
              <a:ext cx="34375" cy="34050"/>
            </a:xfrm>
            <a:custGeom>
              <a:avLst/>
              <a:gdLst/>
              <a:ahLst/>
              <a:cxnLst/>
              <a:rect l="l" t="t" r="r" b="b"/>
              <a:pathLst>
                <a:path w="1375" h="1362" extrusionOk="0">
                  <a:moveTo>
                    <a:pt x="683" y="1"/>
                  </a:moveTo>
                  <a:cubicBezTo>
                    <a:pt x="316" y="1"/>
                    <a:pt x="26" y="286"/>
                    <a:pt x="13" y="656"/>
                  </a:cubicBezTo>
                  <a:cubicBezTo>
                    <a:pt x="1" y="1034"/>
                    <a:pt x="290" y="1349"/>
                    <a:pt x="668" y="1362"/>
                  </a:cubicBezTo>
                  <a:lnTo>
                    <a:pt x="681" y="1362"/>
                  </a:lnTo>
                  <a:cubicBezTo>
                    <a:pt x="1059" y="1362"/>
                    <a:pt x="1349" y="1072"/>
                    <a:pt x="1362" y="707"/>
                  </a:cubicBezTo>
                  <a:cubicBezTo>
                    <a:pt x="1374" y="329"/>
                    <a:pt x="1084" y="14"/>
                    <a:pt x="706" y="1"/>
                  </a:cubicBezTo>
                  <a:cubicBezTo>
                    <a:pt x="698" y="1"/>
                    <a:pt x="690" y="1"/>
                    <a:pt x="683" y="1"/>
                  </a:cubicBez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36"/>
          <p:cNvSpPr txBox="1">
            <a:spLocks noGrp="1"/>
          </p:cNvSpPr>
          <p:nvPr>
            <p:ph type="title"/>
          </p:nvPr>
        </p:nvSpPr>
        <p:spPr>
          <a:xfrm>
            <a:off x="1851372" y="745147"/>
            <a:ext cx="8489256" cy="578000"/>
          </a:xfrm>
          <a:prstGeom prst="rect">
            <a:avLst/>
          </a:prstGeom>
        </p:spPr>
        <p:txBody>
          <a:bodyPr spcFirstLastPara="1" wrap="square" lIns="121900" tIns="121900" rIns="121900" bIns="121900" anchor="ctr" anchorCtr="0">
            <a:noAutofit/>
          </a:bodyPr>
          <a:lstStyle/>
          <a:p>
            <a:r>
              <a:rPr lang="zh-TW" altLang="en-US" dirty="0">
                <a:latin typeface="王漢宗細黑體繁" panose="02000500000000000000" pitchFamily="2" charset="-120"/>
                <a:ea typeface="王漢宗細黑體繁" panose="02000500000000000000" pitchFamily="2" charset="-120"/>
              </a:rPr>
              <a:t>唯一的不變就是世界永遠在變</a:t>
            </a:r>
            <a:br>
              <a:rPr lang="en-US" altLang="zh-TW" dirty="0">
                <a:latin typeface="王漢宗細黑體繁" panose="02000500000000000000" pitchFamily="2" charset="-120"/>
                <a:ea typeface="王漢宗細黑體繁" panose="02000500000000000000" pitchFamily="2" charset="-120"/>
              </a:rPr>
            </a:br>
            <a:r>
              <a:rPr lang="zh-TW" altLang="en-US" dirty="0">
                <a:latin typeface="王漢宗細黑體繁" panose="02000500000000000000" pitchFamily="2" charset="-120"/>
                <a:ea typeface="王漢宗細黑體繁" panose="02000500000000000000" pitchFamily="2" charset="-120"/>
              </a:rPr>
              <a:t>「創意與實踐」是因應瞬息萬變環境的最佳解</a:t>
            </a:r>
            <a:br>
              <a:rPr lang="en-US" altLang="zh-TW" dirty="0">
                <a:latin typeface="王漢宗細黑體繁" panose="02000500000000000000" pitchFamily="2" charset="-120"/>
                <a:ea typeface="王漢宗細黑體繁" panose="02000500000000000000" pitchFamily="2" charset="-120"/>
              </a:rPr>
            </a:br>
            <a:endParaRPr dirty="0">
              <a:latin typeface="王漢宗細黑體繁" panose="02000500000000000000" pitchFamily="2" charset="-120"/>
              <a:ea typeface="王漢宗細黑體繁" panose="02000500000000000000" pitchFamily="2" charset="-120"/>
            </a:endParaRPr>
          </a:p>
        </p:txBody>
      </p:sp>
      <p:sp>
        <p:nvSpPr>
          <p:cNvPr id="180" name="Google Shape;99;p1">
            <a:extLst>
              <a:ext uri="{FF2B5EF4-FFF2-40B4-BE49-F238E27FC236}">
                <a16:creationId xmlns:a16="http://schemas.microsoft.com/office/drawing/2014/main" id="{00DADFB3-E7EB-4DBC-A13D-E7647FF1FBEF}"/>
              </a:ext>
            </a:extLst>
          </p:cNvPr>
          <p:cNvSpPr/>
          <p:nvPr/>
        </p:nvSpPr>
        <p:spPr>
          <a:xfrm rot="20811414">
            <a:off x="-269955" y="-897115"/>
            <a:ext cx="6854481" cy="2266677"/>
          </a:xfrm>
          <a:custGeom>
            <a:avLst/>
            <a:gdLst/>
            <a:ahLst/>
            <a:cxnLst/>
            <a:rect l="l" t="t" r="r" b="b"/>
            <a:pathLst>
              <a:path w="66595" h="22022" extrusionOk="0">
                <a:moveTo>
                  <a:pt x="12934" y="6572"/>
                </a:moveTo>
                <a:cubicBezTo>
                  <a:pt x="14433" y="6572"/>
                  <a:pt x="15558" y="7965"/>
                  <a:pt x="15984" y="9338"/>
                </a:cubicBezTo>
                <a:cubicBezTo>
                  <a:pt x="16443" y="10825"/>
                  <a:pt x="16309" y="12347"/>
                  <a:pt x="15789" y="13754"/>
                </a:cubicBezTo>
                <a:lnTo>
                  <a:pt x="15789" y="13754"/>
                </a:lnTo>
                <a:cubicBezTo>
                  <a:pt x="15530" y="13682"/>
                  <a:pt x="15273" y="13599"/>
                  <a:pt x="15020" y="13505"/>
                </a:cubicBezTo>
                <a:cubicBezTo>
                  <a:pt x="13584" y="12971"/>
                  <a:pt x="12128" y="12033"/>
                  <a:pt x="11288" y="10722"/>
                </a:cubicBezTo>
                <a:cubicBezTo>
                  <a:pt x="10837" y="10012"/>
                  <a:pt x="10604" y="9178"/>
                  <a:pt x="10780" y="8343"/>
                </a:cubicBezTo>
                <a:cubicBezTo>
                  <a:pt x="10951" y="7530"/>
                  <a:pt x="11495" y="6851"/>
                  <a:pt x="12319" y="6648"/>
                </a:cubicBezTo>
                <a:cubicBezTo>
                  <a:pt x="12530" y="6596"/>
                  <a:pt x="12735" y="6572"/>
                  <a:pt x="12934" y="6572"/>
                </a:cubicBezTo>
                <a:close/>
                <a:moveTo>
                  <a:pt x="36880" y="0"/>
                </a:moveTo>
                <a:cubicBezTo>
                  <a:pt x="36255" y="0"/>
                  <a:pt x="35632" y="60"/>
                  <a:pt x="35020" y="191"/>
                </a:cubicBezTo>
                <a:cubicBezTo>
                  <a:pt x="33502" y="517"/>
                  <a:pt x="32159" y="1326"/>
                  <a:pt x="31118" y="2466"/>
                </a:cubicBezTo>
                <a:cubicBezTo>
                  <a:pt x="29133" y="4627"/>
                  <a:pt x="28236" y="7514"/>
                  <a:pt x="26598" y="9908"/>
                </a:cubicBezTo>
                <a:cubicBezTo>
                  <a:pt x="25764" y="11116"/>
                  <a:pt x="24727" y="12137"/>
                  <a:pt x="23442" y="12857"/>
                </a:cubicBezTo>
                <a:cubicBezTo>
                  <a:pt x="22172" y="13568"/>
                  <a:pt x="20731" y="13982"/>
                  <a:pt x="19280" y="14091"/>
                </a:cubicBezTo>
                <a:cubicBezTo>
                  <a:pt x="19025" y="14109"/>
                  <a:pt x="18769" y="14119"/>
                  <a:pt x="18513" y="14119"/>
                </a:cubicBezTo>
                <a:cubicBezTo>
                  <a:pt x="17725" y="14119"/>
                  <a:pt x="16938" y="14031"/>
                  <a:pt x="16171" y="13851"/>
                </a:cubicBezTo>
                <a:lnTo>
                  <a:pt x="16171" y="13851"/>
                </a:lnTo>
                <a:cubicBezTo>
                  <a:pt x="16413" y="13176"/>
                  <a:pt x="16570" y="12472"/>
                  <a:pt x="16626" y="11748"/>
                </a:cubicBezTo>
                <a:cubicBezTo>
                  <a:pt x="16751" y="10162"/>
                  <a:pt x="16341" y="8385"/>
                  <a:pt x="15206" y="7219"/>
                </a:cubicBezTo>
                <a:cubicBezTo>
                  <a:pt x="14602" y="6594"/>
                  <a:pt x="13708" y="6198"/>
                  <a:pt x="12842" y="6198"/>
                </a:cubicBezTo>
                <a:cubicBezTo>
                  <a:pt x="12178" y="6198"/>
                  <a:pt x="11529" y="6430"/>
                  <a:pt x="11039" y="6970"/>
                </a:cubicBezTo>
                <a:cubicBezTo>
                  <a:pt x="9909" y="8219"/>
                  <a:pt x="10267" y="10038"/>
                  <a:pt x="11195" y="11261"/>
                </a:cubicBezTo>
                <a:cubicBezTo>
                  <a:pt x="12128" y="12489"/>
                  <a:pt x="13527" y="13365"/>
                  <a:pt x="14963" y="13894"/>
                </a:cubicBezTo>
                <a:cubicBezTo>
                  <a:pt x="15188" y="13976"/>
                  <a:pt x="15415" y="14050"/>
                  <a:pt x="15646" y="14116"/>
                </a:cubicBezTo>
                <a:lnTo>
                  <a:pt x="15646" y="14116"/>
                </a:lnTo>
                <a:cubicBezTo>
                  <a:pt x="15048" y="15533"/>
                  <a:pt x="14067" y="16817"/>
                  <a:pt x="12926" y="17807"/>
                </a:cubicBezTo>
                <a:cubicBezTo>
                  <a:pt x="10179" y="20207"/>
                  <a:pt x="6390" y="20958"/>
                  <a:pt x="2876" y="21368"/>
                </a:cubicBezTo>
                <a:cubicBezTo>
                  <a:pt x="2000" y="21471"/>
                  <a:pt x="1125" y="21554"/>
                  <a:pt x="249" y="21632"/>
                </a:cubicBezTo>
                <a:cubicBezTo>
                  <a:pt x="11" y="21657"/>
                  <a:pt x="0" y="22022"/>
                  <a:pt x="230" y="22022"/>
                </a:cubicBezTo>
                <a:cubicBezTo>
                  <a:pt x="236" y="22022"/>
                  <a:pt x="242" y="22021"/>
                  <a:pt x="249" y="22021"/>
                </a:cubicBezTo>
                <a:cubicBezTo>
                  <a:pt x="3996" y="21673"/>
                  <a:pt x="7909" y="21300"/>
                  <a:pt x="11262" y="19440"/>
                </a:cubicBezTo>
                <a:cubicBezTo>
                  <a:pt x="13324" y="18296"/>
                  <a:pt x="15126" y="16429"/>
                  <a:pt x="16031" y="14217"/>
                </a:cubicBezTo>
                <a:lnTo>
                  <a:pt x="16031" y="14217"/>
                </a:lnTo>
                <a:cubicBezTo>
                  <a:pt x="16833" y="14412"/>
                  <a:pt x="17661" y="14508"/>
                  <a:pt x="18489" y="14508"/>
                </a:cubicBezTo>
                <a:cubicBezTo>
                  <a:pt x="20267" y="14508"/>
                  <a:pt x="22048" y="14066"/>
                  <a:pt x="23597" y="13210"/>
                </a:cubicBezTo>
                <a:cubicBezTo>
                  <a:pt x="24914" y="12479"/>
                  <a:pt x="25987" y="11448"/>
                  <a:pt x="26852" y="10214"/>
                </a:cubicBezTo>
                <a:cubicBezTo>
                  <a:pt x="27749" y="8934"/>
                  <a:pt x="28428" y="7514"/>
                  <a:pt x="29158" y="6130"/>
                </a:cubicBezTo>
                <a:cubicBezTo>
                  <a:pt x="29879" y="4772"/>
                  <a:pt x="30667" y="3404"/>
                  <a:pt x="31791" y="2331"/>
                </a:cubicBezTo>
                <a:cubicBezTo>
                  <a:pt x="33092" y="1087"/>
                  <a:pt x="34782" y="450"/>
                  <a:pt x="36575" y="393"/>
                </a:cubicBezTo>
                <a:cubicBezTo>
                  <a:pt x="36678" y="390"/>
                  <a:pt x="36780" y="388"/>
                  <a:pt x="36881" y="388"/>
                </a:cubicBezTo>
                <a:cubicBezTo>
                  <a:pt x="40811" y="388"/>
                  <a:pt x="44141" y="2794"/>
                  <a:pt x="47309" y="4845"/>
                </a:cubicBezTo>
                <a:cubicBezTo>
                  <a:pt x="50041" y="6612"/>
                  <a:pt x="53030" y="8242"/>
                  <a:pt x="56321" y="8242"/>
                </a:cubicBezTo>
                <a:cubicBezTo>
                  <a:pt x="56707" y="8242"/>
                  <a:pt x="57098" y="8220"/>
                  <a:pt x="57493" y="8172"/>
                </a:cubicBezTo>
                <a:cubicBezTo>
                  <a:pt x="60566" y="7804"/>
                  <a:pt x="63464" y="6161"/>
                  <a:pt x="65335" y="3689"/>
                </a:cubicBezTo>
                <a:cubicBezTo>
                  <a:pt x="65806" y="3067"/>
                  <a:pt x="66205" y="2393"/>
                  <a:pt x="66527" y="1678"/>
                </a:cubicBezTo>
                <a:cubicBezTo>
                  <a:pt x="66594" y="1525"/>
                  <a:pt x="66460" y="1385"/>
                  <a:pt x="66337" y="1385"/>
                </a:cubicBezTo>
                <a:cubicBezTo>
                  <a:pt x="66280" y="1385"/>
                  <a:pt x="66226" y="1415"/>
                  <a:pt x="66195" y="1486"/>
                </a:cubicBezTo>
                <a:cubicBezTo>
                  <a:pt x="64941" y="4280"/>
                  <a:pt x="62437" y="6389"/>
                  <a:pt x="59535" y="7327"/>
                </a:cubicBezTo>
                <a:cubicBezTo>
                  <a:pt x="58467" y="7675"/>
                  <a:pt x="57346" y="7861"/>
                  <a:pt x="56224" y="7861"/>
                </a:cubicBezTo>
                <a:cubicBezTo>
                  <a:pt x="55838" y="7861"/>
                  <a:pt x="55452" y="7839"/>
                  <a:pt x="55067" y="7794"/>
                </a:cubicBezTo>
                <a:cubicBezTo>
                  <a:pt x="53207" y="7576"/>
                  <a:pt x="51445" y="6819"/>
                  <a:pt x="49822" y="5918"/>
                </a:cubicBezTo>
                <a:cubicBezTo>
                  <a:pt x="46583" y="4119"/>
                  <a:pt x="43696" y="1585"/>
                  <a:pt x="40099" y="496"/>
                </a:cubicBezTo>
                <a:cubicBezTo>
                  <a:pt x="39062" y="183"/>
                  <a:pt x="37969" y="0"/>
                  <a:pt x="36880" y="0"/>
                </a:cubicBezTo>
                <a:close/>
              </a:path>
            </a:pathLst>
          </a:custGeom>
          <a:solidFill>
            <a:schemeClr val="tx1">
              <a:lumMod val="75000"/>
              <a:lumOff val="25000"/>
            </a:schemeClr>
          </a:solidFill>
          <a:ln w="228600" cap="flat" cmpd="sng">
            <a:solidFill>
              <a:schemeClr val="bg1">
                <a:lumMod val="85000"/>
              </a:schemeClr>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800">
              <a:solidFill>
                <a:schemeClr val="dk1"/>
              </a:solidFill>
              <a:latin typeface="Calibri"/>
              <a:cs typeface="Calibri"/>
              <a:sym typeface="Calibri"/>
            </a:endParaRPr>
          </a:p>
        </p:txBody>
      </p:sp>
      <p:sp>
        <p:nvSpPr>
          <p:cNvPr id="181" name="Google Shape;88;p3">
            <a:extLst>
              <a:ext uri="{FF2B5EF4-FFF2-40B4-BE49-F238E27FC236}">
                <a16:creationId xmlns:a16="http://schemas.microsoft.com/office/drawing/2014/main" id="{929B3315-CA8B-498B-92F3-CD4CD0B30EF1}"/>
              </a:ext>
            </a:extLst>
          </p:cNvPr>
          <p:cNvSpPr/>
          <p:nvPr/>
        </p:nvSpPr>
        <p:spPr>
          <a:xfrm>
            <a:off x="710566" y="1577583"/>
            <a:ext cx="342900" cy="324000"/>
          </a:xfrm>
          <a:prstGeom prst="ellipse">
            <a:avLst/>
          </a:prstGeom>
          <a:solidFill>
            <a:schemeClr val="bg2">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2" name="Google Shape;89;p3">
            <a:extLst>
              <a:ext uri="{FF2B5EF4-FFF2-40B4-BE49-F238E27FC236}">
                <a16:creationId xmlns:a16="http://schemas.microsoft.com/office/drawing/2014/main" id="{B8DF9163-314F-4AFE-82D9-89B827CE7CC8}"/>
              </a:ext>
            </a:extLst>
          </p:cNvPr>
          <p:cNvSpPr/>
          <p:nvPr/>
        </p:nvSpPr>
        <p:spPr>
          <a:xfrm>
            <a:off x="1301750" y="783867"/>
            <a:ext cx="342900" cy="324000"/>
          </a:xfrm>
          <a:prstGeom prst="ellipse">
            <a:avLst/>
          </a:prstGeom>
          <a:solidFill>
            <a:srgbClr val="85D2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3" name="群組 2">
            <a:extLst>
              <a:ext uri="{FF2B5EF4-FFF2-40B4-BE49-F238E27FC236}">
                <a16:creationId xmlns:a16="http://schemas.microsoft.com/office/drawing/2014/main" id="{9CC07A48-2871-4328-848D-1FC4C978C1E3}"/>
              </a:ext>
            </a:extLst>
          </p:cNvPr>
          <p:cNvGrpSpPr/>
          <p:nvPr/>
        </p:nvGrpSpPr>
        <p:grpSpPr>
          <a:xfrm>
            <a:off x="4213766" y="2254602"/>
            <a:ext cx="4349069" cy="3797228"/>
            <a:chOff x="5202534" y="2852430"/>
            <a:chExt cx="2889548" cy="2437338"/>
          </a:xfrm>
        </p:grpSpPr>
        <p:sp>
          <p:nvSpPr>
            <p:cNvPr id="205" name="Google Shape;1418;p41">
              <a:extLst>
                <a:ext uri="{FF2B5EF4-FFF2-40B4-BE49-F238E27FC236}">
                  <a16:creationId xmlns:a16="http://schemas.microsoft.com/office/drawing/2014/main" id="{64231F35-4398-456F-8658-5F0E5DD2A12D}"/>
                </a:ext>
              </a:extLst>
            </p:cNvPr>
            <p:cNvSpPr/>
            <p:nvPr/>
          </p:nvSpPr>
          <p:spPr>
            <a:xfrm rot="1991412">
              <a:off x="5215338" y="2878084"/>
              <a:ext cx="2442885" cy="2411684"/>
            </a:xfrm>
            <a:prstGeom prst="pie">
              <a:avLst>
                <a:gd name="adj1" fmla="val 10638179"/>
                <a:gd name="adj2" fmla="val 184635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419;p41">
              <a:extLst>
                <a:ext uri="{FF2B5EF4-FFF2-40B4-BE49-F238E27FC236}">
                  <a16:creationId xmlns:a16="http://schemas.microsoft.com/office/drawing/2014/main" id="{CF1D08DA-FD58-450A-A9AD-E5D0D311481A}"/>
                </a:ext>
              </a:extLst>
            </p:cNvPr>
            <p:cNvSpPr/>
            <p:nvPr/>
          </p:nvSpPr>
          <p:spPr>
            <a:xfrm rot="6299338">
              <a:off x="5267942" y="2901365"/>
              <a:ext cx="2242918" cy="2318163"/>
            </a:xfrm>
            <a:prstGeom prst="pie">
              <a:avLst>
                <a:gd name="adj1" fmla="val 14153021"/>
                <a:gd name="adj2" fmla="val 261075"/>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420;p41">
              <a:extLst>
                <a:ext uri="{FF2B5EF4-FFF2-40B4-BE49-F238E27FC236}">
                  <a16:creationId xmlns:a16="http://schemas.microsoft.com/office/drawing/2014/main" id="{A0C5BE21-B3EE-4B5B-9B70-C11FBADDCE56}"/>
                </a:ext>
              </a:extLst>
            </p:cNvPr>
            <p:cNvSpPr/>
            <p:nvPr/>
          </p:nvSpPr>
          <p:spPr>
            <a:xfrm rot="9311140">
              <a:off x="5202534" y="2852430"/>
              <a:ext cx="2468493" cy="2436024"/>
            </a:xfrm>
            <a:prstGeom prst="pie">
              <a:avLst>
                <a:gd name="adj1" fmla="val 18793982"/>
                <a:gd name="adj2" fmla="val 3342729"/>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421;p41">
              <a:extLst>
                <a:ext uri="{FF2B5EF4-FFF2-40B4-BE49-F238E27FC236}">
                  <a16:creationId xmlns:a16="http://schemas.microsoft.com/office/drawing/2014/main" id="{8B2B14AF-C9C8-4CD3-B375-75117E703C3A}"/>
                </a:ext>
              </a:extLst>
            </p:cNvPr>
            <p:cNvSpPr/>
            <p:nvPr/>
          </p:nvSpPr>
          <p:spPr>
            <a:xfrm>
              <a:off x="6059500" y="3057128"/>
              <a:ext cx="1448546" cy="563100"/>
            </a:xfrm>
            <a:prstGeom prst="roundRect">
              <a:avLst>
                <a:gd name="adj" fmla="val 50000"/>
              </a:avLst>
            </a:prstGeom>
            <a:noFill/>
            <a:ln>
              <a:noFill/>
            </a:ln>
          </p:spPr>
          <p:txBody>
            <a:bodyPr spcFirstLastPara="1" wrap="square" lIns="91425" tIns="91425" rIns="91425" bIns="91425" anchor="ctr" anchorCtr="0">
              <a:noAutofit/>
            </a:bodyPr>
            <a:lstStyle/>
            <a:p>
              <a:pPr>
                <a:buClr>
                  <a:schemeClr val="dk1"/>
                </a:buClr>
                <a:buSzPts val="1100"/>
              </a:pPr>
              <a:r>
                <a:rPr lang="zh-TW" altLang="en-US" sz="2000" b="1" dirty="0">
                  <a:solidFill>
                    <a:schemeClr val="bg1"/>
                  </a:solidFill>
                  <a:effectLst>
                    <a:outerShdw blurRad="38100" dist="38100" dir="2700000" algn="tl">
                      <a:srgbClr val="000000">
                        <a:alpha val="43137"/>
                      </a:srgbClr>
                    </a:outerShdw>
                  </a:effectLst>
                  <a:latin typeface="王漢宗細黑體繁" panose="02000500000000000000" pitchFamily="2" charset="-120"/>
                  <a:ea typeface="王漢宗細黑體繁" panose="02000500000000000000" pitchFamily="2" charset="-120"/>
                  <a:cs typeface="Fira Sans Extra Condensed"/>
                  <a:sym typeface="Bellota"/>
                </a:rPr>
                <a:t>空間改造</a:t>
              </a:r>
              <a:endParaRPr sz="2000" b="1" dirty="0">
                <a:solidFill>
                  <a:schemeClr val="bg1"/>
                </a:solidFill>
                <a:effectLst>
                  <a:outerShdw blurRad="38100" dist="38100" dir="2700000" algn="tl">
                    <a:srgbClr val="000000">
                      <a:alpha val="43137"/>
                    </a:srgbClr>
                  </a:outerShdw>
                </a:effectLst>
                <a:latin typeface="王漢宗細黑體繁" panose="02000500000000000000" pitchFamily="2" charset="-120"/>
                <a:ea typeface="王漢宗細黑體繁" panose="02000500000000000000" pitchFamily="2" charset="-120"/>
                <a:cs typeface="Fira Sans Extra Condensed"/>
                <a:sym typeface="Bellota"/>
              </a:endParaRPr>
            </a:p>
          </p:txBody>
        </p:sp>
        <p:sp>
          <p:nvSpPr>
            <p:cNvPr id="209" name="Google Shape;1422;p41">
              <a:extLst>
                <a:ext uri="{FF2B5EF4-FFF2-40B4-BE49-F238E27FC236}">
                  <a16:creationId xmlns:a16="http://schemas.microsoft.com/office/drawing/2014/main" id="{9979E098-357C-4F8B-9617-0ED73BEFDDE0}"/>
                </a:ext>
              </a:extLst>
            </p:cNvPr>
            <p:cNvSpPr/>
            <p:nvPr/>
          </p:nvSpPr>
          <p:spPr>
            <a:xfrm>
              <a:off x="6633489" y="4178776"/>
              <a:ext cx="1458593" cy="563100"/>
            </a:xfrm>
            <a:prstGeom prst="roundRect">
              <a:avLst>
                <a:gd name="adj" fmla="val 50000"/>
              </a:avLst>
            </a:prstGeom>
            <a:noFill/>
            <a:ln>
              <a:noFill/>
            </a:ln>
          </p:spPr>
          <p:txBody>
            <a:bodyPr spcFirstLastPara="1" wrap="square" lIns="91425" tIns="91425" rIns="91425" bIns="91425" anchor="ctr" anchorCtr="0">
              <a:noAutofit/>
            </a:bodyPr>
            <a:lstStyle/>
            <a:p>
              <a:pPr>
                <a:buClr>
                  <a:schemeClr val="dk1"/>
                </a:buClr>
                <a:buSzPts val="1100"/>
              </a:pPr>
              <a:r>
                <a:rPr lang="zh-TW" altLang="en-US" sz="2000" b="1" dirty="0">
                  <a:solidFill>
                    <a:schemeClr val="bg1"/>
                  </a:solidFill>
                  <a:effectLst>
                    <a:outerShdw blurRad="38100" dist="38100" dir="2700000" algn="tl">
                      <a:srgbClr val="000000">
                        <a:alpha val="43137"/>
                      </a:srgbClr>
                    </a:outerShdw>
                  </a:effectLst>
                  <a:latin typeface="王漢宗細黑體繁" panose="02000500000000000000" pitchFamily="2" charset="-120"/>
                  <a:ea typeface="王漢宗細黑體繁" panose="02000500000000000000" pitchFamily="2" charset="-120"/>
                  <a:cs typeface="Fira Sans Extra Condensed"/>
                  <a:sym typeface="Bellota"/>
                </a:rPr>
                <a:t>課程</a:t>
              </a:r>
              <a:r>
                <a:rPr lang="en-US" altLang="zh-TW" sz="2000" b="1" dirty="0">
                  <a:solidFill>
                    <a:schemeClr val="bg1"/>
                  </a:solidFill>
                  <a:effectLst>
                    <a:outerShdw blurRad="38100" dist="38100" dir="2700000" algn="tl">
                      <a:srgbClr val="000000">
                        <a:alpha val="43137"/>
                      </a:srgbClr>
                    </a:outerShdw>
                  </a:effectLst>
                  <a:latin typeface="王漢宗細黑體繁" panose="02000500000000000000" pitchFamily="2" charset="-120"/>
                  <a:ea typeface="王漢宗細黑體繁" panose="02000500000000000000" pitchFamily="2" charset="-120"/>
                  <a:cs typeface="Fira Sans Extra Condensed"/>
                  <a:sym typeface="Bellota"/>
                </a:rPr>
                <a:t>/</a:t>
              </a:r>
            </a:p>
            <a:p>
              <a:pPr>
                <a:buClr>
                  <a:schemeClr val="dk1"/>
                </a:buClr>
                <a:buSzPts val="1100"/>
              </a:pPr>
              <a:r>
                <a:rPr lang="zh-TW" altLang="en-US" sz="2000" b="1" dirty="0">
                  <a:solidFill>
                    <a:schemeClr val="bg1"/>
                  </a:solidFill>
                  <a:effectLst>
                    <a:outerShdw blurRad="38100" dist="38100" dir="2700000" algn="tl">
                      <a:srgbClr val="000000">
                        <a:alpha val="43137"/>
                      </a:srgbClr>
                    </a:outerShdw>
                  </a:effectLst>
                  <a:latin typeface="王漢宗細黑體繁" panose="02000500000000000000" pitchFamily="2" charset="-120"/>
                  <a:ea typeface="王漢宗細黑體繁" panose="02000500000000000000" pitchFamily="2" charset="-120"/>
                  <a:cs typeface="Fira Sans Extra Condensed"/>
                  <a:sym typeface="Bellota"/>
                </a:rPr>
                <a:t>推廣</a:t>
              </a:r>
              <a:endParaRPr sz="2000" b="1" dirty="0">
                <a:solidFill>
                  <a:schemeClr val="bg1"/>
                </a:solidFill>
                <a:effectLst>
                  <a:outerShdw blurRad="38100" dist="38100" dir="2700000" algn="tl">
                    <a:srgbClr val="000000">
                      <a:alpha val="43137"/>
                    </a:srgbClr>
                  </a:outerShdw>
                </a:effectLst>
                <a:latin typeface="王漢宗細黑體繁" panose="02000500000000000000" pitchFamily="2" charset="-120"/>
                <a:ea typeface="王漢宗細黑體繁" panose="02000500000000000000" pitchFamily="2" charset="-120"/>
                <a:cs typeface="Fira Sans Extra Condensed"/>
                <a:sym typeface="Bellota"/>
              </a:endParaRPr>
            </a:p>
          </p:txBody>
        </p:sp>
        <p:sp>
          <p:nvSpPr>
            <p:cNvPr id="210" name="Google Shape;1423;p41">
              <a:extLst>
                <a:ext uri="{FF2B5EF4-FFF2-40B4-BE49-F238E27FC236}">
                  <a16:creationId xmlns:a16="http://schemas.microsoft.com/office/drawing/2014/main" id="{645D12EA-6777-4E6C-BE50-FD59A6283E2A}"/>
                </a:ext>
              </a:extLst>
            </p:cNvPr>
            <p:cNvSpPr/>
            <p:nvPr/>
          </p:nvSpPr>
          <p:spPr>
            <a:xfrm>
              <a:off x="5239775" y="3945673"/>
              <a:ext cx="913301" cy="563100"/>
            </a:xfrm>
            <a:prstGeom prst="roundRect">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zh-TW" altLang="en-US" sz="2000" b="1" dirty="0">
                  <a:solidFill>
                    <a:schemeClr val="bg1"/>
                  </a:solidFill>
                  <a:effectLst>
                    <a:outerShdw blurRad="38100" dist="38100" dir="2700000" algn="tl">
                      <a:srgbClr val="000000">
                        <a:alpha val="43137"/>
                      </a:srgbClr>
                    </a:outerShdw>
                  </a:effectLst>
                  <a:latin typeface="王漢宗細黑體繁" panose="02000500000000000000" pitchFamily="2" charset="-120"/>
                  <a:ea typeface="王漢宗細黑體繁" panose="02000500000000000000" pitchFamily="2" charset="-120"/>
                  <a:cs typeface="Fira Sans Extra Condensed"/>
                  <a:sym typeface="Bellota"/>
                </a:rPr>
                <a:t>跨單位合作</a:t>
              </a:r>
              <a:endParaRPr sz="2000" b="1" dirty="0">
                <a:solidFill>
                  <a:schemeClr val="bg1"/>
                </a:solidFill>
                <a:effectLst>
                  <a:outerShdw blurRad="38100" dist="38100" dir="2700000" algn="tl">
                    <a:srgbClr val="000000">
                      <a:alpha val="43137"/>
                    </a:srgbClr>
                  </a:outerShdw>
                </a:effectLst>
                <a:latin typeface="王漢宗細黑體繁" panose="02000500000000000000" pitchFamily="2" charset="-120"/>
                <a:ea typeface="王漢宗細黑體繁" panose="02000500000000000000" pitchFamily="2" charset="-120"/>
                <a:cs typeface="Fira Sans Extra Condensed"/>
                <a:sym typeface="Bellota"/>
              </a:endParaRPr>
            </a:p>
          </p:txBody>
        </p:sp>
      </p:grpSp>
      <p:grpSp>
        <p:nvGrpSpPr>
          <p:cNvPr id="4" name="群組 3">
            <a:extLst>
              <a:ext uri="{FF2B5EF4-FFF2-40B4-BE49-F238E27FC236}">
                <a16:creationId xmlns:a16="http://schemas.microsoft.com/office/drawing/2014/main" id="{0B427111-44AB-4C2C-ABA5-03B318488832}"/>
              </a:ext>
            </a:extLst>
          </p:cNvPr>
          <p:cNvGrpSpPr/>
          <p:nvPr/>
        </p:nvGrpSpPr>
        <p:grpSpPr>
          <a:xfrm>
            <a:off x="3726584" y="1831586"/>
            <a:ext cx="4537671" cy="4553964"/>
            <a:chOff x="12090413" y="32644"/>
            <a:chExt cx="4537671" cy="4553964"/>
          </a:xfrm>
        </p:grpSpPr>
        <p:sp>
          <p:nvSpPr>
            <p:cNvPr id="213" name="Google Shape;2148;p72">
              <a:extLst>
                <a:ext uri="{FF2B5EF4-FFF2-40B4-BE49-F238E27FC236}">
                  <a16:creationId xmlns:a16="http://schemas.microsoft.com/office/drawing/2014/main" id="{A4129517-7039-4091-A44C-6B919B400B27}"/>
                </a:ext>
              </a:extLst>
            </p:cNvPr>
            <p:cNvSpPr/>
            <p:nvPr/>
          </p:nvSpPr>
          <p:spPr>
            <a:xfrm>
              <a:off x="14356432" y="32644"/>
              <a:ext cx="200626" cy="325276"/>
            </a:xfrm>
            <a:custGeom>
              <a:avLst/>
              <a:gdLst/>
              <a:ahLst/>
              <a:cxnLst/>
              <a:rect l="l" t="t" r="r" b="b"/>
              <a:pathLst>
                <a:path w="3858" h="6255" extrusionOk="0">
                  <a:moveTo>
                    <a:pt x="0" y="0"/>
                  </a:moveTo>
                  <a:lnTo>
                    <a:pt x="0" y="6255"/>
                  </a:lnTo>
                  <a:lnTo>
                    <a:pt x="3858" y="3127"/>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0;p72">
              <a:extLst>
                <a:ext uri="{FF2B5EF4-FFF2-40B4-BE49-F238E27FC236}">
                  <a16:creationId xmlns:a16="http://schemas.microsoft.com/office/drawing/2014/main" id="{366D4F9E-3B15-48B3-BB59-069F8DE8928D}"/>
                </a:ext>
              </a:extLst>
            </p:cNvPr>
            <p:cNvSpPr/>
            <p:nvPr/>
          </p:nvSpPr>
          <p:spPr>
            <a:xfrm rot="5400000">
              <a:off x="16364535" y="2284336"/>
              <a:ext cx="201822" cy="325276"/>
            </a:xfrm>
            <a:custGeom>
              <a:avLst/>
              <a:gdLst/>
              <a:ahLst/>
              <a:cxnLst/>
              <a:rect l="l" t="t" r="r" b="b"/>
              <a:pathLst>
                <a:path w="3881" h="6255" extrusionOk="0">
                  <a:moveTo>
                    <a:pt x="1" y="0"/>
                  </a:moveTo>
                  <a:lnTo>
                    <a:pt x="1" y="6255"/>
                  </a:lnTo>
                  <a:lnTo>
                    <a:pt x="3881" y="312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48;p72">
              <a:extLst>
                <a:ext uri="{FF2B5EF4-FFF2-40B4-BE49-F238E27FC236}">
                  <a16:creationId xmlns:a16="http://schemas.microsoft.com/office/drawing/2014/main" id="{FCBEA012-D73D-48D3-81EB-FB25780684B7}"/>
                </a:ext>
              </a:extLst>
            </p:cNvPr>
            <p:cNvSpPr/>
            <p:nvPr/>
          </p:nvSpPr>
          <p:spPr>
            <a:xfrm rot="10800000">
              <a:off x="14227876" y="4261332"/>
              <a:ext cx="200626" cy="325276"/>
            </a:xfrm>
            <a:custGeom>
              <a:avLst/>
              <a:gdLst/>
              <a:ahLst/>
              <a:cxnLst/>
              <a:rect l="l" t="t" r="r" b="b"/>
              <a:pathLst>
                <a:path w="3858" h="6255" extrusionOk="0">
                  <a:moveTo>
                    <a:pt x="0" y="0"/>
                  </a:moveTo>
                  <a:lnTo>
                    <a:pt x="0" y="6255"/>
                  </a:lnTo>
                  <a:lnTo>
                    <a:pt x="3858" y="3127"/>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48;p72">
              <a:extLst>
                <a:ext uri="{FF2B5EF4-FFF2-40B4-BE49-F238E27FC236}">
                  <a16:creationId xmlns:a16="http://schemas.microsoft.com/office/drawing/2014/main" id="{5F5151B4-9C23-42F0-9E98-563CE2284600}"/>
                </a:ext>
              </a:extLst>
            </p:cNvPr>
            <p:cNvSpPr/>
            <p:nvPr/>
          </p:nvSpPr>
          <p:spPr>
            <a:xfrm rot="16070897">
              <a:off x="12152738" y="2102579"/>
              <a:ext cx="200626" cy="325276"/>
            </a:xfrm>
            <a:custGeom>
              <a:avLst/>
              <a:gdLst/>
              <a:ahLst/>
              <a:cxnLst/>
              <a:rect l="l" t="t" r="r" b="b"/>
              <a:pathLst>
                <a:path w="3858" h="6255" extrusionOk="0">
                  <a:moveTo>
                    <a:pt x="0" y="0"/>
                  </a:moveTo>
                  <a:lnTo>
                    <a:pt x="0" y="6255"/>
                  </a:lnTo>
                  <a:lnTo>
                    <a:pt x="3858" y="3127"/>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2150;p72">
            <a:extLst>
              <a:ext uri="{FF2B5EF4-FFF2-40B4-BE49-F238E27FC236}">
                <a16:creationId xmlns:a16="http://schemas.microsoft.com/office/drawing/2014/main" id="{BC806202-3057-4A12-8097-5338B7BE47F9}"/>
              </a:ext>
            </a:extLst>
          </p:cNvPr>
          <p:cNvSpPr/>
          <p:nvPr/>
        </p:nvSpPr>
        <p:spPr>
          <a:xfrm rot="2700000">
            <a:off x="8019756" y="2556172"/>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50;p72">
            <a:extLst>
              <a:ext uri="{FF2B5EF4-FFF2-40B4-BE49-F238E27FC236}">
                <a16:creationId xmlns:a16="http://schemas.microsoft.com/office/drawing/2014/main" id="{BB74CFE9-8682-4CAB-A1AA-E81EA90A14E0}"/>
              </a:ext>
            </a:extLst>
          </p:cNvPr>
          <p:cNvSpPr/>
          <p:nvPr/>
        </p:nvSpPr>
        <p:spPr>
          <a:xfrm rot="9000000">
            <a:off x="7234524" y="6100275"/>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50;p72">
            <a:extLst>
              <a:ext uri="{FF2B5EF4-FFF2-40B4-BE49-F238E27FC236}">
                <a16:creationId xmlns:a16="http://schemas.microsoft.com/office/drawing/2014/main" id="{BBF894F2-962B-4C05-9679-2A1957483DD1}"/>
              </a:ext>
            </a:extLst>
          </p:cNvPr>
          <p:cNvSpPr/>
          <p:nvPr/>
        </p:nvSpPr>
        <p:spPr>
          <a:xfrm rot="13500000">
            <a:off x="3861697" y="5354899"/>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50;p72">
            <a:extLst>
              <a:ext uri="{FF2B5EF4-FFF2-40B4-BE49-F238E27FC236}">
                <a16:creationId xmlns:a16="http://schemas.microsoft.com/office/drawing/2014/main" id="{D2677F62-8BD2-4CAB-A41E-E0B9138D95E0}"/>
              </a:ext>
            </a:extLst>
          </p:cNvPr>
          <p:cNvSpPr/>
          <p:nvPr/>
        </p:nvSpPr>
        <p:spPr>
          <a:xfrm rot="18000000">
            <a:off x="3893643" y="2386427"/>
            <a:ext cx="201822" cy="325276"/>
          </a:xfrm>
          <a:custGeom>
            <a:avLst/>
            <a:gdLst/>
            <a:ahLst/>
            <a:cxnLst/>
            <a:rect l="l" t="t" r="r" b="b"/>
            <a:pathLst>
              <a:path w="3881" h="6255" extrusionOk="0">
                <a:moveTo>
                  <a:pt x="1" y="0"/>
                </a:moveTo>
                <a:lnTo>
                  <a:pt x="1" y="6255"/>
                </a:lnTo>
                <a:lnTo>
                  <a:pt x="3881" y="3127"/>
                </a:lnTo>
                <a:lnTo>
                  <a:pt x="1" y="0"/>
                </a:lnTo>
                <a:close/>
              </a:path>
            </a:pathLst>
          </a:custGeom>
          <a:solidFill>
            <a:srgbClr val="00C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02;p51">
            <a:extLst>
              <a:ext uri="{FF2B5EF4-FFF2-40B4-BE49-F238E27FC236}">
                <a16:creationId xmlns:a16="http://schemas.microsoft.com/office/drawing/2014/main" id="{3F0BFCA5-47E9-42FD-87AE-E694DB71A2CD}"/>
              </a:ext>
            </a:extLst>
          </p:cNvPr>
          <p:cNvSpPr/>
          <p:nvPr/>
        </p:nvSpPr>
        <p:spPr>
          <a:xfrm flipH="1">
            <a:off x="5543343" y="3641167"/>
            <a:ext cx="990062" cy="990903"/>
          </a:xfrm>
          <a:custGeom>
            <a:avLst/>
            <a:gdLst/>
            <a:ahLst/>
            <a:cxnLst/>
            <a:rect l="l" t="t" r="r" b="b"/>
            <a:pathLst>
              <a:path w="27049" h="27072" extrusionOk="0">
                <a:moveTo>
                  <a:pt x="13513" y="1"/>
                </a:moveTo>
                <a:cubicBezTo>
                  <a:pt x="6049" y="1"/>
                  <a:pt x="1" y="6072"/>
                  <a:pt x="1" y="13536"/>
                </a:cubicBezTo>
                <a:cubicBezTo>
                  <a:pt x="1" y="21023"/>
                  <a:pt x="6049" y="27071"/>
                  <a:pt x="13513" y="27071"/>
                </a:cubicBezTo>
                <a:cubicBezTo>
                  <a:pt x="21000" y="27071"/>
                  <a:pt x="27049" y="21023"/>
                  <a:pt x="27049" y="13536"/>
                </a:cubicBezTo>
                <a:cubicBezTo>
                  <a:pt x="27049" y="6072"/>
                  <a:pt x="21000" y="1"/>
                  <a:pt x="13513" y="1"/>
                </a:cubicBezTo>
                <a:close/>
              </a:path>
            </a:pathLst>
          </a:custGeom>
          <a:solidFill>
            <a:srgbClr val="F1495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創意</a:t>
            </a:r>
            <a:endParaRPr kumimoji="0" sz="2400" b="0"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05930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left)">
                                      <p:cBhvr>
                                        <p:cTn id="7" dur="500"/>
                                        <p:tgtEl>
                                          <p:spTgt spid="10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wipe(right)">
                                      <p:cBhvr>
                                        <p:cTn id="15" dur="500"/>
                                        <p:tgtEl>
                                          <p:spTgt spid="110"/>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wipe(right)">
                                      <p:cBhvr>
                                        <p:cTn id="19" dur="500"/>
                                        <p:tgtEl>
                                          <p:spTgt spid="11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wipe(down)">
                                      <p:cBhvr>
                                        <p:cTn id="23" dur="500"/>
                                        <p:tgtEl>
                                          <p:spTgt spid="112"/>
                                        </p:tgtEl>
                                      </p:cBhvr>
                                    </p:animEffect>
                                  </p:childTnLst>
                                </p:cTn>
                              </p:par>
                            </p:childTnLst>
                          </p:cTn>
                        </p:par>
                        <p:par>
                          <p:cTn id="24" fill="hold">
                            <p:stCondLst>
                              <p:cond delay="2500"/>
                            </p:stCondLst>
                            <p:childTnLst>
                              <p:par>
                                <p:cTn id="25" presetID="1"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1" grpId="0" animBg="1"/>
      <p:bldP spid="112" grpId="0" animBg="1"/>
      <p:bldP spid="116" grpId="0" animBg="1"/>
    </p:bldLst>
  </p:timing>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xed vs Growth Mindset Infographics by Slidesgo">
  <a:themeElements>
    <a:clrScheme name="Simple Light">
      <a:dk1>
        <a:srgbClr val="000000"/>
      </a:dk1>
      <a:lt1>
        <a:srgbClr val="FFFFFF"/>
      </a:lt1>
      <a:dk2>
        <a:srgbClr val="B384CE"/>
      </a:dk2>
      <a:lt2>
        <a:srgbClr val="85A8D2"/>
      </a:lt2>
      <a:accent1>
        <a:srgbClr val="85D2C5"/>
      </a:accent1>
      <a:accent2>
        <a:srgbClr val="FA8858"/>
      </a:accent2>
      <a:accent3>
        <a:srgbClr val="E7C7AA"/>
      </a:accent3>
      <a:accent4>
        <a:srgbClr val="FFDD7A"/>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ay Creative Infographics by Slidesgo">
  <a:themeElements>
    <a:clrScheme name="Simple Light">
      <a:dk1>
        <a:srgbClr val="000000"/>
      </a:dk1>
      <a:lt1>
        <a:srgbClr val="FFFFFF"/>
      </a:lt1>
      <a:dk2>
        <a:srgbClr val="134F5C"/>
      </a:dk2>
      <a:lt2>
        <a:srgbClr val="45818E"/>
      </a:lt2>
      <a:accent1>
        <a:srgbClr val="AED8CC"/>
      </a:accent1>
      <a:accent2>
        <a:srgbClr val="A73F38"/>
      </a:accent2>
      <a:accent3>
        <a:srgbClr val="F28076"/>
      </a:accent3>
      <a:accent4>
        <a:srgbClr val="F3A031"/>
      </a:accent4>
      <a:accent5>
        <a:srgbClr val="FFC75C"/>
      </a:accent5>
      <a:accent6>
        <a:srgbClr val="0C343D"/>
      </a:accent6>
      <a:hlink>
        <a:srgbClr val="0C3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gital Divide Infographics by Slidesgo">
  <a:themeElements>
    <a:clrScheme name="Simple Light">
      <a:dk1>
        <a:srgbClr val="000000"/>
      </a:dk1>
      <a:lt1>
        <a:srgbClr val="FFFFFF"/>
      </a:lt1>
      <a:dk2>
        <a:srgbClr val="818181"/>
      </a:dk2>
      <a:lt2>
        <a:srgbClr val="E6E6E6"/>
      </a:lt2>
      <a:accent1>
        <a:srgbClr val="5FD0DB"/>
      </a:accent1>
      <a:accent2>
        <a:srgbClr val="00B2BC"/>
      </a:accent2>
      <a:accent3>
        <a:srgbClr val="008897"/>
      </a:accent3>
      <a:accent4>
        <a:srgbClr val="FFC14A"/>
      </a:accent4>
      <a:accent5>
        <a:srgbClr val="C8D553"/>
      </a:accent5>
      <a:accent6>
        <a:srgbClr val="FF7263"/>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am Leader Project Proposal by Slidesgo">
  <a:themeElements>
    <a:clrScheme name="Simple Light">
      <a:dk1>
        <a:srgbClr val="000000"/>
      </a:dk1>
      <a:lt1>
        <a:srgbClr val="FFFFFF"/>
      </a:lt1>
      <a:dk2>
        <a:srgbClr val="F73939"/>
      </a:dk2>
      <a:lt2>
        <a:srgbClr val="FF4F4E"/>
      </a:lt2>
      <a:accent1>
        <a:srgbClr val="6974F9"/>
      </a:accent1>
      <a:accent2>
        <a:srgbClr val="5669F4"/>
      </a:accent2>
      <a:accent3>
        <a:srgbClr val="FFC55F"/>
      </a:accent3>
      <a:accent4>
        <a:srgbClr val="FCEDE3"/>
      </a:accent4>
      <a:accent5>
        <a:srgbClr val="F7D7C6"/>
      </a:accent5>
      <a:accent6>
        <a:srgbClr val="EFBFAB"/>
      </a:accent6>
      <a:hlink>
        <a:srgbClr val="1111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Venn Diagrams by Slidesgo">
  <a:themeElements>
    <a:clrScheme name="Simple Light">
      <a:dk1>
        <a:srgbClr val="000000"/>
      </a:dk1>
      <a:lt1>
        <a:srgbClr val="FFFFFF"/>
      </a:lt1>
      <a:dk2>
        <a:srgbClr val="75D8CF"/>
      </a:dk2>
      <a:lt2>
        <a:srgbClr val="FDB6F4"/>
      </a:lt2>
      <a:accent1>
        <a:srgbClr val="CAAAF4"/>
      </a:accent1>
      <a:accent2>
        <a:srgbClr val="AEEAFE"/>
      </a:accent2>
      <a:accent3>
        <a:srgbClr val="C0E8E5"/>
      </a:accent3>
      <a:accent4>
        <a:srgbClr val="FA47E3"/>
      </a:accent4>
      <a:accent5>
        <a:srgbClr val="6C16E1"/>
      </a:accent5>
      <a:accent6>
        <a:srgbClr val="5EB2FC"/>
      </a:accent6>
      <a:hlink>
        <a:srgbClr val="9BDB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ocial Inclusion Project Proposal by Slidesgo">
  <a:themeElements>
    <a:clrScheme name="Simple Light">
      <a:dk1>
        <a:srgbClr val="263238"/>
      </a:dk1>
      <a:lt1>
        <a:srgbClr val="FFFFFF"/>
      </a:lt1>
      <a:dk2>
        <a:srgbClr val="455A64"/>
      </a:dk2>
      <a:lt2>
        <a:srgbClr val="EBEBEB"/>
      </a:lt2>
      <a:accent1>
        <a:srgbClr val="FFC727"/>
      </a:accent1>
      <a:accent2>
        <a:srgbClr val="37474F"/>
      </a:accent2>
      <a:accent3>
        <a:srgbClr val="DBDBDB"/>
      </a:accent3>
      <a:accent4>
        <a:srgbClr val="F7A9A0"/>
      </a:accent4>
      <a:accent5>
        <a:srgbClr val="DD6A57"/>
      </a:accent5>
      <a:accent6>
        <a:srgbClr val="AD6359"/>
      </a:accent6>
      <a:hlink>
        <a:srgbClr val="3C78D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1774</TotalTime>
  <Words>1540</Words>
  <Application>Microsoft Office PowerPoint</Application>
  <PresentationFormat>Widescreen</PresentationFormat>
  <Paragraphs>169</Paragraphs>
  <Slides>27</Slides>
  <Notes>25</Notes>
  <HiddenSlides>0</HiddenSlides>
  <MMClips>0</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27</vt:i4>
      </vt:variant>
    </vt:vector>
  </HeadingPairs>
  <TitlesOfParts>
    <vt:vector size="58" baseType="lpstr">
      <vt:lpstr>Roboto</vt:lpstr>
      <vt:lpstr>Patrick Hand</vt:lpstr>
      <vt:lpstr>Lato</vt:lpstr>
      <vt:lpstr>Calibri</vt:lpstr>
      <vt:lpstr>Archivo Black</vt:lpstr>
      <vt:lpstr>Berlin Sans FB</vt:lpstr>
      <vt:lpstr>Fira Sans Extra Condensed SemiBold</vt:lpstr>
      <vt:lpstr>PT Sans</vt:lpstr>
      <vt:lpstr>Arial</vt:lpstr>
      <vt:lpstr>Lexend Deca</vt:lpstr>
      <vt:lpstr>M PLUS Rounded 1c</vt:lpstr>
      <vt:lpstr>Fira Sans SemiBold</vt:lpstr>
      <vt:lpstr>Source Sans Pro</vt:lpstr>
      <vt:lpstr>王漢宗細黑體繁</vt:lpstr>
      <vt:lpstr>Didact Gothic</vt:lpstr>
      <vt:lpstr>Times New Roman</vt:lpstr>
      <vt:lpstr>Ubuntu</vt:lpstr>
      <vt:lpstr>Fira Sans Extra Condensed</vt:lpstr>
      <vt:lpstr>Bebas Neue</vt:lpstr>
      <vt:lpstr>Fira Sans</vt:lpstr>
      <vt:lpstr>Bellota</vt:lpstr>
      <vt:lpstr>微軟正黑體</vt:lpstr>
      <vt:lpstr>Roboto Condensed Light</vt:lpstr>
      <vt:lpstr>新細明體</vt:lpstr>
      <vt:lpstr>Office 佈景主題</vt:lpstr>
      <vt:lpstr>Fixed vs Growth Mindset Infographics by Slidesgo</vt:lpstr>
      <vt:lpstr>Stay Creative Infographics by Slidesgo</vt:lpstr>
      <vt:lpstr>Digital Divide Infographics by Slidesgo</vt:lpstr>
      <vt:lpstr>Team Leader Project Proposal by Slidesgo</vt:lpstr>
      <vt:lpstr>Venn Diagrams by Slidesgo</vt:lpstr>
      <vt:lpstr>Social Inclusion Project Proposal by Slidesgo</vt:lpstr>
      <vt:lpstr>PowerPoint Presentation</vt:lpstr>
      <vt:lpstr>“Librarians are good at creating order from chaos but the challenge is to simultaneously show features of creativity whilst also maintaining this order.”</vt:lpstr>
      <vt:lpstr>唯一不變 就是 世界永遠在變 </vt:lpstr>
      <vt:lpstr>PowerPoint Presentation</vt:lpstr>
      <vt:lpstr>圖書館的永續創新</vt:lpstr>
      <vt:lpstr>永續創新的主要來源 跨領域整合 </vt:lpstr>
      <vt:lpstr> 生物模擬(Biomimicy)-仿生學 </vt:lpstr>
      <vt:lpstr>圖書館內部</vt:lpstr>
      <vt:lpstr>唯一的不變就是世界永遠在變 「創意與實踐」是因應瞬息萬變環境的最佳解 </vt:lpstr>
      <vt:lpstr>PowerPoint Presentation</vt:lpstr>
      <vt:lpstr>空間創新帶回學生</vt:lpstr>
      <vt:lpstr>空間創新帶回學生</vt:lpstr>
      <vt:lpstr>與時代潮流結合的有機體 AI教室</vt:lpstr>
      <vt:lpstr>PowerPoint Presentation</vt:lpstr>
      <vt:lpstr>推動地質與環境教育</vt:lpstr>
      <vt:lpstr>愛上圖資館─圖書小天使</vt:lpstr>
      <vt:lpstr>推動閱讀提升讀書風氣歷程</vt:lpstr>
      <vt:lpstr>霧峰學．學霧峰</vt:lpstr>
      <vt:lpstr>PowerPoint Presentation</vt:lpstr>
      <vt:lpstr>籌建校園博物館 </vt:lpstr>
      <vt:lpstr>籌建校園博物館 </vt:lpstr>
      <vt:lpstr>跨域合作共創雙贏</vt:lpstr>
      <vt:lpstr>PowerPoint Presentation</vt:lpstr>
      <vt:lpstr>PowerPoint Presentation</vt:lpstr>
      <vt:lpstr>館員的願景和使命</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周志文</dc:creator>
  <cp:lastModifiedBy>黃彥雄 Ng Yen Siong</cp:lastModifiedBy>
  <cp:revision>79</cp:revision>
  <dcterms:created xsi:type="dcterms:W3CDTF">2023-04-25T15:43:10Z</dcterms:created>
  <dcterms:modified xsi:type="dcterms:W3CDTF">2023-04-27T15:32:20Z</dcterms:modified>
</cp:coreProperties>
</file>