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78" r:id="rId1"/>
    <p:sldMasterId id="2147483790" r:id="rId2"/>
    <p:sldMasterId id="2147484150" r:id="rId3"/>
    <p:sldMasterId id="2147484163" r:id="rId4"/>
    <p:sldMasterId id="2147484402" r:id="rId5"/>
    <p:sldMasterId id="2147484517" r:id="rId6"/>
  </p:sldMasterIdLst>
  <p:notesMasterIdLst>
    <p:notesMasterId r:id="rId20"/>
  </p:notesMasterIdLst>
  <p:handoutMasterIdLst>
    <p:handoutMasterId r:id="rId21"/>
  </p:handoutMasterIdLst>
  <p:sldIdLst>
    <p:sldId id="918" r:id="rId7"/>
    <p:sldId id="493" r:id="rId8"/>
    <p:sldId id="1153" r:id="rId9"/>
    <p:sldId id="715" r:id="rId10"/>
    <p:sldId id="1154" r:id="rId11"/>
    <p:sldId id="1158" r:id="rId12"/>
    <p:sldId id="1161" r:id="rId13"/>
    <p:sldId id="1160" r:id="rId14"/>
    <p:sldId id="1162" r:id="rId15"/>
    <p:sldId id="1152" r:id="rId16"/>
    <p:sldId id="1164" r:id="rId17"/>
    <p:sldId id="912" r:id="rId18"/>
    <p:sldId id="914" r:id="rId19"/>
  </p:sldIdLst>
  <p:sldSz cx="12195175" cy="6859588"/>
  <p:notesSz cx="6797675" cy="9928225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宋体" panose="02010600030101010101" pitchFamily="2" charset="-122"/>
      <p:regular r:id="rId26"/>
    </p:embeddedFont>
    <p:embeddedFont>
      <p:font typeface="微軟正黑體" panose="020B0604030504040204" pitchFamily="34" charset="-120"/>
      <p:regular r:id="rId27"/>
      <p:bold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icrosoft YaHei" panose="020B0503020204020204" pitchFamily="34" charset="-122"/>
      <p:regular r:id="rId29"/>
      <p:bold r:id="rId30"/>
    </p:embeddedFont>
  </p:embeddedFontLst>
  <p:defaultTextStyle>
    <a:defPPr>
      <a:defRPr lang="zh-TW"/>
    </a:defPPr>
    <a:lvl1pPr marL="0" algn="l" defTabSz="118978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594898" algn="l" defTabSz="118978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189784" algn="l" defTabSz="118978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784684" algn="l" defTabSz="118978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379575" algn="l" defTabSz="118978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974478" algn="l" defTabSz="118978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569369" algn="l" defTabSz="118978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164264" algn="l" defTabSz="118978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759160" algn="l" defTabSz="118978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77777"/>
    <a:srgbClr val="FFCC00"/>
    <a:srgbClr val="000099"/>
    <a:srgbClr val="303094"/>
    <a:srgbClr val="43536A"/>
    <a:srgbClr val="996633"/>
    <a:srgbClr val="AC7300"/>
    <a:srgbClr val="800000"/>
    <a:srgbClr val="343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7" autoAdjust="0"/>
    <p:restoredTop sz="89895" autoAdjust="0"/>
  </p:normalViewPr>
  <p:slideViewPr>
    <p:cSldViewPr snapToObjects="1" showGuides="1">
      <p:cViewPr varScale="1">
        <p:scale>
          <a:sx n="74" d="100"/>
          <a:sy n="74" d="100"/>
        </p:scale>
        <p:origin x="732" y="72"/>
      </p:cViewPr>
      <p:guideLst>
        <p:guide orient="horz" pos="2160"/>
        <p:guide pos="2880"/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notesViewPr>
    <p:cSldViewPr snapToObjects="1">
      <p:cViewPr varScale="1">
        <p:scale>
          <a:sx n="78" d="100"/>
          <a:sy n="78" d="100"/>
        </p:scale>
        <p:origin x="-3954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曹淑娟" userId="608a8294-7488-4d69-8fe9-4ffb20f6540b" providerId="ADAL" clId="{E02C6624-81E3-47A7-884D-70566711455B}"/>
    <pc:docChg chg="undo redo custSel addSld delSld modSld sldOrd delMainMaster">
      <pc:chgData name="曹淑娟" userId="608a8294-7488-4d69-8fe9-4ffb20f6540b" providerId="ADAL" clId="{E02C6624-81E3-47A7-884D-70566711455B}" dt="2023-04-26T03:42:46.419" v="2285" actId="12100"/>
      <pc:docMkLst>
        <pc:docMk/>
      </pc:docMkLst>
      <pc:sldChg chg="modSp del">
        <pc:chgData name="曹淑娟" userId="608a8294-7488-4d69-8fe9-4ffb20f6540b" providerId="ADAL" clId="{E02C6624-81E3-47A7-884D-70566711455B}" dt="2023-04-25T14:52:52.888" v="95" actId="2696"/>
        <pc:sldMkLst>
          <pc:docMk/>
          <pc:sldMk cId="1410188911" sldId="382"/>
        </pc:sldMkLst>
        <pc:spChg chg="mod">
          <ac:chgData name="曹淑娟" userId="608a8294-7488-4d69-8fe9-4ffb20f6540b" providerId="ADAL" clId="{E02C6624-81E3-47A7-884D-70566711455B}" dt="2023-04-25T14:47:42.031" v="20" actId="404"/>
          <ac:spMkLst>
            <pc:docMk/>
            <pc:sldMk cId="1410188911" sldId="382"/>
            <ac:spMk id="4" creationId="{00000000-0000-0000-0000-000000000000}"/>
          </ac:spMkLst>
        </pc:spChg>
      </pc:sldChg>
      <pc:sldChg chg="del">
        <pc:chgData name="曹淑娟" userId="608a8294-7488-4d69-8fe9-4ffb20f6540b" providerId="ADAL" clId="{E02C6624-81E3-47A7-884D-70566711455B}" dt="2023-04-25T14:54:09.516" v="109" actId="2696"/>
        <pc:sldMkLst>
          <pc:docMk/>
          <pc:sldMk cId="3755997559" sldId="415"/>
        </pc:sldMkLst>
      </pc:sldChg>
      <pc:sldChg chg="addSp modSp">
        <pc:chgData name="曹淑娟" userId="608a8294-7488-4d69-8fe9-4ffb20f6540b" providerId="ADAL" clId="{E02C6624-81E3-47A7-884D-70566711455B}" dt="2023-04-25T16:50:55.823" v="386" actId="255"/>
        <pc:sldMkLst>
          <pc:docMk/>
          <pc:sldMk cId="4000642496" sldId="493"/>
        </pc:sldMkLst>
        <pc:spChg chg="add mod">
          <ac:chgData name="曹淑娟" userId="608a8294-7488-4d69-8fe9-4ffb20f6540b" providerId="ADAL" clId="{E02C6624-81E3-47A7-884D-70566711455B}" dt="2023-04-25T16:50:55.823" v="386" actId="255"/>
          <ac:spMkLst>
            <pc:docMk/>
            <pc:sldMk cId="4000642496" sldId="493"/>
            <ac:spMk id="7" creationId="{914AC2C0-DA09-4A03-B7F9-087949269174}"/>
          </ac:spMkLst>
        </pc:spChg>
        <pc:spChg chg="mod">
          <ac:chgData name="曹淑娟" userId="608a8294-7488-4d69-8fe9-4ffb20f6540b" providerId="ADAL" clId="{E02C6624-81E3-47A7-884D-70566711455B}" dt="2023-04-25T15:02:38.983" v="154" actId="948"/>
          <ac:spMkLst>
            <pc:docMk/>
            <pc:sldMk cId="4000642496" sldId="493"/>
            <ac:spMk id="103" creationId="{00000000-0000-0000-0000-000000000000}"/>
          </ac:spMkLst>
        </pc:spChg>
        <pc:grpChg chg="mod">
          <ac:chgData name="曹淑娟" userId="608a8294-7488-4d69-8fe9-4ffb20f6540b" providerId="ADAL" clId="{E02C6624-81E3-47A7-884D-70566711455B}" dt="2023-04-25T14:59:12.635" v="127" actId="1038"/>
          <ac:grpSpMkLst>
            <pc:docMk/>
            <pc:sldMk cId="4000642496" sldId="493"/>
            <ac:grpSpMk id="102" creationId="{00000000-0000-0000-0000-000000000000}"/>
          </ac:grpSpMkLst>
        </pc:grpChg>
      </pc:sldChg>
      <pc:sldChg chg="modSp del ord">
        <pc:chgData name="曹淑娟" userId="608a8294-7488-4d69-8fe9-4ffb20f6540b" providerId="ADAL" clId="{E02C6624-81E3-47A7-884D-70566711455B}" dt="2023-04-26T03:05:11.293" v="1687" actId="2696"/>
        <pc:sldMkLst>
          <pc:docMk/>
          <pc:sldMk cId="731811660" sldId="498"/>
        </pc:sldMkLst>
        <pc:spChg chg="mod">
          <ac:chgData name="曹淑娟" userId="608a8294-7488-4d69-8fe9-4ffb20f6540b" providerId="ADAL" clId="{E02C6624-81E3-47A7-884D-70566711455B}" dt="2023-04-25T16:54:57.993" v="445" actId="20577"/>
          <ac:spMkLst>
            <pc:docMk/>
            <pc:sldMk cId="731811660" sldId="498"/>
            <ac:spMk id="83" creationId="{C896E424-50BA-48CD-8B04-DB3EC03DCFB9}"/>
          </ac:spMkLst>
        </pc:spChg>
      </pc:sldChg>
      <pc:sldChg chg="delSp modSp del ord delAnim modAnim">
        <pc:chgData name="曹淑娟" userId="608a8294-7488-4d69-8fe9-4ffb20f6540b" providerId="ADAL" clId="{E02C6624-81E3-47A7-884D-70566711455B}" dt="2023-04-26T03:05:07.080" v="1686" actId="2696"/>
        <pc:sldMkLst>
          <pc:docMk/>
          <pc:sldMk cId="659829566" sldId="503"/>
        </pc:sldMkLst>
        <pc:spChg chg="mod">
          <ac:chgData name="曹淑娟" userId="608a8294-7488-4d69-8fe9-4ffb20f6540b" providerId="ADAL" clId="{E02C6624-81E3-47A7-884D-70566711455B}" dt="2023-04-25T16:56:16.789" v="523" actId="20577"/>
          <ac:spMkLst>
            <pc:docMk/>
            <pc:sldMk cId="659829566" sldId="503"/>
            <ac:spMk id="9" creationId="{6DD558E9-7AB3-4453-B7B4-DEAA92F10050}"/>
          </ac:spMkLst>
        </pc:spChg>
        <pc:spChg chg="del">
          <ac:chgData name="曹淑娟" userId="608a8294-7488-4d69-8fe9-4ffb20f6540b" providerId="ADAL" clId="{E02C6624-81E3-47A7-884D-70566711455B}" dt="2023-04-26T01:13:40.213" v="899" actId="478"/>
          <ac:spMkLst>
            <pc:docMk/>
            <pc:sldMk cId="659829566" sldId="503"/>
            <ac:spMk id="10" creationId="{0389BFDD-0561-4DB3-B02E-9D0FBAA45C92}"/>
          </ac:spMkLst>
        </pc:spChg>
        <pc:spChg chg="del">
          <ac:chgData name="曹淑娟" userId="608a8294-7488-4d69-8fe9-4ffb20f6540b" providerId="ADAL" clId="{E02C6624-81E3-47A7-884D-70566711455B}" dt="2023-04-25T16:45:12.525" v="376"/>
          <ac:spMkLst>
            <pc:docMk/>
            <pc:sldMk cId="659829566" sldId="503"/>
            <ac:spMk id="11" creationId="{10DE0D2C-A795-44F6-8B74-13176BDDB813}"/>
          </ac:spMkLst>
        </pc:spChg>
        <pc:spChg chg="mod">
          <ac:chgData name="曹淑娟" userId="608a8294-7488-4d69-8fe9-4ffb20f6540b" providerId="ADAL" clId="{E02C6624-81E3-47A7-884D-70566711455B}" dt="2023-04-26T01:08:24.227" v="862" actId="6549"/>
          <ac:spMkLst>
            <pc:docMk/>
            <pc:sldMk cId="659829566" sldId="503"/>
            <ac:spMk id="15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5T16:55:15.324" v="465" actId="20577"/>
          <ac:spMkLst>
            <pc:docMk/>
            <pc:sldMk cId="659829566" sldId="503"/>
            <ac:spMk id="16" creationId="{00000000-0000-0000-0000-000000000000}"/>
          </ac:spMkLst>
        </pc:spChg>
      </pc:sldChg>
      <pc:sldChg chg="del">
        <pc:chgData name="曹淑娟" userId="608a8294-7488-4d69-8fe9-4ffb20f6540b" providerId="ADAL" clId="{E02C6624-81E3-47A7-884D-70566711455B}" dt="2023-04-25T17:02:58.737" v="597" actId="2696"/>
        <pc:sldMkLst>
          <pc:docMk/>
          <pc:sldMk cId="2767475271" sldId="511"/>
        </pc:sldMkLst>
      </pc:sldChg>
      <pc:sldChg chg="del">
        <pc:chgData name="曹淑娟" userId="608a8294-7488-4d69-8fe9-4ffb20f6540b" providerId="ADAL" clId="{E02C6624-81E3-47A7-884D-70566711455B}" dt="2023-04-25T17:04:17.493" v="606" actId="2696"/>
        <pc:sldMkLst>
          <pc:docMk/>
          <pc:sldMk cId="277731108" sldId="523"/>
        </pc:sldMkLst>
      </pc:sldChg>
      <pc:sldChg chg="addSp delSp modSp del delAnim modNotesTx">
        <pc:chgData name="曹淑娟" userId="608a8294-7488-4d69-8fe9-4ffb20f6540b" providerId="ADAL" clId="{E02C6624-81E3-47A7-884D-70566711455B}" dt="2023-04-26T03:29:59.285" v="2097" actId="2696"/>
        <pc:sldMkLst>
          <pc:docMk/>
          <pc:sldMk cId="976027318" sldId="561"/>
        </pc:sldMkLst>
        <pc:spChg chg="del mod">
          <ac:chgData name="曹淑娟" userId="608a8294-7488-4d69-8fe9-4ffb20f6540b" providerId="ADAL" clId="{E02C6624-81E3-47A7-884D-70566711455B}" dt="2023-04-26T03:03:54.956" v="1681" actId="478"/>
          <ac:spMkLst>
            <pc:docMk/>
            <pc:sldMk cId="976027318" sldId="561"/>
            <ac:spMk id="2" creationId="{00000000-0000-0000-0000-000000000000}"/>
          </ac:spMkLst>
        </pc:spChg>
        <pc:spChg chg="add del mod">
          <ac:chgData name="曹淑娟" userId="608a8294-7488-4d69-8fe9-4ffb20f6540b" providerId="ADAL" clId="{E02C6624-81E3-47A7-884D-70566711455B}" dt="2023-04-26T03:01:37.774" v="1648" actId="478"/>
          <ac:spMkLst>
            <pc:docMk/>
            <pc:sldMk cId="976027318" sldId="561"/>
            <ac:spMk id="8" creationId="{0102E835-6097-4DCB-B8CA-3C969888B5DE}"/>
          </ac:spMkLst>
        </pc:spChg>
        <pc:spChg chg="mod">
          <ac:chgData name="曹淑娟" userId="608a8294-7488-4d69-8fe9-4ffb20f6540b" providerId="ADAL" clId="{E02C6624-81E3-47A7-884D-70566711455B}" dt="2023-04-26T03:16:21.558" v="1781" actId="6549"/>
          <ac:spMkLst>
            <pc:docMk/>
            <pc:sldMk cId="976027318" sldId="561"/>
            <ac:spMk id="10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6T03:16:02.382" v="1780" actId="20577"/>
          <ac:spMkLst>
            <pc:docMk/>
            <pc:sldMk cId="976027318" sldId="561"/>
            <ac:spMk id="11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6T03:12:49.998" v="1764" actId="20577"/>
          <ac:spMkLst>
            <pc:docMk/>
            <pc:sldMk cId="976027318" sldId="561"/>
            <ac:spMk id="13" creationId="{00000000-0000-0000-0000-000000000000}"/>
          </ac:spMkLst>
        </pc:spChg>
        <pc:spChg chg="add mod">
          <ac:chgData name="曹淑娟" userId="608a8294-7488-4d69-8fe9-4ffb20f6540b" providerId="ADAL" clId="{E02C6624-81E3-47A7-884D-70566711455B}" dt="2023-04-26T03:17:22.515" v="1803" actId="1076"/>
          <ac:spMkLst>
            <pc:docMk/>
            <pc:sldMk cId="976027318" sldId="561"/>
            <ac:spMk id="26" creationId="{893E4328-A421-471A-9EF7-4B4BDD59CBBA}"/>
          </ac:spMkLst>
        </pc:spChg>
        <pc:spChg chg="add del mod">
          <ac:chgData name="曹淑娟" userId="608a8294-7488-4d69-8fe9-4ffb20f6540b" providerId="ADAL" clId="{E02C6624-81E3-47A7-884D-70566711455B}" dt="2023-04-26T03:17:45.275" v="1810" actId="1076"/>
          <ac:spMkLst>
            <pc:docMk/>
            <pc:sldMk cId="976027318" sldId="561"/>
            <ac:spMk id="149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6T03:00:34.019" v="1630" actId="108"/>
          <ac:spMkLst>
            <pc:docMk/>
            <pc:sldMk cId="976027318" sldId="561"/>
            <ac:spMk id="150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6T02:56:07.552" v="1499" actId="2711"/>
          <ac:spMkLst>
            <pc:docMk/>
            <pc:sldMk cId="976027318" sldId="561"/>
            <ac:spMk id="151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6T02:57:51.846" v="1556" actId="108"/>
          <ac:spMkLst>
            <pc:docMk/>
            <pc:sldMk cId="976027318" sldId="561"/>
            <ac:spMk id="152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6T03:03:34.525" v="1675" actId="1037"/>
          <ac:spMkLst>
            <pc:docMk/>
            <pc:sldMk cId="976027318" sldId="561"/>
            <ac:spMk id="153" creationId="{00000000-0000-0000-0000-000000000000}"/>
          </ac:spMkLst>
        </pc:spChg>
        <pc:grpChg chg="mod">
          <ac:chgData name="曹淑娟" userId="608a8294-7488-4d69-8fe9-4ffb20f6540b" providerId="ADAL" clId="{E02C6624-81E3-47A7-884D-70566711455B}" dt="2023-04-26T03:03:16.523" v="1671" actId="1036"/>
          <ac:grpSpMkLst>
            <pc:docMk/>
            <pc:sldMk cId="976027318" sldId="561"/>
            <ac:grpSpMk id="5" creationId="{00000000-0000-0000-0000-000000000000}"/>
          </ac:grpSpMkLst>
        </pc:grpChg>
        <pc:grpChg chg="mod">
          <ac:chgData name="曹淑娟" userId="608a8294-7488-4d69-8fe9-4ffb20f6540b" providerId="ADAL" clId="{E02C6624-81E3-47A7-884D-70566711455B}" dt="2023-04-26T03:03:26.233" v="1672" actId="1036"/>
          <ac:grpSpMkLst>
            <pc:docMk/>
            <pc:sldMk cId="976027318" sldId="561"/>
            <ac:grpSpMk id="6" creationId="{00000000-0000-0000-0000-000000000000}"/>
          </ac:grpSpMkLst>
        </pc:grpChg>
        <pc:grpChg chg="mod">
          <ac:chgData name="曹淑娟" userId="608a8294-7488-4d69-8fe9-4ffb20f6540b" providerId="ADAL" clId="{E02C6624-81E3-47A7-884D-70566711455B}" dt="2023-04-26T03:16:29.800" v="1784" actId="1036"/>
          <ac:grpSpMkLst>
            <pc:docMk/>
            <pc:sldMk cId="976027318" sldId="561"/>
            <ac:grpSpMk id="14" creationId="{00000000-0000-0000-0000-000000000000}"/>
          </ac:grpSpMkLst>
        </pc:grpChg>
        <pc:grpChg chg="mod">
          <ac:chgData name="曹淑娟" userId="608a8294-7488-4d69-8fe9-4ffb20f6540b" providerId="ADAL" clId="{E02C6624-81E3-47A7-884D-70566711455B}" dt="2023-04-26T03:16:37.751" v="1786" actId="1037"/>
          <ac:grpSpMkLst>
            <pc:docMk/>
            <pc:sldMk cId="976027318" sldId="561"/>
            <ac:grpSpMk id="15" creationId="{00000000-0000-0000-0000-000000000000}"/>
          </ac:grpSpMkLst>
        </pc:grpChg>
        <pc:grpChg chg="mod">
          <ac:chgData name="曹淑娟" userId="608a8294-7488-4d69-8fe9-4ffb20f6540b" providerId="ADAL" clId="{E02C6624-81E3-47A7-884D-70566711455B}" dt="2023-04-26T03:17:38.806" v="1809" actId="1038"/>
          <ac:grpSpMkLst>
            <pc:docMk/>
            <pc:sldMk cId="976027318" sldId="561"/>
            <ac:grpSpMk id="22" creationId="{00000000-0000-0000-0000-000000000000}"/>
          </ac:grpSpMkLst>
        </pc:grpChg>
        <pc:picChg chg="del">
          <ac:chgData name="曹淑娟" userId="608a8294-7488-4d69-8fe9-4ffb20f6540b" providerId="ADAL" clId="{E02C6624-81E3-47A7-884D-70566711455B}" dt="2023-04-25T17:27:53.297" v="805" actId="478"/>
          <ac:picMkLst>
            <pc:docMk/>
            <pc:sldMk cId="976027318" sldId="561"/>
            <ac:picMk id="29" creationId="{00000000-0000-0000-0000-000000000000}"/>
          </ac:picMkLst>
        </pc:picChg>
      </pc:sldChg>
      <pc:sldChg chg="addSp delSp modSp">
        <pc:chgData name="曹淑娟" userId="608a8294-7488-4d69-8fe9-4ffb20f6540b" providerId="ADAL" clId="{E02C6624-81E3-47A7-884D-70566711455B}" dt="2023-04-26T03:42:46.419" v="2285" actId="12100"/>
        <pc:sldMkLst>
          <pc:docMk/>
          <pc:sldMk cId="3062289095" sldId="715"/>
        </pc:sldMkLst>
        <pc:spChg chg="add del mod">
          <ac:chgData name="曹淑娟" userId="608a8294-7488-4d69-8fe9-4ffb20f6540b" providerId="ADAL" clId="{E02C6624-81E3-47A7-884D-70566711455B}" dt="2023-04-25T16:27:05.405" v="253" actId="478"/>
          <ac:spMkLst>
            <pc:docMk/>
            <pc:sldMk cId="3062289095" sldId="715"/>
            <ac:spMk id="2" creationId="{EB91537E-8278-42B4-85A0-4F4AFA284509}"/>
          </ac:spMkLst>
        </pc:spChg>
        <pc:spChg chg="add del mod">
          <ac:chgData name="曹淑娟" userId="608a8294-7488-4d69-8fe9-4ffb20f6540b" providerId="ADAL" clId="{E02C6624-81E3-47A7-884D-70566711455B}" dt="2023-04-25T17:01:09.546" v="592" actId="478"/>
          <ac:spMkLst>
            <pc:docMk/>
            <pc:sldMk cId="3062289095" sldId="715"/>
            <ac:spMk id="4" creationId="{B8E1B62B-9FB4-4B4F-967A-23D5B24FA3F0}"/>
          </ac:spMkLst>
        </pc:spChg>
        <pc:spChg chg="add del mod">
          <ac:chgData name="曹淑娟" userId="608a8294-7488-4d69-8fe9-4ffb20f6540b" providerId="ADAL" clId="{E02C6624-81E3-47A7-884D-70566711455B}" dt="2023-04-25T17:01:10.930" v="593" actId="478"/>
          <ac:spMkLst>
            <pc:docMk/>
            <pc:sldMk cId="3062289095" sldId="715"/>
            <ac:spMk id="5" creationId="{D2E9E620-04D4-4097-B024-7F47F53BA07B}"/>
          </ac:spMkLst>
        </pc:spChg>
        <pc:spChg chg="add del mod">
          <ac:chgData name="曹淑娟" userId="608a8294-7488-4d69-8fe9-4ffb20f6540b" providerId="ADAL" clId="{E02C6624-81E3-47A7-884D-70566711455B}" dt="2023-04-26T01:21:27.404" v="927" actId="12084"/>
          <ac:spMkLst>
            <pc:docMk/>
            <pc:sldMk cId="3062289095" sldId="715"/>
            <ac:spMk id="6" creationId="{9D070176-E7F8-4708-8ED1-EEE8729EC48F}"/>
          </ac:spMkLst>
        </pc:spChg>
        <pc:spChg chg="del">
          <ac:chgData name="曹淑娟" userId="608a8294-7488-4d69-8fe9-4ffb20f6540b" providerId="ADAL" clId="{E02C6624-81E3-47A7-884D-70566711455B}" dt="2023-04-25T16:42:31.769" v="365" actId="478"/>
          <ac:spMkLst>
            <pc:docMk/>
            <pc:sldMk cId="3062289095" sldId="715"/>
            <ac:spMk id="17" creationId="{A5AE5C58-D96C-43AF-B294-813D357B1FEC}"/>
          </ac:spMkLst>
        </pc:spChg>
        <pc:spChg chg="mod">
          <ac:chgData name="曹淑娟" userId="608a8294-7488-4d69-8fe9-4ffb20f6540b" providerId="ADAL" clId="{E02C6624-81E3-47A7-884D-70566711455B}" dt="2023-04-26T02:53:25.686" v="1457" actId="20577"/>
          <ac:spMkLst>
            <pc:docMk/>
            <pc:sldMk cId="3062289095" sldId="715"/>
            <ac:spMk id="191" creationId="{00000000-0000-0000-0000-000000000000}"/>
          </ac:spMkLst>
        </pc:spChg>
        <pc:graphicFrameChg chg="add mod">
          <ac:chgData name="曹淑娟" userId="608a8294-7488-4d69-8fe9-4ffb20f6540b" providerId="ADAL" clId="{E02C6624-81E3-47A7-884D-70566711455B}" dt="2023-04-26T03:42:46.419" v="2285" actId="12100"/>
          <ac:graphicFrameMkLst>
            <pc:docMk/>
            <pc:sldMk cId="3062289095" sldId="715"/>
            <ac:graphicFrameMk id="8" creationId="{CB67A66E-F3E8-4CE3-9169-927B1544AE6E}"/>
          </ac:graphicFrameMkLst>
        </pc:graphicFrameChg>
        <pc:picChg chg="del">
          <ac:chgData name="曹淑娟" userId="608a8294-7488-4d69-8fe9-4ffb20f6540b" providerId="ADAL" clId="{E02C6624-81E3-47A7-884D-70566711455B}" dt="2023-04-25T16:07:33.084" v="211" actId="478"/>
          <ac:picMkLst>
            <pc:docMk/>
            <pc:sldMk cId="3062289095" sldId="715"/>
            <ac:picMk id="3" creationId="{54F69B16-F979-48E1-840A-00DBA7F6F96A}"/>
          </ac:picMkLst>
        </pc:picChg>
        <pc:picChg chg="del">
          <ac:chgData name="曹淑娟" userId="608a8294-7488-4d69-8fe9-4ffb20f6540b" providerId="ADAL" clId="{E02C6624-81E3-47A7-884D-70566711455B}" dt="2023-04-25T16:07:32.374" v="210" actId="478"/>
          <ac:picMkLst>
            <pc:docMk/>
            <pc:sldMk cId="3062289095" sldId="715"/>
            <ac:picMk id="7" creationId="{3993DC6C-0734-4722-ACA4-9E9A022EE5DD}"/>
          </ac:picMkLst>
        </pc:picChg>
      </pc:sldChg>
      <pc:sldChg chg="del">
        <pc:chgData name="曹淑娟" userId="608a8294-7488-4d69-8fe9-4ffb20f6540b" providerId="ADAL" clId="{E02C6624-81E3-47A7-884D-70566711455B}" dt="2023-04-25T17:04:22.275" v="614" actId="2696"/>
        <pc:sldMkLst>
          <pc:docMk/>
          <pc:sldMk cId="2754674102" sldId="747"/>
        </pc:sldMkLst>
      </pc:sldChg>
      <pc:sldChg chg="del">
        <pc:chgData name="曹淑娟" userId="608a8294-7488-4d69-8fe9-4ffb20f6540b" providerId="ADAL" clId="{E02C6624-81E3-47A7-884D-70566711455B}" dt="2023-04-25T14:53:55.437" v="107" actId="2696"/>
        <pc:sldMkLst>
          <pc:docMk/>
          <pc:sldMk cId="2670103360" sldId="759"/>
        </pc:sldMkLst>
      </pc:sldChg>
      <pc:sldChg chg="del">
        <pc:chgData name="曹淑娟" userId="608a8294-7488-4d69-8fe9-4ffb20f6540b" providerId="ADAL" clId="{E02C6624-81E3-47A7-884D-70566711455B}" dt="2023-04-25T16:36:46.797" v="322" actId="2696"/>
        <pc:sldMkLst>
          <pc:docMk/>
          <pc:sldMk cId="1076163609" sldId="812"/>
        </pc:sldMkLst>
      </pc:sldChg>
      <pc:sldChg chg="del ord">
        <pc:chgData name="曹淑娟" userId="608a8294-7488-4d69-8fe9-4ffb20f6540b" providerId="ADAL" clId="{E02C6624-81E3-47A7-884D-70566711455B}" dt="2023-04-25T16:34:36.362" v="305" actId="2696"/>
        <pc:sldMkLst>
          <pc:docMk/>
          <pc:sldMk cId="2996646647" sldId="814"/>
        </pc:sldMkLst>
      </pc:sldChg>
      <pc:sldChg chg="ord">
        <pc:chgData name="曹淑娟" userId="608a8294-7488-4d69-8fe9-4ffb20f6540b" providerId="ADAL" clId="{E02C6624-81E3-47A7-884D-70566711455B}" dt="2023-04-25T14:55:05.683" v="110"/>
        <pc:sldMkLst>
          <pc:docMk/>
          <pc:sldMk cId="993661600" sldId="815"/>
        </pc:sldMkLst>
      </pc:sldChg>
      <pc:sldChg chg="del">
        <pc:chgData name="曹淑娟" userId="608a8294-7488-4d69-8fe9-4ffb20f6540b" providerId="ADAL" clId="{E02C6624-81E3-47A7-884D-70566711455B}" dt="2023-04-25T16:34:34.652" v="304" actId="2696"/>
        <pc:sldMkLst>
          <pc:docMk/>
          <pc:sldMk cId="662946724" sldId="817"/>
        </pc:sldMkLst>
      </pc:sldChg>
      <pc:sldChg chg="del">
        <pc:chgData name="曹淑娟" userId="608a8294-7488-4d69-8fe9-4ffb20f6540b" providerId="ADAL" clId="{E02C6624-81E3-47A7-884D-70566711455B}" dt="2023-04-25T16:34:30.173" v="303" actId="2696"/>
        <pc:sldMkLst>
          <pc:docMk/>
          <pc:sldMk cId="3501857046" sldId="818"/>
        </pc:sldMkLst>
      </pc:sldChg>
      <pc:sldChg chg="del">
        <pc:chgData name="曹淑娟" userId="608a8294-7488-4d69-8fe9-4ffb20f6540b" providerId="ADAL" clId="{E02C6624-81E3-47A7-884D-70566711455B}" dt="2023-04-25T16:34:21.362" v="301" actId="2696"/>
        <pc:sldMkLst>
          <pc:docMk/>
          <pc:sldMk cId="698296008" sldId="823"/>
        </pc:sldMkLst>
      </pc:sldChg>
      <pc:sldChg chg="del">
        <pc:chgData name="曹淑娟" userId="608a8294-7488-4d69-8fe9-4ffb20f6540b" providerId="ADAL" clId="{E02C6624-81E3-47A7-884D-70566711455B}" dt="2023-04-25T16:34:18.647" v="300" actId="2696"/>
        <pc:sldMkLst>
          <pc:docMk/>
          <pc:sldMk cId="3331199757" sldId="824"/>
        </pc:sldMkLst>
      </pc:sldChg>
      <pc:sldChg chg="del">
        <pc:chgData name="曹淑娟" userId="608a8294-7488-4d69-8fe9-4ffb20f6540b" providerId="ADAL" clId="{E02C6624-81E3-47A7-884D-70566711455B}" dt="2023-04-25T16:33:58.418" v="294" actId="2696"/>
        <pc:sldMkLst>
          <pc:docMk/>
          <pc:sldMk cId="1594407102" sldId="826"/>
        </pc:sldMkLst>
      </pc:sldChg>
      <pc:sldChg chg="del">
        <pc:chgData name="曹淑娟" userId="608a8294-7488-4d69-8fe9-4ffb20f6540b" providerId="ADAL" clId="{E02C6624-81E3-47A7-884D-70566711455B}" dt="2023-04-25T16:33:56.757" v="293" actId="2696"/>
        <pc:sldMkLst>
          <pc:docMk/>
          <pc:sldMk cId="2682499358" sldId="827"/>
        </pc:sldMkLst>
      </pc:sldChg>
      <pc:sldChg chg="del">
        <pc:chgData name="曹淑娟" userId="608a8294-7488-4d69-8fe9-4ffb20f6540b" providerId="ADAL" clId="{E02C6624-81E3-47A7-884D-70566711455B}" dt="2023-04-25T16:33:52.111" v="291" actId="2696"/>
        <pc:sldMkLst>
          <pc:docMk/>
          <pc:sldMk cId="1662435396" sldId="830"/>
        </pc:sldMkLst>
      </pc:sldChg>
      <pc:sldChg chg="del">
        <pc:chgData name="曹淑娟" userId="608a8294-7488-4d69-8fe9-4ffb20f6540b" providerId="ADAL" clId="{E02C6624-81E3-47A7-884D-70566711455B}" dt="2023-04-25T16:33:45.239" v="289" actId="2696"/>
        <pc:sldMkLst>
          <pc:docMk/>
          <pc:sldMk cId="946050168" sldId="831"/>
        </pc:sldMkLst>
      </pc:sldChg>
      <pc:sldChg chg="del">
        <pc:chgData name="曹淑娟" userId="608a8294-7488-4d69-8fe9-4ffb20f6540b" providerId="ADAL" clId="{E02C6624-81E3-47A7-884D-70566711455B}" dt="2023-04-25T16:33:48.296" v="290" actId="2696"/>
        <pc:sldMkLst>
          <pc:docMk/>
          <pc:sldMk cId="2891614137" sldId="832"/>
        </pc:sldMkLst>
      </pc:sldChg>
      <pc:sldChg chg="del">
        <pc:chgData name="曹淑娟" userId="608a8294-7488-4d69-8fe9-4ffb20f6540b" providerId="ADAL" clId="{E02C6624-81E3-47A7-884D-70566711455B}" dt="2023-04-25T16:33:41.513" v="287" actId="2696"/>
        <pc:sldMkLst>
          <pc:docMk/>
          <pc:sldMk cId="81824313" sldId="835"/>
        </pc:sldMkLst>
      </pc:sldChg>
      <pc:sldChg chg="del">
        <pc:chgData name="曹淑娟" userId="608a8294-7488-4d69-8fe9-4ffb20f6540b" providerId="ADAL" clId="{E02C6624-81E3-47A7-884D-70566711455B}" dt="2023-04-25T16:33:25.922" v="283" actId="2696"/>
        <pc:sldMkLst>
          <pc:docMk/>
          <pc:sldMk cId="1443972377" sldId="838"/>
        </pc:sldMkLst>
      </pc:sldChg>
      <pc:sldChg chg="del">
        <pc:chgData name="曹淑娟" userId="608a8294-7488-4d69-8fe9-4ffb20f6540b" providerId="ADAL" clId="{E02C6624-81E3-47A7-884D-70566711455B}" dt="2023-04-25T16:33:33.780" v="286" actId="2696"/>
        <pc:sldMkLst>
          <pc:docMk/>
          <pc:sldMk cId="3884685745" sldId="839"/>
        </pc:sldMkLst>
      </pc:sldChg>
      <pc:sldChg chg="del">
        <pc:chgData name="曹淑娟" userId="608a8294-7488-4d69-8fe9-4ffb20f6540b" providerId="ADAL" clId="{E02C6624-81E3-47A7-884D-70566711455B}" dt="2023-04-25T16:33:31.357" v="285" actId="2696"/>
        <pc:sldMkLst>
          <pc:docMk/>
          <pc:sldMk cId="435213392" sldId="842"/>
        </pc:sldMkLst>
      </pc:sldChg>
      <pc:sldChg chg="del">
        <pc:chgData name="曹淑娟" userId="608a8294-7488-4d69-8fe9-4ffb20f6540b" providerId="ADAL" clId="{E02C6624-81E3-47A7-884D-70566711455B}" dt="2023-04-25T16:32:30.272" v="278" actId="2696"/>
        <pc:sldMkLst>
          <pc:docMk/>
          <pc:sldMk cId="3383311489" sldId="847"/>
        </pc:sldMkLst>
      </pc:sldChg>
      <pc:sldChg chg="del">
        <pc:chgData name="曹淑娟" userId="608a8294-7488-4d69-8fe9-4ffb20f6540b" providerId="ADAL" clId="{E02C6624-81E3-47A7-884D-70566711455B}" dt="2023-04-25T16:32:27.333" v="276" actId="2696"/>
        <pc:sldMkLst>
          <pc:docMk/>
          <pc:sldMk cId="739215701" sldId="849"/>
        </pc:sldMkLst>
      </pc:sldChg>
      <pc:sldChg chg="del">
        <pc:chgData name="曹淑娟" userId="608a8294-7488-4d69-8fe9-4ffb20f6540b" providerId="ADAL" clId="{E02C6624-81E3-47A7-884D-70566711455B}" dt="2023-04-25T16:32:22.759" v="274" actId="2696"/>
        <pc:sldMkLst>
          <pc:docMk/>
          <pc:sldMk cId="277081242" sldId="851"/>
        </pc:sldMkLst>
      </pc:sldChg>
      <pc:sldChg chg="del">
        <pc:chgData name="曹淑娟" userId="608a8294-7488-4d69-8fe9-4ffb20f6540b" providerId="ADAL" clId="{E02C6624-81E3-47A7-884D-70566711455B}" dt="2023-04-25T16:32:21.533" v="273" actId="2696"/>
        <pc:sldMkLst>
          <pc:docMk/>
          <pc:sldMk cId="2389170095" sldId="853"/>
        </pc:sldMkLst>
      </pc:sldChg>
      <pc:sldChg chg="del">
        <pc:chgData name="曹淑娟" userId="608a8294-7488-4d69-8fe9-4ffb20f6540b" providerId="ADAL" clId="{E02C6624-81E3-47A7-884D-70566711455B}" dt="2023-04-25T16:32:15.212" v="271" actId="2696"/>
        <pc:sldMkLst>
          <pc:docMk/>
          <pc:sldMk cId="2168821269" sldId="857"/>
        </pc:sldMkLst>
      </pc:sldChg>
      <pc:sldChg chg="del">
        <pc:chgData name="曹淑娟" userId="608a8294-7488-4d69-8fe9-4ffb20f6540b" providerId="ADAL" clId="{E02C6624-81E3-47A7-884D-70566711455B}" dt="2023-04-25T16:31:14.083" v="266" actId="2696"/>
        <pc:sldMkLst>
          <pc:docMk/>
          <pc:sldMk cId="3281821222" sldId="862"/>
        </pc:sldMkLst>
      </pc:sldChg>
      <pc:sldChg chg="del">
        <pc:chgData name="曹淑娟" userId="608a8294-7488-4d69-8fe9-4ffb20f6540b" providerId="ADAL" clId="{E02C6624-81E3-47A7-884D-70566711455B}" dt="2023-04-25T16:38:13.711" v="349" actId="2696"/>
        <pc:sldMkLst>
          <pc:docMk/>
          <pc:sldMk cId="134520921" sldId="863"/>
        </pc:sldMkLst>
      </pc:sldChg>
      <pc:sldChg chg="del">
        <pc:chgData name="曹淑娟" userId="608a8294-7488-4d69-8fe9-4ffb20f6540b" providerId="ADAL" clId="{E02C6624-81E3-47A7-884D-70566711455B}" dt="2023-04-25T16:29:43.505" v="264" actId="2696"/>
        <pc:sldMkLst>
          <pc:docMk/>
          <pc:sldMk cId="3013613327" sldId="866"/>
        </pc:sldMkLst>
      </pc:sldChg>
      <pc:sldChg chg="del">
        <pc:chgData name="曹淑娟" userId="608a8294-7488-4d69-8fe9-4ffb20f6540b" providerId="ADAL" clId="{E02C6624-81E3-47A7-884D-70566711455B}" dt="2023-04-25T16:29:24.711" v="262" actId="2696"/>
        <pc:sldMkLst>
          <pc:docMk/>
          <pc:sldMk cId="3589734600" sldId="868"/>
        </pc:sldMkLst>
      </pc:sldChg>
      <pc:sldChg chg="add del">
        <pc:chgData name="曹淑娟" userId="608a8294-7488-4d69-8fe9-4ffb20f6540b" providerId="ADAL" clId="{E02C6624-81E3-47A7-884D-70566711455B}" dt="2023-04-25T16:29:17.393" v="261" actId="2696"/>
        <pc:sldMkLst>
          <pc:docMk/>
          <pc:sldMk cId="3958604450" sldId="870"/>
        </pc:sldMkLst>
      </pc:sldChg>
      <pc:sldChg chg="addSp delSp modSp">
        <pc:chgData name="曹淑娟" userId="608a8294-7488-4d69-8fe9-4ffb20f6540b" providerId="ADAL" clId="{E02C6624-81E3-47A7-884D-70566711455B}" dt="2023-04-25T17:32:16.856" v="853" actId="1076"/>
        <pc:sldMkLst>
          <pc:docMk/>
          <pc:sldMk cId="3738258770" sldId="873"/>
        </pc:sldMkLst>
        <pc:spChg chg="mod">
          <ac:chgData name="曹淑娟" userId="608a8294-7488-4d69-8fe9-4ffb20f6540b" providerId="ADAL" clId="{E02C6624-81E3-47A7-884D-70566711455B}" dt="2023-04-25T17:29:29.693" v="809" actId="14100"/>
          <ac:spMkLst>
            <pc:docMk/>
            <pc:sldMk cId="3738258770" sldId="873"/>
            <ac:spMk id="7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5T17:29:23.076" v="807" actId="14100"/>
          <ac:spMkLst>
            <pc:docMk/>
            <pc:sldMk cId="3738258770" sldId="873"/>
            <ac:spMk id="9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5T17:31:00.052" v="842" actId="20577"/>
          <ac:spMkLst>
            <pc:docMk/>
            <pc:sldMk cId="3738258770" sldId="873"/>
            <ac:spMk id="34822" creationId="{00000000-0000-0000-0000-000000000000}"/>
          </ac:spMkLst>
        </pc:spChg>
        <pc:graphicFrameChg chg="mod">
          <ac:chgData name="曹淑娟" userId="608a8294-7488-4d69-8fe9-4ffb20f6540b" providerId="ADAL" clId="{E02C6624-81E3-47A7-884D-70566711455B}" dt="2023-04-25T17:30:01.332" v="816" actId="14100"/>
          <ac:graphicFrameMkLst>
            <pc:docMk/>
            <pc:sldMk cId="3738258770" sldId="873"/>
            <ac:graphicFrameMk id="2" creationId="{00000000-0000-0000-0000-000000000000}"/>
          </ac:graphicFrameMkLst>
        </pc:graphicFrameChg>
        <pc:picChg chg="add del mod">
          <ac:chgData name="曹淑娟" userId="608a8294-7488-4d69-8fe9-4ffb20f6540b" providerId="ADAL" clId="{E02C6624-81E3-47A7-884D-70566711455B}" dt="2023-04-25T17:32:14.455" v="852" actId="478"/>
          <ac:picMkLst>
            <pc:docMk/>
            <pc:sldMk cId="3738258770" sldId="873"/>
            <ac:picMk id="8" creationId="{00000000-0000-0000-0000-000000000000}"/>
          </ac:picMkLst>
        </pc:picChg>
        <pc:picChg chg="mod">
          <ac:chgData name="曹淑娟" userId="608a8294-7488-4d69-8fe9-4ffb20f6540b" providerId="ADAL" clId="{E02C6624-81E3-47A7-884D-70566711455B}" dt="2023-04-25T17:30:10.079" v="820" actId="1076"/>
          <ac:picMkLst>
            <pc:docMk/>
            <pc:sldMk cId="3738258770" sldId="873"/>
            <ac:picMk id="10" creationId="{00000000-0000-0000-0000-000000000000}"/>
          </ac:picMkLst>
        </pc:picChg>
        <pc:picChg chg="add mod">
          <ac:chgData name="曹淑娟" userId="608a8294-7488-4d69-8fe9-4ffb20f6540b" providerId="ADAL" clId="{E02C6624-81E3-47A7-884D-70566711455B}" dt="2023-04-25T17:32:16.856" v="853" actId="1076"/>
          <ac:picMkLst>
            <pc:docMk/>
            <pc:sldMk cId="3738258770" sldId="873"/>
            <ac:picMk id="11" creationId="{13DDFF7B-69B4-409F-890C-967AF4A9C01B}"/>
          </ac:picMkLst>
        </pc:picChg>
      </pc:sldChg>
      <pc:sldChg chg="del">
        <pc:chgData name="曹淑娟" userId="608a8294-7488-4d69-8fe9-4ffb20f6540b" providerId="ADAL" clId="{E02C6624-81E3-47A7-884D-70566711455B}" dt="2023-04-25T16:35:59.645" v="312" actId="2696"/>
        <pc:sldMkLst>
          <pc:docMk/>
          <pc:sldMk cId="2371872215" sldId="877"/>
        </pc:sldMkLst>
      </pc:sldChg>
      <pc:sldChg chg="del">
        <pc:chgData name="曹淑娟" userId="608a8294-7488-4d69-8fe9-4ffb20f6540b" providerId="ADAL" clId="{E02C6624-81E3-47A7-884D-70566711455B}" dt="2023-04-25T16:36:00.898" v="313" actId="2696"/>
        <pc:sldMkLst>
          <pc:docMk/>
          <pc:sldMk cId="1225734810" sldId="878"/>
        </pc:sldMkLst>
      </pc:sldChg>
      <pc:sldChg chg="del">
        <pc:chgData name="曹淑娟" userId="608a8294-7488-4d69-8fe9-4ffb20f6540b" providerId="ADAL" clId="{E02C6624-81E3-47A7-884D-70566711455B}" dt="2023-04-25T16:36:01.943" v="314" actId="2696"/>
        <pc:sldMkLst>
          <pc:docMk/>
          <pc:sldMk cId="1786591275" sldId="879"/>
        </pc:sldMkLst>
      </pc:sldChg>
      <pc:sldChg chg="del">
        <pc:chgData name="曹淑娟" userId="608a8294-7488-4d69-8fe9-4ffb20f6540b" providerId="ADAL" clId="{E02C6624-81E3-47A7-884D-70566711455B}" dt="2023-04-25T16:31:31.976" v="268" actId="2696"/>
        <pc:sldMkLst>
          <pc:docMk/>
          <pc:sldMk cId="3108879644" sldId="880"/>
        </pc:sldMkLst>
      </pc:sldChg>
      <pc:sldChg chg="del">
        <pc:chgData name="曹淑娟" userId="608a8294-7488-4d69-8fe9-4ffb20f6540b" providerId="ADAL" clId="{E02C6624-81E3-47A7-884D-70566711455B}" dt="2023-04-25T16:32:13.334" v="270" actId="2696"/>
        <pc:sldMkLst>
          <pc:docMk/>
          <pc:sldMk cId="337864262" sldId="881"/>
        </pc:sldMkLst>
      </pc:sldChg>
      <pc:sldChg chg="del">
        <pc:chgData name="曹淑娟" userId="608a8294-7488-4d69-8fe9-4ffb20f6540b" providerId="ADAL" clId="{E02C6624-81E3-47A7-884D-70566711455B}" dt="2023-04-25T16:36:09.214" v="318" actId="2696"/>
        <pc:sldMkLst>
          <pc:docMk/>
          <pc:sldMk cId="1362830868" sldId="882"/>
        </pc:sldMkLst>
      </pc:sldChg>
      <pc:sldChg chg="del">
        <pc:chgData name="曹淑娟" userId="608a8294-7488-4d69-8fe9-4ffb20f6540b" providerId="ADAL" clId="{E02C6624-81E3-47A7-884D-70566711455B}" dt="2023-04-25T16:36:08.110" v="317" actId="2696"/>
        <pc:sldMkLst>
          <pc:docMk/>
          <pc:sldMk cId="1851729482" sldId="883"/>
        </pc:sldMkLst>
      </pc:sldChg>
      <pc:sldChg chg="del">
        <pc:chgData name="曹淑娟" userId="608a8294-7488-4d69-8fe9-4ffb20f6540b" providerId="ADAL" clId="{E02C6624-81E3-47A7-884D-70566711455B}" dt="2023-04-25T16:36:12.195" v="320" actId="2696"/>
        <pc:sldMkLst>
          <pc:docMk/>
          <pc:sldMk cId="3080759058" sldId="884"/>
        </pc:sldMkLst>
      </pc:sldChg>
      <pc:sldChg chg="del">
        <pc:chgData name="曹淑娟" userId="608a8294-7488-4d69-8fe9-4ffb20f6540b" providerId="ADAL" clId="{E02C6624-81E3-47A7-884D-70566711455B}" dt="2023-04-25T14:53:53.818" v="106" actId="2696"/>
        <pc:sldMkLst>
          <pc:docMk/>
          <pc:sldMk cId="770191782" sldId="885"/>
        </pc:sldMkLst>
      </pc:sldChg>
      <pc:sldChg chg="del">
        <pc:chgData name="曹淑娟" userId="608a8294-7488-4d69-8fe9-4ffb20f6540b" providerId="ADAL" clId="{E02C6624-81E3-47A7-884D-70566711455B}" dt="2023-04-25T14:53:51.667" v="105" actId="2696"/>
        <pc:sldMkLst>
          <pc:docMk/>
          <pc:sldMk cId="4160573113" sldId="886"/>
        </pc:sldMkLst>
      </pc:sldChg>
      <pc:sldChg chg="del">
        <pc:chgData name="曹淑娟" userId="608a8294-7488-4d69-8fe9-4ffb20f6540b" providerId="ADAL" clId="{E02C6624-81E3-47A7-884D-70566711455B}" dt="2023-04-25T14:53:56.760" v="108" actId="2696"/>
        <pc:sldMkLst>
          <pc:docMk/>
          <pc:sldMk cId="4251702542" sldId="887"/>
        </pc:sldMkLst>
      </pc:sldChg>
      <pc:sldChg chg="addSp delSp modSp del ord modAnim">
        <pc:chgData name="曹淑娟" userId="608a8294-7488-4d69-8fe9-4ffb20f6540b" providerId="ADAL" clId="{E02C6624-81E3-47A7-884D-70566711455B}" dt="2023-04-25T17:20:34.898" v="732" actId="2696"/>
        <pc:sldMkLst>
          <pc:docMk/>
          <pc:sldMk cId="3463825507" sldId="888"/>
        </pc:sldMkLst>
        <pc:spChg chg="del">
          <ac:chgData name="曹淑娟" userId="608a8294-7488-4d69-8fe9-4ffb20f6540b" providerId="ADAL" clId="{E02C6624-81E3-47A7-884D-70566711455B}" dt="2023-04-25T16:21:56.680" v="239" actId="478"/>
          <ac:spMkLst>
            <pc:docMk/>
            <pc:sldMk cId="3463825507" sldId="888"/>
            <ac:spMk id="3" creationId="{00000000-0000-0000-0000-000000000000}"/>
          </ac:spMkLst>
        </pc:spChg>
        <pc:spChg chg="del">
          <ac:chgData name="曹淑娟" userId="608a8294-7488-4d69-8fe9-4ffb20f6540b" providerId="ADAL" clId="{E02C6624-81E3-47A7-884D-70566711455B}" dt="2023-04-25T16:21:56.680" v="239" actId="478"/>
          <ac:spMkLst>
            <pc:docMk/>
            <pc:sldMk cId="3463825507" sldId="888"/>
            <ac:spMk id="5" creationId="{00000000-0000-0000-0000-000000000000}"/>
          </ac:spMkLst>
        </pc:spChg>
        <pc:spChg chg="del">
          <ac:chgData name="曹淑娟" userId="608a8294-7488-4d69-8fe9-4ffb20f6540b" providerId="ADAL" clId="{E02C6624-81E3-47A7-884D-70566711455B}" dt="2023-04-25T16:21:56.680" v="239" actId="478"/>
          <ac:spMkLst>
            <pc:docMk/>
            <pc:sldMk cId="3463825507" sldId="888"/>
            <ac:spMk id="6" creationId="{00000000-0000-0000-0000-000000000000}"/>
          </ac:spMkLst>
        </pc:spChg>
        <pc:spChg chg="del">
          <ac:chgData name="曹淑娟" userId="608a8294-7488-4d69-8fe9-4ffb20f6540b" providerId="ADAL" clId="{E02C6624-81E3-47A7-884D-70566711455B}" dt="2023-04-25T16:21:56.680" v="239" actId="478"/>
          <ac:spMkLst>
            <pc:docMk/>
            <pc:sldMk cId="3463825507" sldId="888"/>
            <ac:spMk id="7" creationId="{00000000-0000-0000-0000-000000000000}"/>
          </ac:spMkLst>
        </pc:spChg>
        <pc:spChg chg="add del mod">
          <ac:chgData name="曹淑娟" userId="608a8294-7488-4d69-8fe9-4ffb20f6540b" providerId="ADAL" clId="{E02C6624-81E3-47A7-884D-70566711455B}" dt="2023-04-25T16:21:58.811" v="240" actId="478"/>
          <ac:spMkLst>
            <pc:docMk/>
            <pc:sldMk cId="3463825507" sldId="888"/>
            <ac:spMk id="8" creationId="{77D60F0A-BDC2-431B-8899-BE3D0F6CBA4F}"/>
          </ac:spMkLst>
        </pc:spChg>
        <pc:spChg chg="add mod">
          <ac:chgData name="曹淑娟" userId="608a8294-7488-4d69-8fe9-4ffb20f6540b" providerId="ADAL" clId="{E02C6624-81E3-47A7-884D-70566711455B}" dt="2023-04-25T16:59:18.759" v="568" actId="108"/>
          <ac:spMkLst>
            <pc:docMk/>
            <pc:sldMk cId="3463825507" sldId="888"/>
            <ac:spMk id="9" creationId="{B684D5EF-A86A-4E2E-9620-467EAEEAAEDB}"/>
          </ac:spMkLst>
        </pc:spChg>
        <pc:spChg chg="add mod">
          <ac:chgData name="曹淑娟" userId="608a8294-7488-4d69-8fe9-4ffb20f6540b" providerId="ADAL" clId="{E02C6624-81E3-47A7-884D-70566711455B}" dt="2023-04-25T16:57:49.386" v="554" actId="6549"/>
          <ac:spMkLst>
            <pc:docMk/>
            <pc:sldMk cId="3463825507" sldId="888"/>
            <ac:spMk id="10" creationId="{8F8A4B36-63E2-4840-B568-DEE1A2F84A8D}"/>
          </ac:spMkLst>
        </pc:spChg>
        <pc:spChg chg="add del mod">
          <ac:chgData name="曹淑娟" userId="608a8294-7488-4d69-8fe9-4ffb20f6540b" providerId="ADAL" clId="{E02C6624-81E3-47A7-884D-70566711455B}" dt="2023-04-25T16:57:44.926" v="552" actId="478"/>
          <ac:spMkLst>
            <pc:docMk/>
            <pc:sldMk cId="3463825507" sldId="888"/>
            <ac:spMk id="11" creationId="{2925EC4E-13AD-4A07-AFE5-9A4D16D8A525}"/>
          </ac:spMkLst>
        </pc:spChg>
        <pc:graphicFrameChg chg="del">
          <ac:chgData name="曹淑娟" userId="608a8294-7488-4d69-8fe9-4ffb20f6540b" providerId="ADAL" clId="{E02C6624-81E3-47A7-884D-70566711455B}" dt="2023-04-25T16:21:56.680" v="239" actId="478"/>
          <ac:graphicFrameMkLst>
            <pc:docMk/>
            <pc:sldMk cId="3463825507" sldId="888"/>
            <ac:graphicFrameMk id="2" creationId="{00000000-0000-0000-0000-000000000000}"/>
          </ac:graphicFrameMkLst>
        </pc:graphicFrameChg>
      </pc:sldChg>
      <pc:sldChg chg="del">
        <pc:chgData name="曹淑娟" userId="608a8294-7488-4d69-8fe9-4ffb20f6540b" providerId="ADAL" clId="{E02C6624-81E3-47A7-884D-70566711455B}" dt="2023-04-25T16:36:48.027" v="323" actId="2696"/>
        <pc:sldMkLst>
          <pc:docMk/>
          <pc:sldMk cId="3502125474" sldId="891"/>
        </pc:sldMkLst>
      </pc:sldChg>
      <pc:sldChg chg="modSp">
        <pc:chgData name="曹淑娟" userId="608a8294-7488-4d69-8fe9-4ffb20f6540b" providerId="ADAL" clId="{E02C6624-81E3-47A7-884D-70566711455B}" dt="2023-04-25T16:34:54.833" v="309" actId="14100"/>
        <pc:sldMkLst>
          <pc:docMk/>
          <pc:sldMk cId="2386972354" sldId="906"/>
        </pc:sldMkLst>
        <pc:picChg chg="mod">
          <ac:chgData name="曹淑娟" userId="608a8294-7488-4d69-8fe9-4ffb20f6540b" providerId="ADAL" clId="{E02C6624-81E3-47A7-884D-70566711455B}" dt="2023-04-25T16:34:54.833" v="309" actId="14100"/>
          <ac:picMkLst>
            <pc:docMk/>
            <pc:sldMk cId="2386972354" sldId="906"/>
            <ac:picMk id="6" creationId="{00000000-0000-0000-0000-000000000000}"/>
          </ac:picMkLst>
        </pc:picChg>
      </pc:sldChg>
      <pc:sldChg chg="del">
        <pc:chgData name="曹淑娟" userId="608a8294-7488-4d69-8fe9-4ffb20f6540b" providerId="ADAL" clId="{E02C6624-81E3-47A7-884D-70566711455B}" dt="2023-04-25T16:37:17.171" v="331" actId="2696"/>
        <pc:sldMkLst>
          <pc:docMk/>
          <pc:sldMk cId="1522392342" sldId="909"/>
        </pc:sldMkLst>
      </pc:sldChg>
      <pc:sldChg chg="del">
        <pc:chgData name="曹淑娟" userId="608a8294-7488-4d69-8fe9-4ffb20f6540b" providerId="ADAL" clId="{E02C6624-81E3-47A7-884D-70566711455B}" dt="2023-04-25T16:37:18.259" v="332" actId="2696"/>
        <pc:sldMkLst>
          <pc:docMk/>
          <pc:sldMk cId="3888703020" sldId="911"/>
        </pc:sldMkLst>
      </pc:sldChg>
      <pc:sldChg chg="addSp delSp modSp ord delAnim modAnim">
        <pc:chgData name="曹淑娟" userId="608a8294-7488-4d69-8fe9-4ffb20f6540b" providerId="ADAL" clId="{E02C6624-81E3-47A7-884D-70566711455B}" dt="2023-04-26T03:38:43.494" v="2237" actId="403"/>
        <pc:sldMkLst>
          <pc:docMk/>
          <pc:sldMk cId="850310534" sldId="912"/>
        </pc:sldMkLst>
        <pc:spChg chg="mod">
          <ac:chgData name="曹淑娟" userId="608a8294-7488-4d69-8fe9-4ffb20f6540b" providerId="ADAL" clId="{E02C6624-81E3-47A7-884D-70566711455B}" dt="2023-04-26T03:38:43.494" v="2237" actId="403"/>
          <ac:spMkLst>
            <pc:docMk/>
            <pc:sldMk cId="850310534" sldId="912"/>
            <ac:spMk id="5" creationId="{27F9B568-53FF-4FDF-8013-8CCA5BAF4AA3}"/>
          </ac:spMkLst>
        </pc:spChg>
        <pc:spChg chg="add mod">
          <ac:chgData name="曹淑娟" userId="608a8294-7488-4d69-8fe9-4ffb20f6540b" providerId="ADAL" clId="{E02C6624-81E3-47A7-884D-70566711455B}" dt="2023-04-26T03:29:30.872" v="2096" actId="1035"/>
          <ac:spMkLst>
            <pc:docMk/>
            <pc:sldMk cId="850310534" sldId="912"/>
            <ac:spMk id="8" creationId="{7A82B6C9-C86E-42A0-A0DD-39816D330781}"/>
          </ac:spMkLst>
        </pc:spChg>
        <pc:spChg chg="mod">
          <ac:chgData name="曹淑娟" userId="608a8294-7488-4d69-8fe9-4ffb20f6540b" providerId="ADAL" clId="{E02C6624-81E3-47A7-884D-70566711455B}" dt="2023-04-26T03:27:52.378" v="2080" actId="1076"/>
          <ac:spMkLst>
            <pc:docMk/>
            <pc:sldMk cId="850310534" sldId="912"/>
            <ac:spMk id="13" creationId="{DC422CE3-C057-4955-BC7E-22A351A9F6BE}"/>
          </ac:spMkLst>
        </pc:spChg>
        <pc:spChg chg="mod">
          <ac:chgData name="曹淑娟" userId="608a8294-7488-4d69-8fe9-4ffb20f6540b" providerId="ADAL" clId="{E02C6624-81E3-47A7-884D-70566711455B}" dt="2023-04-26T03:25:37.692" v="2054" actId="1076"/>
          <ac:spMkLst>
            <pc:docMk/>
            <pc:sldMk cId="850310534" sldId="912"/>
            <ac:spMk id="15" creationId="{523BFD42-63C2-4A06-896F-E7FA17644C97}"/>
          </ac:spMkLst>
        </pc:spChg>
        <pc:spChg chg="del mod">
          <ac:chgData name="曹淑娟" userId="608a8294-7488-4d69-8fe9-4ffb20f6540b" providerId="ADAL" clId="{E02C6624-81E3-47A7-884D-70566711455B}" dt="2023-04-26T03:27:08.498" v="2072" actId="478"/>
          <ac:spMkLst>
            <pc:docMk/>
            <pc:sldMk cId="850310534" sldId="912"/>
            <ac:spMk id="17" creationId="{523BFD42-63C2-4A06-896F-E7FA17644C97}"/>
          </ac:spMkLst>
        </pc:spChg>
      </pc:sldChg>
      <pc:sldChg chg="addSp delSp modSp ord">
        <pc:chgData name="曹淑娟" userId="608a8294-7488-4d69-8fe9-4ffb20f6540b" providerId="ADAL" clId="{E02C6624-81E3-47A7-884D-70566711455B}" dt="2023-04-26T03:37:57.102" v="2236" actId="14100"/>
        <pc:sldMkLst>
          <pc:docMk/>
          <pc:sldMk cId="4284823632" sldId="914"/>
        </pc:sldMkLst>
        <pc:spChg chg="add del mod">
          <ac:chgData name="曹淑娟" userId="608a8294-7488-4d69-8fe9-4ffb20f6540b" providerId="ADAL" clId="{E02C6624-81E3-47A7-884D-70566711455B}" dt="2023-04-26T03:37:46.208" v="2233" actId="478"/>
          <ac:spMkLst>
            <pc:docMk/>
            <pc:sldMk cId="4284823632" sldId="914"/>
            <ac:spMk id="6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6T03:37:57.102" v="2236" actId="14100"/>
          <ac:spMkLst>
            <pc:docMk/>
            <pc:sldMk cId="4284823632" sldId="914"/>
            <ac:spMk id="7" creationId="{00000000-0000-0000-0000-000000000000}"/>
          </ac:spMkLst>
        </pc:spChg>
        <pc:spChg chg="del">
          <ac:chgData name="曹淑娟" userId="608a8294-7488-4d69-8fe9-4ffb20f6540b" providerId="ADAL" clId="{E02C6624-81E3-47A7-884D-70566711455B}" dt="2023-04-26T03:36:30.990" v="2209" actId="478"/>
          <ac:spMkLst>
            <pc:docMk/>
            <pc:sldMk cId="4284823632" sldId="914"/>
            <ac:spMk id="8" creationId="{00000000-0000-0000-0000-000000000000}"/>
          </ac:spMkLst>
        </pc:spChg>
        <pc:picChg chg="mod">
          <ac:chgData name="曹淑娟" userId="608a8294-7488-4d69-8fe9-4ffb20f6540b" providerId="ADAL" clId="{E02C6624-81E3-47A7-884D-70566711455B}" dt="2023-04-26T03:37:06.039" v="2220" actId="1076"/>
          <ac:picMkLst>
            <pc:docMk/>
            <pc:sldMk cId="4284823632" sldId="914"/>
            <ac:picMk id="14" creationId="{00000000-0000-0000-0000-000000000000}"/>
          </ac:picMkLst>
        </pc:picChg>
      </pc:sldChg>
      <pc:sldChg chg="addSp delSp modSp">
        <pc:chgData name="曹淑娟" userId="608a8294-7488-4d69-8fe9-4ffb20f6540b" providerId="ADAL" clId="{E02C6624-81E3-47A7-884D-70566711455B}" dt="2023-04-25T14:53:11.160" v="104" actId="1035"/>
        <pc:sldMkLst>
          <pc:docMk/>
          <pc:sldMk cId="2979998923" sldId="918"/>
        </pc:sldMkLst>
        <pc:spChg chg="mod">
          <ac:chgData name="曹淑娟" userId="608a8294-7488-4d69-8fe9-4ffb20f6540b" providerId="ADAL" clId="{E02C6624-81E3-47A7-884D-70566711455B}" dt="2023-04-25T14:50:54.647" v="72" actId="1036"/>
          <ac:spMkLst>
            <pc:docMk/>
            <pc:sldMk cId="2979998923" sldId="918"/>
            <ac:spMk id="4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5T14:49:36.023" v="60" actId="14100"/>
          <ac:spMkLst>
            <pc:docMk/>
            <pc:sldMk cId="2979998923" sldId="918"/>
            <ac:spMk id="11" creationId="{00000000-0000-0000-0000-000000000000}"/>
          </ac:spMkLst>
        </pc:spChg>
        <pc:spChg chg="add mod">
          <ac:chgData name="曹淑娟" userId="608a8294-7488-4d69-8fe9-4ffb20f6540b" providerId="ADAL" clId="{E02C6624-81E3-47A7-884D-70566711455B}" dt="2023-04-25T14:53:11.160" v="104" actId="1035"/>
          <ac:spMkLst>
            <pc:docMk/>
            <pc:sldMk cId="2979998923" sldId="918"/>
            <ac:spMk id="12" creationId="{00400CFC-9CCF-46A8-8723-A8C86CB7F72B}"/>
          </ac:spMkLst>
        </pc:spChg>
        <pc:spChg chg="del">
          <ac:chgData name="曹淑娟" userId="608a8294-7488-4d69-8fe9-4ffb20f6540b" providerId="ADAL" clId="{E02C6624-81E3-47A7-884D-70566711455B}" dt="2023-04-25T14:46:05.340" v="1" actId="478"/>
          <ac:spMkLst>
            <pc:docMk/>
            <pc:sldMk cId="2979998923" sldId="918"/>
            <ac:spMk id="15" creationId="{00000000-0000-0000-0000-000000000000}"/>
          </ac:spMkLst>
        </pc:spChg>
        <pc:picChg chg="add mod">
          <ac:chgData name="曹淑娟" userId="608a8294-7488-4d69-8fe9-4ffb20f6540b" providerId="ADAL" clId="{E02C6624-81E3-47A7-884D-70566711455B}" dt="2023-04-25T14:52:04.553" v="94" actId="1076"/>
          <ac:picMkLst>
            <pc:docMk/>
            <pc:sldMk cId="2979998923" sldId="918"/>
            <ac:picMk id="13" creationId="{F7E566B0-62C5-4D4E-941B-78ED91CC83C1}"/>
          </ac:picMkLst>
        </pc:picChg>
        <pc:picChg chg="add mod">
          <ac:chgData name="曹淑娟" userId="608a8294-7488-4d69-8fe9-4ffb20f6540b" providerId="ADAL" clId="{E02C6624-81E3-47A7-884D-70566711455B}" dt="2023-04-25T14:51:52.645" v="93" actId="1036"/>
          <ac:picMkLst>
            <pc:docMk/>
            <pc:sldMk cId="2979998923" sldId="918"/>
            <ac:picMk id="14" creationId="{936B067D-95A1-471E-BC03-F1FDC08F1D78}"/>
          </ac:picMkLst>
        </pc:picChg>
      </pc:sldChg>
      <pc:sldChg chg="del">
        <pc:chgData name="曹淑娟" userId="608a8294-7488-4d69-8fe9-4ffb20f6540b" providerId="ADAL" clId="{E02C6624-81E3-47A7-884D-70566711455B}" dt="2023-04-25T16:36:24.162" v="321" actId="2696"/>
        <pc:sldMkLst>
          <pc:docMk/>
          <pc:sldMk cId="3326637427" sldId="935"/>
        </pc:sldMkLst>
      </pc:sldChg>
      <pc:sldChg chg="modSp add del">
        <pc:chgData name="曹淑娟" userId="608a8294-7488-4d69-8fe9-4ffb20f6540b" providerId="ADAL" clId="{E02C6624-81E3-47A7-884D-70566711455B}" dt="2023-04-25T16:37:02.182" v="329" actId="1076"/>
        <pc:sldMkLst>
          <pc:docMk/>
          <pc:sldMk cId="2884293447" sldId="945"/>
        </pc:sldMkLst>
        <pc:picChg chg="mod">
          <ac:chgData name="曹淑娟" userId="608a8294-7488-4d69-8fe9-4ffb20f6540b" providerId="ADAL" clId="{E02C6624-81E3-47A7-884D-70566711455B}" dt="2023-04-25T16:37:02.182" v="329" actId="1076"/>
          <ac:picMkLst>
            <pc:docMk/>
            <pc:sldMk cId="2884293447" sldId="945"/>
            <ac:picMk id="19" creationId="{00000000-0000-0000-0000-000000000000}"/>
          </ac:picMkLst>
        </pc:picChg>
      </pc:sldChg>
      <pc:sldChg chg="del">
        <pc:chgData name="曹淑娟" userId="608a8294-7488-4d69-8fe9-4ffb20f6540b" providerId="ADAL" clId="{E02C6624-81E3-47A7-884D-70566711455B}" dt="2023-04-25T16:29:47.008" v="265" actId="2696"/>
        <pc:sldMkLst>
          <pc:docMk/>
          <pc:sldMk cId="1167275434" sldId="950"/>
        </pc:sldMkLst>
      </pc:sldChg>
      <pc:sldChg chg="del">
        <pc:chgData name="曹淑娟" userId="608a8294-7488-4d69-8fe9-4ffb20f6540b" providerId="ADAL" clId="{E02C6624-81E3-47A7-884D-70566711455B}" dt="2023-04-25T16:34:37.713" v="306" actId="2696"/>
        <pc:sldMkLst>
          <pc:docMk/>
          <pc:sldMk cId="641569864" sldId="951"/>
        </pc:sldMkLst>
      </pc:sldChg>
      <pc:sldChg chg="del">
        <pc:chgData name="曹淑娟" userId="608a8294-7488-4d69-8fe9-4ffb20f6540b" providerId="ADAL" clId="{E02C6624-81E3-47A7-884D-70566711455B}" dt="2023-04-25T16:34:01.499" v="296" actId="2696"/>
        <pc:sldMkLst>
          <pc:docMk/>
          <pc:sldMk cId="4124989444" sldId="953"/>
        </pc:sldMkLst>
      </pc:sldChg>
      <pc:sldChg chg="del">
        <pc:chgData name="曹淑娟" userId="608a8294-7488-4d69-8fe9-4ffb20f6540b" providerId="ADAL" clId="{E02C6624-81E3-47A7-884D-70566711455B}" dt="2023-04-25T16:32:28.974" v="277" actId="2696"/>
        <pc:sldMkLst>
          <pc:docMk/>
          <pc:sldMk cId="2438414572" sldId="956"/>
        </pc:sldMkLst>
      </pc:sldChg>
      <pc:sldChg chg="del">
        <pc:chgData name="曹淑娟" userId="608a8294-7488-4d69-8fe9-4ffb20f6540b" providerId="ADAL" clId="{E02C6624-81E3-47A7-884D-70566711455B}" dt="2023-04-25T16:31:45.524" v="269" actId="2696"/>
        <pc:sldMkLst>
          <pc:docMk/>
          <pc:sldMk cId="2891604435" sldId="966"/>
        </pc:sldMkLst>
      </pc:sldChg>
      <pc:sldChg chg="add del">
        <pc:chgData name="曹淑娟" userId="608a8294-7488-4d69-8fe9-4ffb20f6540b" providerId="ADAL" clId="{E02C6624-81E3-47A7-884D-70566711455B}" dt="2023-04-25T16:34:43.333" v="308" actId="2696"/>
        <pc:sldMkLst>
          <pc:docMk/>
          <pc:sldMk cId="2022971049" sldId="971"/>
        </pc:sldMkLst>
      </pc:sldChg>
      <pc:sldChg chg="del">
        <pc:chgData name="曹淑娟" userId="608a8294-7488-4d69-8fe9-4ffb20f6540b" providerId="ADAL" clId="{E02C6624-81E3-47A7-884D-70566711455B}" dt="2023-04-25T16:37:15.665" v="330" actId="2696"/>
        <pc:sldMkLst>
          <pc:docMk/>
          <pc:sldMk cId="4026459242" sldId="972"/>
        </pc:sldMkLst>
      </pc:sldChg>
      <pc:sldChg chg="del">
        <pc:chgData name="曹淑娟" userId="608a8294-7488-4d69-8fe9-4ffb20f6540b" providerId="ADAL" clId="{E02C6624-81E3-47A7-884D-70566711455B}" dt="2023-04-25T16:34:10.163" v="298" actId="2696"/>
        <pc:sldMkLst>
          <pc:docMk/>
          <pc:sldMk cId="2615058466" sldId="973"/>
        </pc:sldMkLst>
      </pc:sldChg>
      <pc:sldChg chg="del">
        <pc:chgData name="曹淑娟" userId="608a8294-7488-4d69-8fe9-4ffb20f6540b" providerId="ADAL" clId="{E02C6624-81E3-47A7-884D-70566711455B}" dt="2023-04-25T16:34:13.224" v="299" actId="2696"/>
        <pc:sldMkLst>
          <pc:docMk/>
          <pc:sldMk cId="264279160" sldId="974"/>
        </pc:sldMkLst>
      </pc:sldChg>
      <pc:sldChg chg="del">
        <pc:chgData name="曹淑娟" userId="608a8294-7488-4d69-8fe9-4ffb20f6540b" providerId="ADAL" clId="{E02C6624-81E3-47A7-884D-70566711455B}" dt="2023-04-25T16:31:26.654" v="267" actId="2696"/>
        <pc:sldMkLst>
          <pc:docMk/>
          <pc:sldMk cId="3705911674" sldId="980"/>
        </pc:sldMkLst>
      </pc:sldChg>
      <pc:sldChg chg="del">
        <pc:chgData name="曹淑娟" userId="608a8294-7488-4d69-8fe9-4ffb20f6540b" providerId="ADAL" clId="{E02C6624-81E3-47A7-884D-70566711455B}" dt="2023-04-25T16:32:24.833" v="275" actId="2696"/>
        <pc:sldMkLst>
          <pc:docMk/>
          <pc:sldMk cId="1597675026" sldId="982"/>
        </pc:sldMkLst>
      </pc:sldChg>
      <pc:sldChg chg="del">
        <pc:chgData name="曹淑娟" userId="608a8294-7488-4d69-8fe9-4ffb20f6540b" providerId="ADAL" clId="{E02C6624-81E3-47A7-884D-70566711455B}" dt="2023-04-25T16:33:54.611" v="292" actId="2696"/>
        <pc:sldMkLst>
          <pc:docMk/>
          <pc:sldMk cId="2555722744" sldId="1004"/>
        </pc:sldMkLst>
      </pc:sldChg>
      <pc:sldChg chg="del">
        <pc:chgData name="曹淑娟" userId="608a8294-7488-4d69-8fe9-4ffb20f6540b" providerId="ADAL" clId="{E02C6624-81E3-47A7-884D-70566711455B}" dt="2023-04-25T16:33:29.090" v="284" actId="2696"/>
        <pc:sldMkLst>
          <pc:docMk/>
          <pc:sldMk cId="972672133" sldId="1006"/>
        </pc:sldMkLst>
      </pc:sldChg>
      <pc:sldChg chg="modSp del ord">
        <pc:chgData name="曹淑娟" userId="608a8294-7488-4d69-8fe9-4ffb20f6540b" providerId="ADAL" clId="{E02C6624-81E3-47A7-884D-70566711455B}" dt="2023-04-25T16:39:37.627" v="352" actId="2696"/>
        <pc:sldMkLst>
          <pc:docMk/>
          <pc:sldMk cId="1215839470" sldId="1008"/>
        </pc:sldMkLst>
        <pc:picChg chg="mod">
          <ac:chgData name="曹淑娟" userId="608a8294-7488-4d69-8fe9-4ffb20f6540b" providerId="ADAL" clId="{E02C6624-81E3-47A7-884D-70566711455B}" dt="2023-04-25T16:35:29.185" v="310" actId="14100"/>
          <ac:picMkLst>
            <pc:docMk/>
            <pc:sldMk cId="1215839470" sldId="1008"/>
            <ac:picMk id="15" creationId="{00000000-0000-0000-0000-000000000000}"/>
          </ac:picMkLst>
        </pc:picChg>
      </pc:sldChg>
      <pc:sldChg chg="addSp delSp modSp ord">
        <pc:chgData name="曹淑娟" userId="608a8294-7488-4d69-8fe9-4ffb20f6540b" providerId="ADAL" clId="{E02C6624-81E3-47A7-884D-70566711455B}" dt="2023-04-26T01:05:36.841" v="854"/>
        <pc:sldMkLst>
          <pc:docMk/>
          <pc:sldMk cId="3116905387" sldId="1008"/>
        </pc:sldMkLst>
        <pc:spChg chg="add mod">
          <ac:chgData name="曹淑娟" userId="608a8294-7488-4d69-8fe9-4ffb20f6540b" providerId="ADAL" clId="{E02C6624-81E3-47A7-884D-70566711455B}" dt="2023-04-25T16:49:18.894" v="378" actId="1076"/>
          <ac:spMkLst>
            <pc:docMk/>
            <pc:sldMk cId="3116905387" sldId="1008"/>
            <ac:spMk id="5" creationId="{E4C023EA-EE7F-438B-ACE0-7F409D37D097}"/>
          </ac:spMkLst>
        </pc:spChg>
        <pc:spChg chg="del">
          <ac:chgData name="曹淑娟" userId="608a8294-7488-4d69-8fe9-4ffb20f6540b" providerId="ADAL" clId="{E02C6624-81E3-47A7-884D-70566711455B}" dt="2023-04-25T16:40:23.178" v="354" actId="478"/>
          <ac:spMkLst>
            <pc:docMk/>
            <pc:sldMk cId="3116905387" sldId="1008"/>
            <ac:spMk id="16" creationId="{00000000-0000-0000-0000-000000000000}"/>
          </ac:spMkLst>
        </pc:spChg>
        <pc:spChg chg="del">
          <ac:chgData name="曹淑娟" userId="608a8294-7488-4d69-8fe9-4ffb20f6540b" providerId="ADAL" clId="{E02C6624-81E3-47A7-884D-70566711455B}" dt="2023-04-25T16:40:23.178" v="354" actId="478"/>
          <ac:spMkLst>
            <pc:docMk/>
            <pc:sldMk cId="3116905387" sldId="1008"/>
            <ac:spMk id="19" creationId="{00000000-0000-0000-0000-000000000000}"/>
          </ac:spMkLst>
        </pc:spChg>
        <pc:picChg chg="mod">
          <ac:chgData name="曹淑娟" userId="608a8294-7488-4d69-8fe9-4ffb20f6540b" providerId="ADAL" clId="{E02C6624-81E3-47A7-884D-70566711455B}" dt="2023-04-25T16:49:21.857" v="379" actId="1076"/>
          <ac:picMkLst>
            <pc:docMk/>
            <pc:sldMk cId="3116905387" sldId="1008"/>
            <ac:picMk id="15" creationId="{00000000-0000-0000-0000-000000000000}"/>
          </ac:picMkLst>
        </pc:picChg>
      </pc:sldChg>
      <pc:sldChg chg="del">
        <pc:chgData name="曹淑娟" userId="608a8294-7488-4d69-8fe9-4ffb20f6540b" providerId="ADAL" clId="{E02C6624-81E3-47A7-884D-70566711455B}" dt="2023-04-25T16:32:37.438" v="281" actId="2696"/>
        <pc:sldMkLst>
          <pc:docMk/>
          <pc:sldMk cId="2382753873" sldId="1016"/>
        </pc:sldMkLst>
      </pc:sldChg>
      <pc:sldChg chg="del">
        <pc:chgData name="曹淑娟" userId="608a8294-7488-4d69-8fe9-4ffb20f6540b" providerId="ADAL" clId="{E02C6624-81E3-47A7-884D-70566711455B}" dt="2023-04-25T16:32:34.243" v="280" actId="2696"/>
        <pc:sldMkLst>
          <pc:docMk/>
          <pc:sldMk cId="2544844423" sldId="1018"/>
        </pc:sldMkLst>
      </pc:sldChg>
      <pc:sldChg chg="del">
        <pc:chgData name="曹淑娟" userId="608a8294-7488-4d69-8fe9-4ffb20f6540b" providerId="ADAL" clId="{E02C6624-81E3-47A7-884D-70566711455B}" dt="2023-04-25T16:32:33.155" v="279" actId="2696"/>
        <pc:sldMkLst>
          <pc:docMk/>
          <pc:sldMk cId="1933556463" sldId="1019"/>
        </pc:sldMkLst>
      </pc:sldChg>
      <pc:sldChg chg="del">
        <pc:chgData name="曹淑娟" userId="608a8294-7488-4d69-8fe9-4ffb20f6540b" providerId="ADAL" clId="{E02C6624-81E3-47A7-884D-70566711455B}" dt="2023-04-25T16:32:17.455" v="272" actId="2696"/>
        <pc:sldMkLst>
          <pc:docMk/>
          <pc:sldMk cId="3676785697" sldId="1026"/>
        </pc:sldMkLst>
      </pc:sldChg>
      <pc:sldChg chg="del">
        <pc:chgData name="曹淑娟" userId="608a8294-7488-4d69-8fe9-4ffb20f6540b" providerId="ADAL" clId="{E02C6624-81E3-47A7-884D-70566711455B}" dt="2023-04-25T16:34:03.417" v="297" actId="2696"/>
        <pc:sldMkLst>
          <pc:docMk/>
          <pc:sldMk cId="3590304995" sldId="1029"/>
        </pc:sldMkLst>
      </pc:sldChg>
      <pc:sldChg chg="del">
        <pc:chgData name="曹淑娟" userId="608a8294-7488-4d69-8fe9-4ffb20f6540b" providerId="ADAL" clId="{E02C6624-81E3-47A7-884D-70566711455B}" dt="2023-04-25T16:34:27.707" v="302" actId="2696"/>
        <pc:sldMkLst>
          <pc:docMk/>
          <pc:sldMk cId="376065869" sldId="1030"/>
        </pc:sldMkLst>
      </pc:sldChg>
      <pc:sldChg chg="del">
        <pc:chgData name="曹淑娟" userId="608a8294-7488-4d69-8fe9-4ffb20f6540b" providerId="ADAL" clId="{E02C6624-81E3-47A7-884D-70566711455B}" dt="2023-04-25T16:33:59.766" v="295" actId="2696"/>
        <pc:sldMkLst>
          <pc:docMk/>
          <pc:sldMk cId="409731115" sldId="1034"/>
        </pc:sldMkLst>
      </pc:sldChg>
      <pc:sldChg chg="del">
        <pc:chgData name="曹淑娟" userId="608a8294-7488-4d69-8fe9-4ffb20f6540b" providerId="ADAL" clId="{E02C6624-81E3-47A7-884D-70566711455B}" dt="2023-04-25T16:33:16.611" v="282" actId="2696"/>
        <pc:sldMkLst>
          <pc:docMk/>
          <pc:sldMk cId="751271102" sldId="1036"/>
        </pc:sldMkLst>
      </pc:sldChg>
      <pc:sldChg chg="del">
        <pc:chgData name="曹淑娟" userId="608a8294-7488-4d69-8fe9-4ffb20f6540b" providerId="ADAL" clId="{E02C6624-81E3-47A7-884D-70566711455B}" dt="2023-04-25T16:29:26.766" v="263" actId="2696"/>
        <pc:sldMkLst>
          <pc:docMk/>
          <pc:sldMk cId="2403806909" sldId="1131"/>
        </pc:sldMkLst>
      </pc:sldChg>
      <pc:sldChg chg="del">
        <pc:chgData name="曹淑娟" userId="608a8294-7488-4d69-8fe9-4ffb20f6540b" providerId="ADAL" clId="{E02C6624-81E3-47A7-884D-70566711455B}" dt="2023-04-25T16:33:43.506" v="288" actId="2696"/>
        <pc:sldMkLst>
          <pc:docMk/>
          <pc:sldMk cId="1316905529" sldId="1135"/>
        </pc:sldMkLst>
      </pc:sldChg>
      <pc:sldChg chg="del">
        <pc:chgData name="曹淑娟" userId="608a8294-7488-4d69-8fe9-4ffb20f6540b" providerId="ADAL" clId="{E02C6624-81E3-47A7-884D-70566711455B}" dt="2023-04-25T16:38:10.255" v="348" actId="2696"/>
        <pc:sldMkLst>
          <pc:docMk/>
          <pc:sldMk cId="1860439442" sldId="1141"/>
        </pc:sldMkLst>
      </pc:sldChg>
      <pc:sldChg chg="del">
        <pc:chgData name="曹淑娟" userId="608a8294-7488-4d69-8fe9-4ffb20f6540b" providerId="ADAL" clId="{E02C6624-81E3-47A7-884D-70566711455B}" dt="2023-04-25T16:37:39.066" v="347" actId="2696"/>
        <pc:sldMkLst>
          <pc:docMk/>
          <pc:sldMk cId="177984975" sldId="1142"/>
        </pc:sldMkLst>
      </pc:sldChg>
      <pc:sldChg chg="del">
        <pc:chgData name="曹淑娟" userId="608a8294-7488-4d69-8fe9-4ffb20f6540b" providerId="ADAL" clId="{E02C6624-81E3-47A7-884D-70566711455B}" dt="2023-04-25T16:38:16.583" v="350" actId="2696"/>
        <pc:sldMkLst>
          <pc:docMk/>
          <pc:sldMk cId="1810188687" sldId="1143"/>
        </pc:sldMkLst>
      </pc:sldChg>
      <pc:sldChg chg="del ord">
        <pc:chgData name="曹淑娟" userId="608a8294-7488-4d69-8fe9-4ffb20f6540b" providerId="ADAL" clId="{E02C6624-81E3-47A7-884D-70566711455B}" dt="2023-04-25T17:24:52.747" v="758" actId="2696"/>
        <pc:sldMkLst>
          <pc:docMk/>
          <pc:sldMk cId="2253678004" sldId="1144"/>
        </pc:sldMkLst>
      </pc:sldChg>
      <pc:sldChg chg="del">
        <pc:chgData name="曹淑娟" userId="608a8294-7488-4d69-8fe9-4ffb20f6540b" providerId="ADAL" clId="{E02C6624-81E3-47A7-884D-70566711455B}" dt="2023-04-25T16:39:30.427" v="351" actId="2696"/>
        <pc:sldMkLst>
          <pc:docMk/>
          <pc:sldMk cId="798859474" sldId="1147"/>
        </pc:sldMkLst>
      </pc:sldChg>
      <pc:sldChg chg="del">
        <pc:chgData name="曹淑娟" userId="608a8294-7488-4d69-8fe9-4ffb20f6540b" providerId="ADAL" clId="{E02C6624-81E3-47A7-884D-70566711455B}" dt="2023-04-25T16:36:10.984" v="319" actId="2696"/>
        <pc:sldMkLst>
          <pc:docMk/>
          <pc:sldMk cId="3275717989" sldId="1148"/>
        </pc:sldMkLst>
      </pc:sldChg>
      <pc:sldChg chg="del">
        <pc:chgData name="曹淑娟" userId="608a8294-7488-4d69-8fe9-4ffb20f6540b" providerId="ADAL" clId="{E02C6624-81E3-47A7-884D-70566711455B}" dt="2023-04-25T16:36:03.282" v="315" actId="2696"/>
        <pc:sldMkLst>
          <pc:docMk/>
          <pc:sldMk cId="2188136849" sldId="1149"/>
        </pc:sldMkLst>
      </pc:sldChg>
      <pc:sldChg chg="del">
        <pc:chgData name="曹淑娟" userId="608a8294-7488-4d69-8fe9-4ffb20f6540b" providerId="ADAL" clId="{E02C6624-81E3-47A7-884D-70566711455B}" dt="2023-04-25T16:36:06.001" v="316" actId="2696"/>
        <pc:sldMkLst>
          <pc:docMk/>
          <pc:sldMk cId="3067662669" sldId="1150"/>
        </pc:sldMkLst>
      </pc:sldChg>
      <pc:sldChg chg="addSp delSp modSp add">
        <pc:chgData name="曹淑娟" userId="608a8294-7488-4d69-8fe9-4ffb20f6540b" providerId="ADAL" clId="{E02C6624-81E3-47A7-884D-70566711455B}" dt="2023-04-26T03:41:51.638" v="2282"/>
        <pc:sldMkLst>
          <pc:docMk/>
          <pc:sldMk cId="973047750" sldId="1151"/>
        </pc:sldMkLst>
        <pc:spChg chg="add del mod">
          <ac:chgData name="曹淑娟" userId="608a8294-7488-4d69-8fe9-4ffb20f6540b" providerId="ADAL" clId="{E02C6624-81E3-47A7-884D-70566711455B}" dt="2023-04-25T16:58:43.931" v="565" actId="478"/>
          <ac:spMkLst>
            <pc:docMk/>
            <pc:sldMk cId="973047750" sldId="1151"/>
            <ac:spMk id="2" creationId="{11CFE099-07BA-4687-90EC-9A7903A27E48}"/>
          </ac:spMkLst>
        </pc:spChg>
        <pc:spChg chg="add del mod">
          <ac:chgData name="曹淑娟" userId="608a8294-7488-4d69-8fe9-4ffb20f6540b" providerId="ADAL" clId="{E02C6624-81E3-47A7-884D-70566711455B}" dt="2023-04-25T17:19:47.652" v="723" actId="478"/>
          <ac:spMkLst>
            <pc:docMk/>
            <pc:sldMk cId="973047750" sldId="1151"/>
            <ac:spMk id="4" creationId="{D4044370-9EA2-4890-BE46-FFB437786BE0}"/>
          </ac:spMkLst>
        </pc:spChg>
        <pc:spChg chg="add del mod">
          <ac:chgData name="曹淑娟" userId="608a8294-7488-4d69-8fe9-4ffb20f6540b" providerId="ADAL" clId="{E02C6624-81E3-47A7-884D-70566711455B}" dt="2023-04-26T02:03:31.730" v="1105" actId="478"/>
          <ac:spMkLst>
            <pc:docMk/>
            <pc:sldMk cId="973047750" sldId="1151"/>
            <ac:spMk id="5" creationId="{D70D717A-8E57-4749-9B18-1E9FD8A5BC11}"/>
          </ac:spMkLst>
        </pc:spChg>
        <pc:spChg chg="add del mod">
          <ac:chgData name="曹淑娟" userId="608a8294-7488-4d69-8fe9-4ffb20f6540b" providerId="ADAL" clId="{E02C6624-81E3-47A7-884D-70566711455B}" dt="2023-04-26T02:25:32.612" v="1303" actId="478"/>
          <ac:spMkLst>
            <pc:docMk/>
            <pc:sldMk cId="973047750" sldId="1151"/>
            <ac:spMk id="6" creationId="{034B503D-A410-421A-94F6-6ECDCE855CBB}"/>
          </ac:spMkLst>
        </pc:spChg>
        <pc:spChg chg="add del">
          <ac:chgData name="曹淑娟" userId="608a8294-7488-4d69-8fe9-4ffb20f6540b" providerId="ADAL" clId="{E02C6624-81E3-47A7-884D-70566711455B}" dt="2023-04-25T17:19:53.368" v="725" actId="478"/>
          <ac:spMkLst>
            <pc:docMk/>
            <pc:sldMk cId="973047750" sldId="1151"/>
            <ac:spMk id="8" creationId="{D606C427-AF0D-41DF-9166-C0E8411CA045}"/>
          </ac:spMkLst>
        </pc:spChg>
        <pc:spChg chg="add del mod">
          <ac:chgData name="曹淑娟" userId="608a8294-7488-4d69-8fe9-4ffb20f6540b" providerId="ADAL" clId="{E02C6624-81E3-47A7-884D-70566711455B}" dt="2023-04-26T02:24:57.815" v="1297" actId="12084"/>
          <ac:spMkLst>
            <pc:docMk/>
            <pc:sldMk cId="973047750" sldId="1151"/>
            <ac:spMk id="9" creationId="{632F889D-3FE0-4EA4-ADBB-B08091368059}"/>
          </ac:spMkLst>
        </pc:spChg>
        <pc:spChg chg="add del mod">
          <ac:chgData name="曹淑娟" userId="608a8294-7488-4d69-8fe9-4ffb20f6540b" providerId="ADAL" clId="{E02C6624-81E3-47A7-884D-70566711455B}" dt="2023-04-25T17:15:35.649" v="667" actId="478"/>
          <ac:spMkLst>
            <pc:docMk/>
            <pc:sldMk cId="973047750" sldId="1151"/>
            <ac:spMk id="14" creationId="{CA688531-B986-4048-96BE-CC7F2A4CFC02}"/>
          </ac:spMkLst>
        </pc:spChg>
        <pc:spChg chg="del">
          <ac:chgData name="曹淑娟" userId="608a8294-7488-4d69-8fe9-4ffb20f6540b" providerId="ADAL" clId="{E02C6624-81E3-47A7-884D-70566711455B}" dt="2023-04-25T16:08:09.344" v="218" actId="478"/>
          <ac:spMkLst>
            <pc:docMk/>
            <pc:sldMk cId="973047750" sldId="1151"/>
            <ac:spMk id="17" creationId="{A5AE5C58-D96C-43AF-B294-813D357B1FEC}"/>
          </ac:spMkLst>
        </pc:spChg>
        <pc:spChg chg="mod">
          <ac:chgData name="曹淑娟" userId="608a8294-7488-4d69-8fe9-4ffb20f6540b" providerId="ADAL" clId="{E02C6624-81E3-47A7-884D-70566711455B}" dt="2023-04-25T17:20:56.504" v="736" actId="255"/>
          <ac:spMkLst>
            <pc:docMk/>
            <pc:sldMk cId="973047750" sldId="1151"/>
            <ac:spMk id="191" creationId="{00000000-0000-0000-0000-000000000000}"/>
          </ac:spMkLst>
        </pc:spChg>
        <pc:graphicFrameChg chg="add mod">
          <ac:chgData name="曹淑娟" userId="608a8294-7488-4d69-8fe9-4ffb20f6540b" providerId="ADAL" clId="{E02C6624-81E3-47A7-884D-70566711455B}" dt="2023-04-26T03:41:51.638" v="2282"/>
          <ac:graphicFrameMkLst>
            <pc:docMk/>
            <pc:sldMk cId="973047750" sldId="1151"/>
            <ac:graphicFrameMk id="10" creationId="{6759CA6C-817C-4A11-A8B6-B3CA38BF84E0}"/>
          </ac:graphicFrameMkLst>
        </pc:graphicFrameChg>
        <pc:graphicFrameChg chg="add del mod">
          <ac:chgData name="曹淑娟" userId="608a8294-7488-4d69-8fe9-4ffb20f6540b" providerId="ADAL" clId="{E02C6624-81E3-47A7-884D-70566711455B}" dt="2023-04-25T17:17:21.356" v="704" actId="478"/>
          <ac:graphicFrameMkLst>
            <pc:docMk/>
            <pc:sldMk cId="973047750" sldId="1151"/>
            <ac:graphicFrameMk id="16" creationId="{A0346EF6-9651-4E37-930B-081CAAE8AD1E}"/>
          </ac:graphicFrameMkLst>
        </pc:graphicFrameChg>
        <pc:picChg chg="del">
          <ac:chgData name="曹淑娟" userId="608a8294-7488-4d69-8fe9-4ffb20f6540b" providerId="ADAL" clId="{E02C6624-81E3-47A7-884D-70566711455B}" dt="2023-04-25T16:07:59.235" v="214" actId="478"/>
          <ac:picMkLst>
            <pc:docMk/>
            <pc:sldMk cId="973047750" sldId="1151"/>
            <ac:picMk id="3" creationId="{54F69B16-F979-48E1-840A-00DBA7F6F96A}"/>
          </ac:picMkLst>
        </pc:picChg>
        <pc:picChg chg="del">
          <ac:chgData name="曹淑娟" userId="608a8294-7488-4d69-8fe9-4ffb20f6540b" providerId="ADAL" clId="{E02C6624-81E3-47A7-884D-70566711455B}" dt="2023-04-25T16:07:58.319" v="213" actId="478"/>
          <ac:picMkLst>
            <pc:docMk/>
            <pc:sldMk cId="973047750" sldId="1151"/>
            <ac:picMk id="7" creationId="{3993DC6C-0734-4722-ACA4-9E9A022EE5DD}"/>
          </ac:picMkLst>
        </pc:picChg>
      </pc:sldChg>
      <pc:sldChg chg="addSp delSp modSp ord">
        <pc:chgData name="曹淑娟" userId="608a8294-7488-4d69-8fe9-4ffb20f6540b" providerId="ADAL" clId="{E02C6624-81E3-47A7-884D-70566711455B}" dt="2023-04-26T03:35:32.741" v="2184" actId="1076"/>
        <pc:sldMkLst>
          <pc:docMk/>
          <pc:sldMk cId="1374320927" sldId="1152"/>
        </pc:sldMkLst>
        <pc:spChg chg="add del mod">
          <ac:chgData name="曹淑娟" userId="608a8294-7488-4d69-8fe9-4ffb20f6540b" providerId="ADAL" clId="{E02C6624-81E3-47A7-884D-70566711455B}" dt="2023-04-26T01:44:24.283" v="987" actId="12084"/>
          <ac:spMkLst>
            <pc:docMk/>
            <pc:sldMk cId="1374320927" sldId="1152"/>
            <ac:spMk id="2" creationId="{0242A3C6-49FE-4176-9EBA-8A55F6DCBCE4}"/>
          </ac:spMkLst>
        </pc:spChg>
        <pc:spChg chg="del">
          <ac:chgData name="曹淑娟" userId="608a8294-7488-4d69-8fe9-4ffb20f6540b" providerId="ADAL" clId="{E02C6624-81E3-47A7-884D-70566711455B}" dt="2023-04-25T17:18:38.563" v="713" actId="478"/>
          <ac:spMkLst>
            <pc:docMk/>
            <pc:sldMk cId="1374320927" sldId="1152"/>
            <ac:spMk id="4" creationId="{D4044370-9EA2-4890-BE46-FFB437786BE0}"/>
          </ac:spMkLst>
        </pc:spChg>
        <pc:spChg chg="del">
          <ac:chgData name="曹淑娟" userId="608a8294-7488-4d69-8fe9-4ffb20f6540b" providerId="ADAL" clId="{E02C6624-81E3-47A7-884D-70566711455B}" dt="2023-04-25T17:18:22.277" v="709" actId="478"/>
          <ac:spMkLst>
            <pc:docMk/>
            <pc:sldMk cId="1374320927" sldId="1152"/>
            <ac:spMk id="5" creationId="{D70D717A-8E57-4749-9B18-1E9FD8A5BC11}"/>
          </ac:spMkLst>
        </pc:spChg>
        <pc:spChg chg="del">
          <ac:chgData name="曹淑娟" userId="608a8294-7488-4d69-8fe9-4ffb20f6540b" providerId="ADAL" clId="{E02C6624-81E3-47A7-884D-70566711455B}" dt="2023-04-25T17:18:22.277" v="709" actId="478"/>
          <ac:spMkLst>
            <pc:docMk/>
            <pc:sldMk cId="1374320927" sldId="1152"/>
            <ac:spMk id="14" creationId="{CA688531-B986-4048-96BE-CC7F2A4CFC02}"/>
          </ac:spMkLst>
        </pc:spChg>
        <pc:spChg chg="mod">
          <ac:chgData name="曹淑娟" userId="608a8294-7488-4d69-8fe9-4ffb20f6540b" providerId="ADAL" clId="{E02C6624-81E3-47A7-884D-70566711455B}" dt="2023-04-25T17:21:23.414" v="740" actId="1035"/>
          <ac:spMkLst>
            <pc:docMk/>
            <pc:sldMk cId="1374320927" sldId="1152"/>
            <ac:spMk id="191" creationId="{00000000-0000-0000-0000-000000000000}"/>
          </ac:spMkLst>
        </pc:spChg>
        <pc:grpChg chg="mod">
          <ac:chgData name="曹淑娟" userId="608a8294-7488-4d69-8fe9-4ffb20f6540b" providerId="ADAL" clId="{E02C6624-81E3-47A7-884D-70566711455B}" dt="2023-04-25T17:03:28.262" v="601" actId="14100"/>
          <ac:grpSpMkLst>
            <pc:docMk/>
            <pc:sldMk cId="1374320927" sldId="1152"/>
            <ac:grpSpMk id="189" creationId="{00000000-0000-0000-0000-000000000000}"/>
          </ac:grpSpMkLst>
        </pc:grpChg>
        <pc:graphicFrameChg chg="add del mod">
          <ac:chgData name="曹淑娟" userId="608a8294-7488-4d69-8fe9-4ffb20f6540b" providerId="ADAL" clId="{E02C6624-81E3-47A7-884D-70566711455B}" dt="2023-04-26T01:44:09.686" v="986" actId="12084"/>
          <ac:graphicFrameMkLst>
            <pc:docMk/>
            <pc:sldMk cId="1374320927" sldId="1152"/>
            <ac:graphicFrameMk id="3" creationId="{A5B9921F-AC59-441E-BCBD-17EF158C2E86}"/>
          </ac:graphicFrameMkLst>
        </pc:graphicFrameChg>
        <pc:graphicFrameChg chg="add mod">
          <ac:chgData name="曹淑娟" userId="608a8294-7488-4d69-8fe9-4ffb20f6540b" providerId="ADAL" clId="{E02C6624-81E3-47A7-884D-70566711455B}" dt="2023-04-26T03:35:32.741" v="2184" actId="1076"/>
          <ac:graphicFrameMkLst>
            <pc:docMk/>
            <pc:sldMk cId="1374320927" sldId="1152"/>
            <ac:graphicFrameMk id="6" creationId="{2856E1D1-24ED-4AB6-B422-1591129F7610}"/>
          </ac:graphicFrameMkLst>
        </pc:graphicFrameChg>
        <pc:graphicFrameChg chg="del">
          <ac:chgData name="曹淑娟" userId="608a8294-7488-4d69-8fe9-4ffb20f6540b" providerId="ADAL" clId="{E02C6624-81E3-47A7-884D-70566711455B}" dt="2023-04-25T17:18:18.563" v="708" actId="478"/>
          <ac:graphicFrameMkLst>
            <pc:docMk/>
            <pc:sldMk cId="1374320927" sldId="1152"/>
            <ac:graphicFrameMk id="16" creationId="{A0346EF6-9651-4E37-930B-081CAAE8AD1E}"/>
          </ac:graphicFrameMkLst>
        </pc:graphicFrameChg>
      </pc:sldChg>
      <pc:sldChg chg="addSp delSp modSp ord delAnim">
        <pc:chgData name="曹淑娟" userId="608a8294-7488-4d69-8fe9-4ffb20f6540b" providerId="ADAL" clId="{E02C6624-81E3-47A7-884D-70566711455B}" dt="2023-04-26T03:32:19.714" v="2145" actId="20577"/>
        <pc:sldMkLst>
          <pc:docMk/>
          <pc:sldMk cId="1860983614" sldId="1153"/>
        </pc:sldMkLst>
        <pc:spChg chg="del mod">
          <ac:chgData name="曹淑娟" userId="608a8294-7488-4d69-8fe9-4ffb20f6540b" providerId="ADAL" clId="{E02C6624-81E3-47A7-884D-70566711455B}" dt="2023-04-26T01:19:18.562" v="914" actId="478"/>
          <ac:spMkLst>
            <pc:docMk/>
            <pc:sldMk cId="1860983614" sldId="1153"/>
            <ac:spMk id="9" creationId="{6DD558E9-7AB3-4453-B7B4-DEAA92F10050}"/>
          </ac:spMkLst>
        </pc:spChg>
        <pc:spChg chg="del">
          <ac:chgData name="曹淑娟" userId="608a8294-7488-4d69-8fe9-4ffb20f6540b" providerId="ADAL" clId="{E02C6624-81E3-47A7-884D-70566711455B}" dt="2023-04-26T01:09:12.205" v="869" actId="478"/>
          <ac:spMkLst>
            <pc:docMk/>
            <pc:sldMk cId="1860983614" sldId="1153"/>
            <ac:spMk id="10" creationId="{0389BFDD-0561-4DB3-B02E-9D0FBAA45C92}"/>
          </ac:spMkLst>
        </pc:spChg>
        <pc:spChg chg="add del mod">
          <ac:chgData name="曹淑娟" userId="608a8294-7488-4d69-8fe9-4ffb20f6540b" providerId="ADAL" clId="{E02C6624-81E3-47A7-884D-70566711455B}" dt="2023-04-26T02:45:30.027" v="1408"/>
          <ac:spMkLst>
            <pc:docMk/>
            <pc:sldMk cId="1860983614" sldId="1153"/>
            <ac:spMk id="11" creationId="{8C9A837C-6E42-459B-AD0C-ADA5ECAB01E5}"/>
          </ac:spMkLst>
        </pc:spChg>
        <pc:spChg chg="mod">
          <ac:chgData name="曹淑娟" userId="608a8294-7488-4d69-8fe9-4ffb20f6540b" providerId="ADAL" clId="{E02C6624-81E3-47A7-884D-70566711455B}" dt="2023-04-26T02:43:45.236" v="1398" actId="20577"/>
          <ac:spMkLst>
            <pc:docMk/>
            <pc:sldMk cId="1860983614" sldId="1153"/>
            <ac:spMk id="15" creationId="{00000000-0000-0000-0000-000000000000}"/>
          </ac:spMkLst>
        </pc:spChg>
        <pc:spChg chg="del mod">
          <ac:chgData name="曹淑娟" userId="608a8294-7488-4d69-8fe9-4ffb20f6540b" providerId="ADAL" clId="{E02C6624-81E3-47A7-884D-70566711455B}" dt="2023-04-26T01:19:08.484" v="911" actId="478"/>
          <ac:spMkLst>
            <pc:docMk/>
            <pc:sldMk cId="1860983614" sldId="1153"/>
            <ac:spMk id="16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6T01:19:00.971" v="909" actId="1076"/>
          <ac:spMkLst>
            <pc:docMk/>
            <pc:sldMk cId="1860983614" sldId="1153"/>
            <ac:spMk id="116" creationId="{00000000-0000-0000-0000-000000000000}"/>
          </ac:spMkLst>
        </pc:spChg>
        <pc:spChg chg="mod">
          <ac:chgData name="曹淑娟" userId="608a8294-7488-4d69-8fe9-4ffb20f6540b" providerId="ADAL" clId="{E02C6624-81E3-47A7-884D-70566711455B}" dt="2023-04-26T03:32:19.714" v="2145" actId="20577"/>
          <ac:spMkLst>
            <pc:docMk/>
            <pc:sldMk cId="1860983614" sldId="1153"/>
            <ac:spMk id="118" creationId="{00000000-0000-0000-0000-000000000000}"/>
          </ac:spMkLst>
        </pc:spChg>
      </pc:sldChg>
      <pc:sldChg chg="delSp modSp del">
        <pc:chgData name="曹淑娟" userId="608a8294-7488-4d69-8fe9-4ffb20f6540b" providerId="ADAL" clId="{E02C6624-81E3-47A7-884D-70566711455B}" dt="2023-04-26T03:12:57.665" v="1765" actId="2696"/>
        <pc:sldMkLst>
          <pc:docMk/>
          <pc:sldMk cId="4074029991" sldId="1154"/>
        </pc:sldMkLst>
        <pc:spChg chg="mod">
          <ac:chgData name="曹淑娟" userId="608a8294-7488-4d69-8fe9-4ffb20f6540b" providerId="ADAL" clId="{E02C6624-81E3-47A7-884D-70566711455B}" dt="2023-04-26T02:25:27.638" v="1302" actId="1076"/>
          <ac:spMkLst>
            <pc:docMk/>
            <pc:sldMk cId="4074029991" sldId="1154"/>
            <ac:spMk id="6" creationId="{034B503D-A410-421A-94F6-6ECDCE855CBB}"/>
          </ac:spMkLst>
        </pc:spChg>
        <pc:graphicFrameChg chg="del mod">
          <ac:chgData name="曹淑娟" userId="608a8294-7488-4d69-8fe9-4ffb20f6540b" providerId="ADAL" clId="{E02C6624-81E3-47A7-884D-70566711455B}" dt="2023-04-26T02:25:21.570" v="1301" actId="478"/>
          <ac:graphicFrameMkLst>
            <pc:docMk/>
            <pc:sldMk cId="4074029991" sldId="1154"/>
            <ac:graphicFrameMk id="10" creationId="{6759CA6C-817C-4A11-A8B6-B3CA38BF84E0}"/>
          </ac:graphicFrameMkLst>
        </pc:graphicFrameChg>
      </pc:sldChg>
      <pc:sldChg chg="modSp add del">
        <pc:chgData name="曹淑娟" userId="608a8294-7488-4d69-8fe9-4ffb20f6540b" providerId="ADAL" clId="{E02C6624-81E3-47A7-884D-70566711455B}" dt="2023-04-26T02:45:32.297" v="1409" actId="2696"/>
        <pc:sldMkLst>
          <pc:docMk/>
          <pc:sldMk cId="3619130465" sldId="1155"/>
        </pc:sldMkLst>
        <pc:spChg chg="mod">
          <ac:chgData name="曹淑娟" userId="608a8294-7488-4d69-8fe9-4ffb20f6540b" providerId="ADAL" clId="{E02C6624-81E3-47A7-884D-70566711455B}" dt="2023-04-26T02:41:39.261" v="1383" actId="207"/>
          <ac:spMkLst>
            <pc:docMk/>
            <pc:sldMk cId="3619130465" sldId="1155"/>
            <ac:spMk id="15" creationId="{00000000-0000-0000-0000-000000000000}"/>
          </ac:spMkLst>
        </pc:spChg>
      </pc:sldChg>
      <pc:sldMasterChg chg="del delSldLayout">
        <pc:chgData name="曹淑娟" userId="608a8294-7488-4d69-8fe9-4ffb20f6540b" providerId="ADAL" clId="{E02C6624-81E3-47A7-884D-70566711455B}" dt="2023-04-25T16:37:18.274" v="346" actId="2696"/>
        <pc:sldMasterMkLst>
          <pc:docMk/>
          <pc:sldMasterMk cId="3045772308" sldId="2147484388"/>
        </pc:sldMasterMkLst>
        <pc:sldLayoutChg chg="del">
          <pc:chgData name="曹淑娟" userId="608a8294-7488-4d69-8fe9-4ffb20f6540b" providerId="ADAL" clId="{E02C6624-81E3-47A7-884D-70566711455B}" dt="2023-04-25T16:37:18.266" v="333" actId="2696"/>
          <pc:sldLayoutMkLst>
            <pc:docMk/>
            <pc:sldMasterMk cId="3045772308" sldId="2147484388"/>
            <pc:sldLayoutMk cId="3013710784" sldId="2147484389"/>
          </pc:sldLayoutMkLst>
        </pc:sldLayoutChg>
        <pc:sldLayoutChg chg="del">
          <pc:chgData name="曹淑娟" userId="608a8294-7488-4d69-8fe9-4ffb20f6540b" providerId="ADAL" clId="{E02C6624-81E3-47A7-884D-70566711455B}" dt="2023-04-25T16:37:18.267" v="334" actId="2696"/>
          <pc:sldLayoutMkLst>
            <pc:docMk/>
            <pc:sldMasterMk cId="3045772308" sldId="2147484388"/>
            <pc:sldLayoutMk cId="3591362620" sldId="2147484390"/>
          </pc:sldLayoutMkLst>
        </pc:sldLayoutChg>
        <pc:sldLayoutChg chg="del">
          <pc:chgData name="曹淑娟" userId="608a8294-7488-4d69-8fe9-4ffb20f6540b" providerId="ADAL" clId="{E02C6624-81E3-47A7-884D-70566711455B}" dt="2023-04-25T16:37:18.267" v="335" actId="2696"/>
          <pc:sldLayoutMkLst>
            <pc:docMk/>
            <pc:sldMasterMk cId="3045772308" sldId="2147484388"/>
            <pc:sldLayoutMk cId="2059297547" sldId="2147484391"/>
          </pc:sldLayoutMkLst>
        </pc:sldLayoutChg>
        <pc:sldLayoutChg chg="del">
          <pc:chgData name="曹淑娟" userId="608a8294-7488-4d69-8fe9-4ffb20f6540b" providerId="ADAL" clId="{E02C6624-81E3-47A7-884D-70566711455B}" dt="2023-04-25T16:37:18.268" v="336" actId="2696"/>
          <pc:sldLayoutMkLst>
            <pc:docMk/>
            <pc:sldMasterMk cId="3045772308" sldId="2147484388"/>
            <pc:sldLayoutMk cId="3425641253" sldId="2147484392"/>
          </pc:sldLayoutMkLst>
        </pc:sldLayoutChg>
        <pc:sldLayoutChg chg="del">
          <pc:chgData name="曹淑娟" userId="608a8294-7488-4d69-8fe9-4ffb20f6540b" providerId="ADAL" clId="{E02C6624-81E3-47A7-884D-70566711455B}" dt="2023-04-25T16:37:18.268" v="337" actId="2696"/>
          <pc:sldLayoutMkLst>
            <pc:docMk/>
            <pc:sldMasterMk cId="3045772308" sldId="2147484388"/>
            <pc:sldLayoutMk cId="2023668757" sldId="2147484393"/>
          </pc:sldLayoutMkLst>
        </pc:sldLayoutChg>
        <pc:sldLayoutChg chg="del">
          <pc:chgData name="曹淑娟" userId="608a8294-7488-4d69-8fe9-4ffb20f6540b" providerId="ADAL" clId="{E02C6624-81E3-47A7-884D-70566711455B}" dt="2023-04-25T16:37:18.269" v="338" actId="2696"/>
          <pc:sldLayoutMkLst>
            <pc:docMk/>
            <pc:sldMasterMk cId="3045772308" sldId="2147484388"/>
            <pc:sldLayoutMk cId="3507379116" sldId="2147484394"/>
          </pc:sldLayoutMkLst>
        </pc:sldLayoutChg>
        <pc:sldLayoutChg chg="del">
          <pc:chgData name="曹淑娟" userId="608a8294-7488-4d69-8fe9-4ffb20f6540b" providerId="ADAL" clId="{E02C6624-81E3-47A7-884D-70566711455B}" dt="2023-04-25T16:37:18.269" v="339" actId="2696"/>
          <pc:sldLayoutMkLst>
            <pc:docMk/>
            <pc:sldMasterMk cId="3045772308" sldId="2147484388"/>
            <pc:sldLayoutMk cId="3663586060" sldId="2147484395"/>
          </pc:sldLayoutMkLst>
        </pc:sldLayoutChg>
        <pc:sldLayoutChg chg="del">
          <pc:chgData name="曹淑娟" userId="608a8294-7488-4d69-8fe9-4ffb20f6540b" providerId="ADAL" clId="{E02C6624-81E3-47A7-884D-70566711455B}" dt="2023-04-25T16:37:18.270" v="340" actId="2696"/>
          <pc:sldLayoutMkLst>
            <pc:docMk/>
            <pc:sldMasterMk cId="3045772308" sldId="2147484388"/>
            <pc:sldLayoutMk cId="3562041282" sldId="2147484396"/>
          </pc:sldLayoutMkLst>
        </pc:sldLayoutChg>
        <pc:sldLayoutChg chg="del">
          <pc:chgData name="曹淑娟" userId="608a8294-7488-4d69-8fe9-4ffb20f6540b" providerId="ADAL" clId="{E02C6624-81E3-47A7-884D-70566711455B}" dt="2023-04-25T16:37:18.271" v="341" actId="2696"/>
          <pc:sldLayoutMkLst>
            <pc:docMk/>
            <pc:sldMasterMk cId="3045772308" sldId="2147484388"/>
            <pc:sldLayoutMk cId="985571875" sldId="2147484397"/>
          </pc:sldLayoutMkLst>
        </pc:sldLayoutChg>
        <pc:sldLayoutChg chg="del">
          <pc:chgData name="曹淑娟" userId="608a8294-7488-4d69-8fe9-4ffb20f6540b" providerId="ADAL" clId="{E02C6624-81E3-47A7-884D-70566711455B}" dt="2023-04-25T16:37:18.271" v="342" actId="2696"/>
          <pc:sldLayoutMkLst>
            <pc:docMk/>
            <pc:sldMasterMk cId="3045772308" sldId="2147484388"/>
            <pc:sldLayoutMk cId="871461039" sldId="2147484398"/>
          </pc:sldLayoutMkLst>
        </pc:sldLayoutChg>
        <pc:sldLayoutChg chg="del">
          <pc:chgData name="曹淑娟" userId="608a8294-7488-4d69-8fe9-4ffb20f6540b" providerId="ADAL" clId="{E02C6624-81E3-47A7-884D-70566711455B}" dt="2023-04-25T16:37:18.271" v="343" actId="2696"/>
          <pc:sldLayoutMkLst>
            <pc:docMk/>
            <pc:sldMasterMk cId="3045772308" sldId="2147484388"/>
            <pc:sldLayoutMk cId="2953901887" sldId="2147484399"/>
          </pc:sldLayoutMkLst>
        </pc:sldLayoutChg>
        <pc:sldLayoutChg chg="del">
          <pc:chgData name="曹淑娟" userId="608a8294-7488-4d69-8fe9-4ffb20f6540b" providerId="ADAL" clId="{E02C6624-81E3-47A7-884D-70566711455B}" dt="2023-04-25T16:37:18.272" v="344" actId="2696"/>
          <pc:sldLayoutMkLst>
            <pc:docMk/>
            <pc:sldMasterMk cId="3045772308" sldId="2147484388"/>
            <pc:sldLayoutMk cId="608838611" sldId="2147484400"/>
          </pc:sldLayoutMkLst>
        </pc:sldLayoutChg>
        <pc:sldLayoutChg chg="del">
          <pc:chgData name="曹淑娟" userId="608a8294-7488-4d69-8fe9-4ffb20f6540b" providerId="ADAL" clId="{E02C6624-81E3-47A7-884D-70566711455B}" dt="2023-04-25T16:37:18.272" v="345" actId="2696"/>
          <pc:sldLayoutMkLst>
            <pc:docMk/>
            <pc:sldMasterMk cId="3045772308" sldId="2147484388"/>
            <pc:sldLayoutMk cId="1135331877" sldId="2147484401"/>
          </pc:sldLayoutMkLst>
        </pc:sldLayoutChg>
      </pc:sldMasterChg>
      <pc:sldMasterChg chg="del delSldLayout">
        <pc:chgData name="曹淑娟" userId="608a8294-7488-4d69-8fe9-4ffb20f6540b" providerId="ADAL" clId="{E02C6624-81E3-47A7-884D-70566711455B}" dt="2023-04-25T17:04:17.497" v="613" actId="2696"/>
        <pc:sldMasterMkLst>
          <pc:docMk/>
          <pc:sldMasterMk cId="2695340713" sldId="2147484522"/>
        </pc:sldMasterMkLst>
        <pc:sldLayoutChg chg="del">
          <pc:chgData name="曹淑娟" userId="608a8294-7488-4d69-8fe9-4ffb20f6540b" providerId="ADAL" clId="{E02C6624-81E3-47A7-884D-70566711455B}" dt="2023-04-25T17:04:17.494" v="607" actId="2696"/>
          <pc:sldLayoutMkLst>
            <pc:docMk/>
            <pc:sldMasterMk cId="2695340713" sldId="2147484522"/>
            <pc:sldLayoutMk cId="3151906856" sldId="2147484523"/>
          </pc:sldLayoutMkLst>
        </pc:sldLayoutChg>
        <pc:sldLayoutChg chg="del">
          <pc:chgData name="曹淑娟" userId="608a8294-7488-4d69-8fe9-4ffb20f6540b" providerId="ADAL" clId="{E02C6624-81E3-47A7-884D-70566711455B}" dt="2023-04-25T17:04:17.494" v="608" actId="2696"/>
          <pc:sldLayoutMkLst>
            <pc:docMk/>
            <pc:sldMasterMk cId="2695340713" sldId="2147484522"/>
            <pc:sldLayoutMk cId="542087564" sldId="2147484524"/>
          </pc:sldLayoutMkLst>
        </pc:sldLayoutChg>
        <pc:sldLayoutChg chg="del">
          <pc:chgData name="曹淑娟" userId="608a8294-7488-4d69-8fe9-4ffb20f6540b" providerId="ADAL" clId="{E02C6624-81E3-47A7-884D-70566711455B}" dt="2023-04-25T17:04:17.495" v="609" actId="2696"/>
          <pc:sldLayoutMkLst>
            <pc:docMk/>
            <pc:sldMasterMk cId="2695340713" sldId="2147484522"/>
            <pc:sldLayoutMk cId="235357910" sldId="2147484525"/>
          </pc:sldLayoutMkLst>
        </pc:sldLayoutChg>
        <pc:sldLayoutChg chg="del">
          <pc:chgData name="曹淑娟" userId="608a8294-7488-4d69-8fe9-4ffb20f6540b" providerId="ADAL" clId="{E02C6624-81E3-47A7-884D-70566711455B}" dt="2023-04-25T17:04:17.495" v="610" actId="2696"/>
          <pc:sldLayoutMkLst>
            <pc:docMk/>
            <pc:sldMasterMk cId="2695340713" sldId="2147484522"/>
            <pc:sldLayoutMk cId="4186383864" sldId="2147484526"/>
          </pc:sldLayoutMkLst>
        </pc:sldLayoutChg>
        <pc:sldLayoutChg chg="del">
          <pc:chgData name="曹淑娟" userId="608a8294-7488-4d69-8fe9-4ffb20f6540b" providerId="ADAL" clId="{E02C6624-81E3-47A7-884D-70566711455B}" dt="2023-04-25T17:04:17.496" v="611" actId="2696"/>
          <pc:sldLayoutMkLst>
            <pc:docMk/>
            <pc:sldMasterMk cId="2695340713" sldId="2147484522"/>
            <pc:sldLayoutMk cId="3382344632" sldId="2147484527"/>
          </pc:sldLayoutMkLst>
        </pc:sldLayoutChg>
        <pc:sldLayoutChg chg="del">
          <pc:chgData name="曹淑娟" userId="608a8294-7488-4d69-8fe9-4ffb20f6540b" providerId="ADAL" clId="{E02C6624-81E3-47A7-884D-70566711455B}" dt="2023-04-25T17:04:17.497" v="612" actId="2696"/>
          <pc:sldLayoutMkLst>
            <pc:docMk/>
            <pc:sldMasterMk cId="2695340713" sldId="2147484522"/>
            <pc:sldLayoutMk cId="4048597782" sldId="2147484528"/>
          </pc:sldLayoutMkLst>
        </pc:sldLayoutChg>
      </pc:sldMasterChg>
      <pc:sldMasterChg chg="del delSldLayout">
        <pc:chgData name="曹淑娟" userId="608a8294-7488-4d69-8fe9-4ffb20f6540b" providerId="ADAL" clId="{E02C6624-81E3-47A7-884D-70566711455B}" dt="2023-04-26T03:05:11.300" v="1699" actId="2696"/>
        <pc:sldMasterMkLst>
          <pc:docMk/>
          <pc:sldMasterMk cId="1559011778" sldId="2147484529"/>
        </pc:sldMasterMkLst>
        <pc:sldLayoutChg chg="del">
          <pc:chgData name="曹淑娟" userId="608a8294-7488-4d69-8fe9-4ffb20f6540b" providerId="ADAL" clId="{E02C6624-81E3-47A7-884D-70566711455B}" dt="2023-04-26T03:05:11.294" v="1688" actId="2696"/>
          <pc:sldLayoutMkLst>
            <pc:docMk/>
            <pc:sldMasterMk cId="1559011778" sldId="2147484529"/>
            <pc:sldLayoutMk cId="2616232898" sldId="2147484530"/>
          </pc:sldLayoutMkLst>
        </pc:sldLayoutChg>
        <pc:sldLayoutChg chg="del">
          <pc:chgData name="曹淑娟" userId="608a8294-7488-4d69-8fe9-4ffb20f6540b" providerId="ADAL" clId="{E02C6624-81E3-47A7-884D-70566711455B}" dt="2023-04-26T03:05:11.295" v="1689" actId="2696"/>
          <pc:sldLayoutMkLst>
            <pc:docMk/>
            <pc:sldMasterMk cId="1559011778" sldId="2147484529"/>
            <pc:sldLayoutMk cId="1116161225" sldId="2147484531"/>
          </pc:sldLayoutMkLst>
        </pc:sldLayoutChg>
        <pc:sldLayoutChg chg="del">
          <pc:chgData name="曹淑娟" userId="608a8294-7488-4d69-8fe9-4ffb20f6540b" providerId="ADAL" clId="{E02C6624-81E3-47A7-884D-70566711455B}" dt="2023-04-26T03:05:11.295" v="1690" actId="2696"/>
          <pc:sldLayoutMkLst>
            <pc:docMk/>
            <pc:sldMasterMk cId="1559011778" sldId="2147484529"/>
            <pc:sldLayoutMk cId="1546107376" sldId="2147484532"/>
          </pc:sldLayoutMkLst>
        </pc:sldLayoutChg>
        <pc:sldLayoutChg chg="del">
          <pc:chgData name="曹淑娟" userId="608a8294-7488-4d69-8fe9-4ffb20f6540b" providerId="ADAL" clId="{E02C6624-81E3-47A7-884D-70566711455B}" dt="2023-04-26T03:05:11.296" v="1691" actId="2696"/>
          <pc:sldLayoutMkLst>
            <pc:docMk/>
            <pc:sldMasterMk cId="1559011778" sldId="2147484529"/>
            <pc:sldLayoutMk cId="2951143208" sldId="2147484533"/>
          </pc:sldLayoutMkLst>
        </pc:sldLayoutChg>
        <pc:sldLayoutChg chg="del">
          <pc:chgData name="曹淑娟" userId="608a8294-7488-4d69-8fe9-4ffb20f6540b" providerId="ADAL" clId="{E02C6624-81E3-47A7-884D-70566711455B}" dt="2023-04-26T03:05:11.296" v="1692" actId="2696"/>
          <pc:sldLayoutMkLst>
            <pc:docMk/>
            <pc:sldMasterMk cId="1559011778" sldId="2147484529"/>
            <pc:sldLayoutMk cId="3438494520" sldId="2147484534"/>
          </pc:sldLayoutMkLst>
        </pc:sldLayoutChg>
        <pc:sldLayoutChg chg="del">
          <pc:chgData name="曹淑娟" userId="608a8294-7488-4d69-8fe9-4ffb20f6540b" providerId="ADAL" clId="{E02C6624-81E3-47A7-884D-70566711455B}" dt="2023-04-26T03:05:11.297" v="1693" actId="2696"/>
          <pc:sldLayoutMkLst>
            <pc:docMk/>
            <pc:sldMasterMk cId="1559011778" sldId="2147484529"/>
            <pc:sldLayoutMk cId="1102463574" sldId="2147484535"/>
          </pc:sldLayoutMkLst>
        </pc:sldLayoutChg>
        <pc:sldLayoutChg chg="del">
          <pc:chgData name="曹淑娟" userId="608a8294-7488-4d69-8fe9-4ffb20f6540b" providerId="ADAL" clId="{E02C6624-81E3-47A7-884D-70566711455B}" dt="2023-04-26T03:05:11.297" v="1694" actId="2696"/>
          <pc:sldLayoutMkLst>
            <pc:docMk/>
            <pc:sldMasterMk cId="1559011778" sldId="2147484529"/>
            <pc:sldLayoutMk cId="1352634416" sldId="2147484536"/>
          </pc:sldLayoutMkLst>
        </pc:sldLayoutChg>
        <pc:sldLayoutChg chg="del">
          <pc:chgData name="曹淑娟" userId="608a8294-7488-4d69-8fe9-4ffb20f6540b" providerId="ADAL" clId="{E02C6624-81E3-47A7-884D-70566711455B}" dt="2023-04-26T03:05:11.298" v="1695" actId="2696"/>
          <pc:sldLayoutMkLst>
            <pc:docMk/>
            <pc:sldMasterMk cId="1559011778" sldId="2147484529"/>
            <pc:sldLayoutMk cId="2189552132" sldId="2147484537"/>
          </pc:sldLayoutMkLst>
        </pc:sldLayoutChg>
        <pc:sldLayoutChg chg="del">
          <pc:chgData name="曹淑娟" userId="608a8294-7488-4d69-8fe9-4ffb20f6540b" providerId="ADAL" clId="{E02C6624-81E3-47A7-884D-70566711455B}" dt="2023-04-26T03:05:11.298" v="1696" actId="2696"/>
          <pc:sldLayoutMkLst>
            <pc:docMk/>
            <pc:sldMasterMk cId="1559011778" sldId="2147484529"/>
            <pc:sldLayoutMk cId="63391776" sldId="2147484538"/>
          </pc:sldLayoutMkLst>
        </pc:sldLayoutChg>
        <pc:sldLayoutChg chg="del">
          <pc:chgData name="曹淑娟" userId="608a8294-7488-4d69-8fe9-4ffb20f6540b" providerId="ADAL" clId="{E02C6624-81E3-47A7-884D-70566711455B}" dt="2023-04-26T03:05:11.299" v="1697" actId="2696"/>
          <pc:sldLayoutMkLst>
            <pc:docMk/>
            <pc:sldMasterMk cId="1559011778" sldId="2147484529"/>
            <pc:sldLayoutMk cId="2880334065" sldId="2147484539"/>
          </pc:sldLayoutMkLst>
        </pc:sldLayoutChg>
        <pc:sldLayoutChg chg="del">
          <pc:chgData name="曹淑娟" userId="608a8294-7488-4d69-8fe9-4ffb20f6540b" providerId="ADAL" clId="{E02C6624-81E3-47A7-884D-70566711455B}" dt="2023-04-26T03:05:11.299" v="1698" actId="2696"/>
          <pc:sldLayoutMkLst>
            <pc:docMk/>
            <pc:sldMasterMk cId="1559011778" sldId="2147484529"/>
            <pc:sldLayoutMk cId="3902223035" sldId="2147484540"/>
          </pc:sldLayoutMkLst>
        </pc:sldLayoutChg>
      </pc:sldMasterChg>
      <pc:sldMasterChg chg="del delSldLayout">
        <pc:chgData name="曹淑娟" userId="608a8294-7488-4d69-8fe9-4ffb20f6540b" providerId="ADAL" clId="{E02C6624-81E3-47A7-884D-70566711455B}" dt="2023-04-26T03:29:59.290" v="2107" actId="2696"/>
        <pc:sldMasterMkLst>
          <pc:docMk/>
          <pc:sldMasterMk cId="4258611570" sldId="2147484541"/>
        </pc:sldMasterMkLst>
        <pc:sldLayoutChg chg="del">
          <pc:chgData name="曹淑娟" userId="608a8294-7488-4d69-8fe9-4ffb20f6540b" providerId="ADAL" clId="{E02C6624-81E3-47A7-884D-70566711455B}" dt="2023-04-26T03:29:59.286" v="2098" actId="2696"/>
          <pc:sldLayoutMkLst>
            <pc:docMk/>
            <pc:sldMasterMk cId="4258611570" sldId="2147484541"/>
            <pc:sldLayoutMk cId="3762127372" sldId="2147484542"/>
          </pc:sldLayoutMkLst>
        </pc:sldLayoutChg>
        <pc:sldLayoutChg chg="del">
          <pc:chgData name="曹淑娟" userId="608a8294-7488-4d69-8fe9-4ffb20f6540b" providerId="ADAL" clId="{E02C6624-81E3-47A7-884D-70566711455B}" dt="2023-04-26T03:29:59.286" v="2099" actId="2696"/>
          <pc:sldLayoutMkLst>
            <pc:docMk/>
            <pc:sldMasterMk cId="4258611570" sldId="2147484541"/>
            <pc:sldLayoutMk cId="873709894" sldId="2147484543"/>
          </pc:sldLayoutMkLst>
        </pc:sldLayoutChg>
        <pc:sldLayoutChg chg="del">
          <pc:chgData name="曹淑娟" userId="608a8294-7488-4d69-8fe9-4ffb20f6540b" providerId="ADAL" clId="{E02C6624-81E3-47A7-884D-70566711455B}" dt="2023-04-26T03:29:59.287" v="2100" actId="2696"/>
          <pc:sldLayoutMkLst>
            <pc:docMk/>
            <pc:sldMasterMk cId="4258611570" sldId="2147484541"/>
            <pc:sldLayoutMk cId="530690387" sldId="2147484544"/>
          </pc:sldLayoutMkLst>
        </pc:sldLayoutChg>
        <pc:sldLayoutChg chg="del">
          <pc:chgData name="曹淑娟" userId="608a8294-7488-4d69-8fe9-4ffb20f6540b" providerId="ADAL" clId="{E02C6624-81E3-47A7-884D-70566711455B}" dt="2023-04-26T03:29:59.287" v="2101" actId="2696"/>
          <pc:sldLayoutMkLst>
            <pc:docMk/>
            <pc:sldMasterMk cId="4258611570" sldId="2147484541"/>
            <pc:sldLayoutMk cId="4085483426" sldId="2147484545"/>
          </pc:sldLayoutMkLst>
        </pc:sldLayoutChg>
        <pc:sldLayoutChg chg="del">
          <pc:chgData name="曹淑娟" userId="608a8294-7488-4d69-8fe9-4ffb20f6540b" providerId="ADAL" clId="{E02C6624-81E3-47A7-884D-70566711455B}" dt="2023-04-26T03:29:59.288" v="2102" actId="2696"/>
          <pc:sldLayoutMkLst>
            <pc:docMk/>
            <pc:sldMasterMk cId="4258611570" sldId="2147484541"/>
            <pc:sldLayoutMk cId="3005191442" sldId="2147484546"/>
          </pc:sldLayoutMkLst>
        </pc:sldLayoutChg>
        <pc:sldLayoutChg chg="del">
          <pc:chgData name="曹淑娟" userId="608a8294-7488-4d69-8fe9-4ffb20f6540b" providerId="ADAL" clId="{E02C6624-81E3-47A7-884D-70566711455B}" dt="2023-04-26T03:29:59.288" v="2103" actId="2696"/>
          <pc:sldLayoutMkLst>
            <pc:docMk/>
            <pc:sldMasterMk cId="4258611570" sldId="2147484541"/>
            <pc:sldLayoutMk cId="3623198226" sldId="2147484547"/>
          </pc:sldLayoutMkLst>
        </pc:sldLayoutChg>
        <pc:sldLayoutChg chg="del">
          <pc:chgData name="曹淑娟" userId="608a8294-7488-4d69-8fe9-4ffb20f6540b" providerId="ADAL" clId="{E02C6624-81E3-47A7-884D-70566711455B}" dt="2023-04-26T03:29:59.289" v="2104" actId="2696"/>
          <pc:sldLayoutMkLst>
            <pc:docMk/>
            <pc:sldMasterMk cId="4258611570" sldId="2147484541"/>
            <pc:sldLayoutMk cId="1508562971" sldId="2147484548"/>
          </pc:sldLayoutMkLst>
        </pc:sldLayoutChg>
        <pc:sldLayoutChg chg="del">
          <pc:chgData name="曹淑娟" userId="608a8294-7488-4d69-8fe9-4ffb20f6540b" providerId="ADAL" clId="{E02C6624-81E3-47A7-884D-70566711455B}" dt="2023-04-26T03:29:59.289" v="2105" actId="2696"/>
          <pc:sldLayoutMkLst>
            <pc:docMk/>
            <pc:sldMasterMk cId="4258611570" sldId="2147484541"/>
            <pc:sldLayoutMk cId="1168587788" sldId="2147484549"/>
          </pc:sldLayoutMkLst>
        </pc:sldLayoutChg>
        <pc:sldLayoutChg chg="del">
          <pc:chgData name="曹淑娟" userId="608a8294-7488-4d69-8fe9-4ffb20f6540b" providerId="ADAL" clId="{E02C6624-81E3-47A7-884D-70566711455B}" dt="2023-04-26T03:29:59.290" v="2106" actId="2696"/>
          <pc:sldLayoutMkLst>
            <pc:docMk/>
            <pc:sldMasterMk cId="4258611570" sldId="2147484541"/>
            <pc:sldLayoutMk cId="744854214" sldId="2147484550"/>
          </pc:sldLayoutMkLst>
        </pc:sldLayoutChg>
      </pc:sldMasterChg>
    </pc:docChg>
  </pc:docChgLst>
  <pc:docChgLst>
    <pc:chgData name="曹淑娟" userId="608a8294-7488-4d69-8fe9-4ffb20f6540b" providerId="ADAL" clId="{A1C0B336-EFD9-44BE-958F-A2977DE6E948}"/>
    <pc:docChg chg="delSld modSld delMainMaster">
      <pc:chgData name="曹淑娟" userId="608a8294-7488-4d69-8fe9-4ffb20f6540b" providerId="ADAL" clId="{A1C0B336-EFD9-44BE-958F-A2977DE6E948}" dt="2023-04-26T03:48:03.034" v="286" actId="20577"/>
      <pc:docMkLst>
        <pc:docMk/>
      </pc:docMkLst>
      <pc:sldChg chg="modSp">
        <pc:chgData name="曹淑娟" userId="608a8294-7488-4d69-8fe9-4ffb20f6540b" providerId="ADAL" clId="{A1C0B336-EFD9-44BE-958F-A2977DE6E948}" dt="2023-04-26T03:48:03.034" v="286" actId="20577"/>
        <pc:sldMkLst>
          <pc:docMk/>
          <pc:sldMk cId="4000642496" sldId="493"/>
        </pc:sldMkLst>
        <pc:spChg chg="mod">
          <ac:chgData name="曹淑娟" userId="608a8294-7488-4d69-8fe9-4ffb20f6540b" providerId="ADAL" clId="{A1C0B336-EFD9-44BE-958F-A2977DE6E948}" dt="2023-04-26T03:48:03.034" v="286" actId="20577"/>
          <ac:spMkLst>
            <pc:docMk/>
            <pc:sldMk cId="4000642496" sldId="493"/>
            <ac:spMk id="7" creationId="{914AC2C0-DA09-4A03-B7F9-087949269174}"/>
          </ac:spMkLst>
        </pc:spChg>
      </pc:sldChg>
      <pc:sldChg chg="del">
        <pc:chgData name="曹淑娟" userId="608a8294-7488-4d69-8fe9-4ffb20f6540b" providerId="ADAL" clId="{A1C0B336-EFD9-44BE-958F-A2977DE6E948}" dt="2023-04-26T03:46:26.603" v="11" actId="2696"/>
        <pc:sldMkLst>
          <pc:docMk/>
          <pc:sldMk cId="1415047953" sldId="796"/>
        </pc:sldMkLst>
      </pc:sldChg>
      <pc:sldChg chg="del">
        <pc:chgData name="曹淑娟" userId="608a8294-7488-4d69-8fe9-4ffb20f6540b" providerId="ADAL" clId="{A1C0B336-EFD9-44BE-958F-A2977DE6E948}" dt="2023-04-26T03:46:26.582" v="9" actId="2696"/>
        <pc:sldMkLst>
          <pc:docMk/>
          <pc:sldMk cId="468639913" sldId="809"/>
        </pc:sldMkLst>
      </pc:sldChg>
      <pc:sldChg chg="del">
        <pc:chgData name="曹淑娟" userId="608a8294-7488-4d69-8fe9-4ffb20f6540b" providerId="ADAL" clId="{A1C0B336-EFD9-44BE-958F-A2977DE6E948}" dt="2023-04-26T03:46:26.654" v="42" actId="2696"/>
        <pc:sldMkLst>
          <pc:docMk/>
          <pc:sldMk cId="3383236633" sldId="811"/>
        </pc:sldMkLst>
      </pc:sldChg>
      <pc:sldChg chg="del">
        <pc:chgData name="曹淑娟" userId="608a8294-7488-4d69-8fe9-4ffb20f6540b" providerId="ADAL" clId="{A1C0B336-EFD9-44BE-958F-A2977DE6E948}" dt="2023-04-26T03:46:27.018" v="161" actId="2696"/>
        <pc:sldMkLst>
          <pc:docMk/>
          <pc:sldMk cId="993661600" sldId="815"/>
        </pc:sldMkLst>
      </pc:sldChg>
      <pc:sldChg chg="del">
        <pc:chgData name="曹淑娟" userId="608a8294-7488-4d69-8fe9-4ffb20f6540b" providerId="ADAL" clId="{A1C0B336-EFD9-44BE-958F-A2977DE6E948}" dt="2023-04-26T03:46:27.033" v="163" actId="2696"/>
        <pc:sldMkLst>
          <pc:docMk/>
          <pc:sldMk cId="2484230935" sldId="819"/>
        </pc:sldMkLst>
      </pc:sldChg>
      <pc:sldChg chg="del">
        <pc:chgData name="曹淑娟" userId="608a8294-7488-4d69-8fe9-4ffb20f6540b" providerId="ADAL" clId="{A1C0B336-EFD9-44BE-958F-A2977DE6E948}" dt="2023-04-26T03:46:27.040" v="164" actId="2696"/>
        <pc:sldMkLst>
          <pc:docMk/>
          <pc:sldMk cId="2294476724" sldId="820"/>
        </pc:sldMkLst>
      </pc:sldChg>
      <pc:sldChg chg="del">
        <pc:chgData name="曹淑娟" userId="608a8294-7488-4d69-8fe9-4ffb20f6540b" providerId="ADAL" clId="{A1C0B336-EFD9-44BE-958F-A2977DE6E948}" dt="2023-04-26T03:46:27.050" v="165" actId="2696"/>
        <pc:sldMkLst>
          <pc:docMk/>
          <pc:sldMk cId="2046729936" sldId="821"/>
        </pc:sldMkLst>
      </pc:sldChg>
      <pc:sldChg chg="del">
        <pc:chgData name="曹淑娟" userId="608a8294-7488-4d69-8fe9-4ffb20f6540b" providerId="ADAL" clId="{A1C0B336-EFD9-44BE-958F-A2977DE6E948}" dt="2023-04-26T03:46:27.064" v="167" actId="2696"/>
        <pc:sldMkLst>
          <pc:docMk/>
          <pc:sldMk cId="2415478519" sldId="828"/>
        </pc:sldMkLst>
      </pc:sldChg>
      <pc:sldChg chg="del">
        <pc:chgData name="曹淑娟" userId="608a8294-7488-4d69-8fe9-4ffb20f6540b" providerId="ADAL" clId="{A1C0B336-EFD9-44BE-958F-A2977DE6E948}" dt="2023-04-26T03:46:27.080" v="169" actId="2696"/>
        <pc:sldMkLst>
          <pc:docMk/>
          <pc:sldMk cId="4152449584" sldId="833"/>
        </pc:sldMkLst>
      </pc:sldChg>
      <pc:sldChg chg="del">
        <pc:chgData name="曹淑娟" userId="608a8294-7488-4d69-8fe9-4ffb20f6540b" providerId="ADAL" clId="{A1C0B336-EFD9-44BE-958F-A2977DE6E948}" dt="2023-04-26T03:46:27.213" v="185" actId="2696"/>
        <pc:sldMkLst>
          <pc:docMk/>
          <pc:sldMk cId="1611266338" sldId="834"/>
        </pc:sldMkLst>
      </pc:sldChg>
      <pc:sldChg chg="del">
        <pc:chgData name="曹淑娟" userId="608a8294-7488-4d69-8fe9-4ffb20f6540b" providerId="ADAL" clId="{A1C0B336-EFD9-44BE-958F-A2977DE6E948}" dt="2023-04-26T03:46:27.139" v="176" actId="2696"/>
        <pc:sldMkLst>
          <pc:docMk/>
          <pc:sldMk cId="3033761864" sldId="836"/>
        </pc:sldMkLst>
      </pc:sldChg>
      <pc:sldChg chg="del">
        <pc:chgData name="曹淑娟" userId="608a8294-7488-4d69-8fe9-4ffb20f6540b" providerId="ADAL" clId="{A1C0B336-EFD9-44BE-958F-A2977DE6E948}" dt="2023-04-26T03:46:27.153" v="177" actId="2696"/>
        <pc:sldMkLst>
          <pc:docMk/>
          <pc:sldMk cId="114354268" sldId="837"/>
        </pc:sldMkLst>
      </pc:sldChg>
      <pc:sldChg chg="del">
        <pc:chgData name="曹淑娟" userId="608a8294-7488-4d69-8fe9-4ffb20f6540b" providerId="ADAL" clId="{A1C0B336-EFD9-44BE-958F-A2977DE6E948}" dt="2023-04-26T03:46:27.200" v="183" actId="2696"/>
        <pc:sldMkLst>
          <pc:docMk/>
          <pc:sldMk cId="1708561172" sldId="840"/>
        </pc:sldMkLst>
      </pc:sldChg>
      <pc:sldChg chg="del">
        <pc:chgData name="曹淑娟" userId="608a8294-7488-4d69-8fe9-4ffb20f6540b" providerId="ADAL" clId="{A1C0B336-EFD9-44BE-958F-A2977DE6E948}" dt="2023-04-26T03:46:27.192" v="182" actId="2696"/>
        <pc:sldMkLst>
          <pc:docMk/>
          <pc:sldMk cId="1346427957" sldId="841"/>
        </pc:sldMkLst>
      </pc:sldChg>
      <pc:sldChg chg="del">
        <pc:chgData name="曹淑娟" userId="608a8294-7488-4d69-8fe9-4ffb20f6540b" providerId="ADAL" clId="{A1C0B336-EFD9-44BE-958F-A2977DE6E948}" dt="2023-04-26T03:46:27.236" v="187" actId="2696"/>
        <pc:sldMkLst>
          <pc:docMk/>
          <pc:sldMk cId="42729521" sldId="843"/>
        </pc:sldMkLst>
      </pc:sldChg>
      <pc:sldChg chg="del">
        <pc:chgData name="曹淑娟" userId="608a8294-7488-4d69-8fe9-4ffb20f6540b" providerId="ADAL" clId="{A1C0B336-EFD9-44BE-958F-A2977DE6E948}" dt="2023-04-26T03:46:27.226" v="186" actId="2696"/>
        <pc:sldMkLst>
          <pc:docMk/>
          <pc:sldMk cId="748244107" sldId="844"/>
        </pc:sldMkLst>
      </pc:sldChg>
      <pc:sldChg chg="del">
        <pc:chgData name="曹淑娟" userId="608a8294-7488-4d69-8fe9-4ffb20f6540b" providerId="ADAL" clId="{A1C0B336-EFD9-44BE-958F-A2977DE6E948}" dt="2023-04-26T03:46:27.242" v="188" actId="2696"/>
        <pc:sldMkLst>
          <pc:docMk/>
          <pc:sldMk cId="2300350368" sldId="846"/>
        </pc:sldMkLst>
      </pc:sldChg>
      <pc:sldChg chg="del">
        <pc:chgData name="曹淑娟" userId="608a8294-7488-4d69-8fe9-4ffb20f6540b" providerId="ADAL" clId="{A1C0B336-EFD9-44BE-958F-A2977DE6E948}" dt="2023-04-26T03:46:27.272" v="195" actId="2696"/>
        <pc:sldMkLst>
          <pc:docMk/>
          <pc:sldMk cId="1552562533" sldId="848"/>
        </pc:sldMkLst>
      </pc:sldChg>
      <pc:sldChg chg="del">
        <pc:chgData name="曹淑娟" userId="608a8294-7488-4d69-8fe9-4ffb20f6540b" providerId="ADAL" clId="{A1C0B336-EFD9-44BE-958F-A2977DE6E948}" dt="2023-04-26T03:46:27.277" v="196" actId="2696"/>
        <pc:sldMkLst>
          <pc:docMk/>
          <pc:sldMk cId="2274166103" sldId="850"/>
        </pc:sldMkLst>
      </pc:sldChg>
      <pc:sldChg chg="del">
        <pc:chgData name="曹淑娟" userId="608a8294-7488-4d69-8fe9-4ffb20f6540b" providerId="ADAL" clId="{A1C0B336-EFD9-44BE-958F-A2977DE6E948}" dt="2023-04-26T03:46:27.305" v="200" actId="2696"/>
        <pc:sldMkLst>
          <pc:docMk/>
          <pc:sldMk cId="2076628831" sldId="854"/>
        </pc:sldMkLst>
      </pc:sldChg>
      <pc:sldChg chg="del">
        <pc:chgData name="曹淑娟" userId="608a8294-7488-4d69-8fe9-4ffb20f6540b" providerId="ADAL" clId="{A1C0B336-EFD9-44BE-958F-A2977DE6E948}" dt="2023-04-26T03:46:27.334" v="204" actId="2696"/>
        <pc:sldMkLst>
          <pc:docMk/>
          <pc:sldMk cId="1035843837" sldId="856"/>
        </pc:sldMkLst>
      </pc:sldChg>
      <pc:sldChg chg="del">
        <pc:chgData name="曹淑娟" userId="608a8294-7488-4d69-8fe9-4ffb20f6540b" providerId="ADAL" clId="{A1C0B336-EFD9-44BE-958F-A2977DE6E948}" dt="2023-04-26T03:46:27.346" v="205" actId="2696"/>
        <pc:sldMkLst>
          <pc:docMk/>
          <pc:sldMk cId="1108660201" sldId="858"/>
        </pc:sldMkLst>
      </pc:sldChg>
      <pc:sldChg chg="del">
        <pc:chgData name="曹淑娟" userId="608a8294-7488-4d69-8fe9-4ffb20f6540b" providerId="ADAL" clId="{A1C0B336-EFD9-44BE-958F-A2977DE6E948}" dt="2023-04-26T03:46:27.358" v="206" actId="2696"/>
        <pc:sldMkLst>
          <pc:docMk/>
          <pc:sldMk cId="1250357477" sldId="859"/>
        </pc:sldMkLst>
      </pc:sldChg>
      <pc:sldChg chg="del">
        <pc:chgData name="曹淑娟" userId="608a8294-7488-4d69-8fe9-4ffb20f6540b" providerId="ADAL" clId="{A1C0B336-EFD9-44BE-958F-A2977DE6E948}" dt="2023-04-26T03:46:27.415" v="207" actId="2696"/>
        <pc:sldMkLst>
          <pc:docMk/>
          <pc:sldMk cId="600508260" sldId="860"/>
        </pc:sldMkLst>
      </pc:sldChg>
      <pc:sldChg chg="del">
        <pc:chgData name="曹淑娟" userId="608a8294-7488-4d69-8fe9-4ffb20f6540b" providerId="ADAL" clId="{A1C0B336-EFD9-44BE-958F-A2977DE6E948}" dt="2023-04-26T03:46:27.326" v="203" actId="2696"/>
        <pc:sldMkLst>
          <pc:docMk/>
          <pc:sldMk cId="862335037" sldId="861"/>
        </pc:sldMkLst>
      </pc:sldChg>
      <pc:sldChg chg="del">
        <pc:chgData name="曹淑娟" userId="608a8294-7488-4d69-8fe9-4ffb20f6540b" providerId="ADAL" clId="{A1C0B336-EFD9-44BE-958F-A2977DE6E948}" dt="2023-04-26T03:46:27.489" v="242" actId="2696"/>
        <pc:sldMkLst>
          <pc:docMk/>
          <pc:sldMk cId="4246449781" sldId="867"/>
        </pc:sldMkLst>
      </pc:sldChg>
      <pc:sldChg chg="del">
        <pc:chgData name="曹淑娟" userId="608a8294-7488-4d69-8fe9-4ffb20f6540b" providerId="ADAL" clId="{A1C0B336-EFD9-44BE-958F-A2977DE6E948}" dt="2023-04-26T03:46:27.513" v="245" actId="2696"/>
        <pc:sldMkLst>
          <pc:docMk/>
          <pc:sldMk cId="1027643024" sldId="869"/>
        </pc:sldMkLst>
      </pc:sldChg>
      <pc:sldChg chg="del">
        <pc:chgData name="曹淑娟" userId="608a8294-7488-4d69-8fe9-4ffb20f6540b" providerId="ADAL" clId="{A1C0B336-EFD9-44BE-958F-A2977DE6E948}" dt="2023-04-26T03:46:27.591" v="246" actId="2696"/>
        <pc:sldMkLst>
          <pc:docMk/>
          <pc:sldMk cId="3958604450" sldId="870"/>
        </pc:sldMkLst>
      </pc:sldChg>
      <pc:sldChg chg="del">
        <pc:chgData name="曹淑娟" userId="608a8294-7488-4d69-8fe9-4ffb20f6540b" providerId="ADAL" clId="{A1C0B336-EFD9-44BE-958F-A2977DE6E948}" dt="2023-04-26T03:46:26.493" v="3" actId="2696"/>
        <pc:sldMkLst>
          <pc:docMk/>
          <pc:sldMk cId="1172959854" sldId="871"/>
        </pc:sldMkLst>
      </pc:sldChg>
      <pc:sldChg chg="del">
        <pc:chgData name="曹淑娟" userId="608a8294-7488-4d69-8fe9-4ffb20f6540b" providerId="ADAL" clId="{A1C0B336-EFD9-44BE-958F-A2977DE6E948}" dt="2023-04-26T03:46:26.520" v="4" actId="2696"/>
        <pc:sldMkLst>
          <pc:docMk/>
          <pc:sldMk cId="2765228906" sldId="872"/>
        </pc:sldMkLst>
      </pc:sldChg>
      <pc:sldChg chg="del">
        <pc:chgData name="曹淑娟" userId="608a8294-7488-4d69-8fe9-4ffb20f6540b" providerId="ADAL" clId="{A1C0B336-EFD9-44BE-958F-A2977DE6E948}" dt="2023-04-26T03:46:26.537" v="5" actId="2696"/>
        <pc:sldMkLst>
          <pc:docMk/>
          <pc:sldMk cId="3738258770" sldId="873"/>
        </pc:sldMkLst>
      </pc:sldChg>
      <pc:sldChg chg="del">
        <pc:chgData name="曹淑娟" userId="608a8294-7488-4d69-8fe9-4ffb20f6540b" providerId="ADAL" clId="{A1C0B336-EFD9-44BE-958F-A2977DE6E948}" dt="2023-04-26T03:46:26.546" v="6" actId="2696"/>
        <pc:sldMkLst>
          <pc:docMk/>
          <pc:sldMk cId="3334997015" sldId="874"/>
        </pc:sldMkLst>
      </pc:sldChg>
      <pc:sldChg chg="del">
        <pc:chgData name="曹淑娟" userId="608a8294-7488-4d69-8fe9-4ffb20f6540b" providerId="ADAL" clId="{A1C0B336-EFD9-44BE-958F-A2977DE6E948}" dt="2023-04-26T03:46:26.558" v="7" actId="2696"/>
        <pc:sldMkLst>
          <pc:docMk/>
          <pc:sldMk cId="3354140028" sldId="875"/>
        </pc:sldMkLst>
      </pc:sldChg>
      <pc:sldChg chg="del">
        <pc:chgData name="曹淑娟" userId="608a8294-7488-4d69-8fe9-4ffb20f6540b" providerId="ADAL" clId="{A1C0B336-EFD9-44BE-958F-A2977DE6E948}" dt="2023-04-26T03:46:27.612" v="268" actId="2696"/>
        <pc:sldMkLst>
          <pc:docMk/>
          <pc:sldMk cId="1863025408" sldId="876"/>
        </pc:sldMkLst>
      </pc:sldChg>
      <pc:sldChg chg="del">
        <pc:chgData name="曹淑娟" userId="608a8294-7488-4d69-8fe9-4ffb20f6540b" providerId="ADAL" clId="{A1C0B336-EFD9-44BE-958F-A2977DE6E948}" dt="2023-04-26T03:46:26.412" v="0" actId="2696"/>
        <pc:sldMkLst>
          <pc:docMk/>
          <pc:sldMk cId="884611320" sldId="889"/>
        </pc:sldMkLst>
      </pc:sldChg>
      <pc:sldChg chg="del">
        <pc:chgData name="曹淑娟" userId="608a8294-7488-4d69-8fe9-4ffb20f6540b" providerId="ADAL" clId="{A1C0B336-EFD9-44BE-958F-A2977DE6E948}" dt="2023-04-26T03:46:26.629" v="27" actId="2696"/>
        <pc:sldMkLst>
          <pc:docMk/>
          <pc:sldMk cId="1616947201" sldId="890"/>
        </pc:sldMkLst>
      </pc:sldChg>
      <pc:sldChg chg="del">
        <pc:chgData name="曹淑娟" userId="608a8294-7488-4d69-8fe9-4ffb20f6540b" providerId="ADAL" clId="{A1C0B336-EFD9-44BE-958F-A2977DE6E948}" dt="2023-04-26T03:46:26.673" v="43" actId="2696"/>
        <pc:sldMkLst>
          <pc:docMk/>
          <pc:sldMk cId="1690825611" sldId="892"/>
        </pc:sldMkLst>
      </pc:sldChg>
      <pc:sldChg chg="del">
        <pc:chgData name="曹淑娟" userId="608a8294-7488-4d69-8fe9-4ffb20f6540b" providerId="ADAL" clId="{A1C0B336-EFD9-44BE-958F-A2977DE6E948}" dt="2023-04-26T03:46:26.706" v="46" actId="2696"/>
        <pc:sldMkLst>
          <pc:docMk/>
          <pc:sldMk cId="2726302943" sldId="893"/>
        </pc:sldMkLst>
      </pc:sldChg>
      <pc:sldChg chg="del">
        <pc:chgData name="曹淑娟" userId="608a8294-7488-4d69-8fe9-4ffb20f6540b" providerId="ADAL" clId="{A1C0B336-EFD9-44BE-958F-A2977DE6E948}" dt="2023-04-26T03:46:26.714" v="47" actId="2696"/>
        <pc:sldMkLst>
          <pc:docMk/>
          <pc:sldMk cId="3927290816" sldId="894"/>
        </pc:sldMkLst>
      </pc:sldChg>
      <pc:sldChg chg="del">
        <pc:chgData name="曹淑娟" userId="608a8294-7488-4d69-8fe9-4ffb20f6540b" providerId="ADAL" clId="{A1C0B336-EFD9-44BE-958F-A2977DE6E948}" dt="2023-04-26T03:46:26.723" v="48" actId="2696"/>
        <pc:sldMkLst>
          <pc:docMk/>
          <pc:sldMk cId="1816114823" sldId="895"/>
        </pc:sldMkLst>
      </pc:sldChg>
      <pc:sldChg chg="del">
        <pc:chgData name="曹淑娟" userId="608a8294-7488-4d69-8fe9-4ffb20f6540b" providerId="ADAL" clId="{A1C0B336-EFD9-44BE-958F-A2977DE6E948}" dt="2023-04-26T03:46:26.694" v="45" actId="2696"/>
        <pc:sldMkLst>
          <pc:docMk/>
          <pc:sldMk cId="1445926710" sldId="896"/>
        </pc:sldMkLst>
      </pc:sldChg>
      <pc:sldChg chg="del">
        <pc:chgData name="曹淑娟" userId="608a8294-7488-4d69-8fe9-4ffb20f6540b" providerId="ADAL" clId="{A1C0B336-EFD9-44BE-958F-A2977DE6E948}" dt="2023-04-26T03:46:26.779" v="81" actId="2696"/>
        <pc:sldMkLst>
          <pc:docMk/>
          <pc:sldMk cId="2562944826" sldId="897"/>
        </pc:sldMkLst>
      </pc:sldChg>
      <pc:sldChg chg="del">
        <pc:chgData name="曹淑娟" userId="608a8294-7488-4d69-8fe9-4ffb20f6540b" providerId="ADAL" clId="{A1C0B336-EFD9-44BE-958F-A2977DE6E948}" dt="2023-04-26T03:46:26.747" v="64" actId="2696"/>
        <pc:sldMkLst>
          <pc:docMk/>
          <pc:sldMk cId="323351105" sldId="898"/>
        </pc:sldMkLst>
      </pc:sldChg>
      <pc:sldChg chg="del">
        <pc:chgData name="曹淑娟" userId="608a8294-7488-4d69-8fe9-4ffb20f6540b" providerId="ADAL" clId="{A1C0B336-EFD9-44BE-958F-A2977DE6E948}" dt="2023-04-26T03:46:26.804" v="97" actId="2696"/>
        <pc:sldMkLst>
          <pc:docMk/>
          <pc:sldMk cId="1998529261" sldId="903"/>
        </pc:sldMkLst>
      </pc:sldChg>
      <pc:sldChg chg="del">
        <pc:chgData name="曹淑娟" userId="608a8294-7488-4d69-8fe9-4ffb20f6540b" providerId="ADAL" clId="{A1C0B336-EFD9-44BE-958F-A2977DE6E948}" dt="2023-04-26T03:46:26.811" v="98" actId="2696"/>
        <pc:sldMkLst>
          <pc:docMk/>
          <pc:sldMk cId="897839156" sldId="904"/>
        </pc:sldMkLst>
      </pc:sldChg>
      <pc:sldChg chg="del">
        <pc:chgData name="曹淑娟" userId="608a8294-7488-4d69-8fe9-4ffb20f6540b" providerId="ADAL" clId="{A1C0B336-EFD9-44BE-958F-A2977DE6E948}" dt="2023-04-26T03:46:26.841" v="114" actId="2696"/>
        <pc:sldMkLst>
          <pc:docMk/>
          <pc:sldMk cId="2386972354" sldId="906"/>
        </pc:sldMkLst>
      </pc:sldChg>
      <pc:sldChg chg="del">
        <pc:chgData name="曹淑娟" userId="608a8294-7488-4d69-8fe9-4ffb20f6540b" providerId="ADAL" clId="{A1C0B336-EFD9-44BE-958F-A2977DE6E948}" dt="2023-04-26T03:46:26.856" v="129" actId="2696"/>
        <pc:sldMkLst>
          <pc:docMk/>
          <pc:sldMk cId="93790011" sldId="907"/>
        </pc:sldMkLst>
      </pc:sldChg>
      <pc:sldChg chg="del">
        <pc:chgData name="曹淑娟" userId="608a8294-7488-4d69-8fe9-4ffb20f6540b" providerId="ADAL" clId="{A1C0B336-EFD9-44BE-958F-A2977DE6E948}" dt="2023-04-26T03:46:26.863" v="130" actId="2696"/>
        <pc:sldMkLst>
          <pc:docMk/>
          <pc:sldMk cId="2305101331" sldId="908"/>
        </pc:sldMkLst>
      </pc:sldChg>
      <pc:sldChg chg="modTransition">
        <pc:chgData name="曹淑娟" userId="608a8294-7488-4d69-8fe9-4ffb20f6540b" providerId="ADAL" clId="{A1C0B336-EFD9-44BE-958F-A2977DE6E948}" dt="2023-04-26T03:47:10.738" v="284"/>
        <pc:sldMkLst>
          <pc:docMk/>
          <pc:sldMk cId="850310534" sldId="912"/>
        </pc:sldMkLst>
      </pc:sldChg>
      <pc:sldChg chg="del">
        <pc:chgData name="曹淑娟" userId="608a8294-7488-4d69-8fe9-4ffb20f6540b" providerId="ADAL" clId="{A1C0B336-EFD9-44BE-958F-A2977DE6E948}" dt="2023-04-26T03:46:26.571" v="8" actId="2696"/>
        <pc:sldMkLst>
          <pc:docMk/>
          <pc:sldMk cId="95681553" sldId="932"/>
        </pc:sldMkLst>
      </pc:sldChg>
      <pc:sldChg chg="del">
        <pc:chgData name="曹淑娟" userId="608a8294-7488-4d69-8fe9-4ffb20f6540b" providerId="ADAL" clId="{A1C0B336-EFD9-44BE-958F-A2977DE6E948}" dt="2023-04-26T03:46:26.593" v="10" actId="2696"/>
        <pc:sldMkLst>
          <pc:docMk/>
          <pc:sldMk cId="379659522" sldId="936"/>
        </pc:sldMkLst>
      </pc:sldChg>
      <pc:sldChg chg="del">
        <pc:chgData name="曹淑娟" userId="608a8294-7488-4d69-8fe9-4ffb20f6540b" providerId="ADAL" clId="{A1C0B336-EFD9-44BE-958F-A2977DE6E948}" dt="2023-04-26T03:46:26.928" v="160" actId="2696"/>
        <pc:sldMkLst>
          <pc:docMk/>
          <pc:sldMk cId="3414705447" sldId="940"/>
        </pc:sldMkLst>
      </pc:sldChg>
      <pc:sldChg chg="del">
        <pc:chgData name="曹淑娟" userId="608a8294-7488-4d69-8fe9-4ffb20f6540b" providerId="ADAL" clId="{A1C0B336-EFD9-44BE-958F-A2977DE6E948}" dt="2023-04-26T03:46:27.471" v="227" actId="2696"/>
        <pc:sldMkLst>
          <pc:docMk/>
          <pc:sldMk cId="3580365861" sldId="941"/>
        </pc:sldMkLst>
      </pc:sldChg>
      <pc:sldChg chg="del">
        <pc:chgData name="曹淑娟" userId="608a8294-7488-4d69-8fe9-4ffb20f6540b" providerId="ADAL" clId="{A1C0B336-EFD9-44BE-958F-A2977DE6E948}" dt="2023-04-26T03:46:26.684" v="44" actId="2696"/>
        <pc:sldMkLst>
          <pc:docMk/>
          <pc:sldMk cId="2884293447" sldId="945"/>
        </pc:sldMkLst>
      </pc:sldChg>
      <pc:sldChg chg="del">
        <pc:chgData name="曹淑娟" userId="608a8294-7488-4d69-8fe9-4ffb20f6540b" providerId="ADAL" clId="{A1C0B336-EFD9-44BE-958F-A2977DE6E948}" dt="2023-04-26T03:46:26.610" v="12" actId="2696"/>
        <pc:sldMkLst>
          <pc:docMk/>
          <pc:sldMk cId="2558631688" sldId="946"/>
        </pc:sldMkLst>
      </pc:sldChg>
      <pc:sldChg chg="del">
        <pc:chgData name="曹淑娟" userId="608a8294-7488-4d69-8fe9-4ffb20f6540b" providerId="ADAL" clId="{A1C0B336-EFD9-44BE-958F-A2977DE6E948}" dt="2023-04-26T03:46:26.739" v="63" actId="2696"/>
        <pc:sldMkLst>
          <pc:docMk/>
          <pc:sldMk cId="4153646168" sldId="947"/>
        </pc:sldMkLst>
      </pc:sldChg>
      <pc:sldChg chg="del">
        <pc:chgData name="曹淑娟" userId="608a8294-7488-4d69-8fe9-4ffb20f6540b" providerId="ADAL" clId="{A1C0B336-EFD9-44BE-958F-A2977DE6E948}" dt="2023-04-26T03:46:26.794" v="96" actId="2696"/>
        <pc:sldMkLst>
          <pc:docMk/>
          <pc:sldMk cId="3419901080" sldId="948"/>
        </pc:sldMkLst>
      </pc:sldChg>
      <pc:sldChg chg="del">
        <pc:chgData name="曹淑娟" userId="608a8294-7488-4d69-8fe9-4ffb20f6540b" providerId="ADAL" clId="{A1C0B336-EFD9-44BE-958F-A2977DE6E948}" dt="2023-04-26T03:46:27.186" v="181" actId="2696"/>
        <pc:sldMkLst>
          <pc:docMk/>
          <pc:sldMk cId="896008001" sldId="959"/>
        </pc:sldMkLst>
      </pc:sldChg>
      <pc:sldChg chg="del">
        <pc:chgData name="曹淑娟" userId="608a8294-7488-4d69-8fe9-4ffb20f6540b" providerId="ADAL" clId="{A1C0B336-EFD9-44BE-958F-A2977DE6E948}" dt="2023-04-26T03:46:27.178" v="180" actId="2696"/>
        <pc:sldMkLst>
          <pc:docMk/>
          <pc:sldMk cId="1343359331" sldId="960"/>
        </pc:sldMkLst>
      </pc:sldChg>
      <pc:sldChg chg="del">
        <pc:chgData name="曹淑娟" userId="608a8294-7488-4d69-8fe9-4ffb20f6540b" providerId="ADAL" clId="{A1C0B336-EFD9-44BE-958F-A2977DE6E948}" dt="2023-04-26T03:46:27.072" v="168" actId="2696"/>
        <pc:sldMkLst>
          <pc:docMk/>
          <pc:sldMk cId="1221372434" sldId="961"/>
        </pc:sldMkLst>
      </pc:sldChg>
      <pc:sldChg chg="del">
        <pc:chgData name="曹淑娟" userId="608a8294-7488-4d69-8fe9-4ffb20f6540b" providerId="ADAL" clId="{A1C0B336-EFD9-44BE-958F-A2977DE6E948}" dt="2023-04-26T03:46:27.170" v="179" actId="2696"/>
        <pc:sldMkLst>
          <pc:docMk/>
          <pc:sldMk cId="1359210300" sldId="962"/>
        </pc:sldMkLst>
      </pc:sldChg>
      <pc:sldChg chg="del">
        <pc:chgData name="曹淑娟" userId="608a8294-7488-4d69-8fe9-4ffb20f6540b" providerId="ADAL" clId="{A1C0B336-EFD9-44BE-958F-A2977DE6E948}" dt="2023-04-26T03:46:27.095" v="171" actId="2696"/>
        <pc:sldMkLst>
          <pc:docMk/>
          <pc:sldMk cId="1990193198" sldId="965"/>
        </pc:sldMkLst>
      </pc:sldChg>
      <pc:sldChg chg="del">
        <pc:chgData name="曹淑娟" userId="608a8294-7488-4d69-8fe9-4ffb20f6540b" providerId="ADAL" clId="{A1C0B336-EFD9-44BE-958F-A2977DE6E948}" dt="2023-04-26T03:46:27.297" v="199" actId="2696"/>
        <pc:sldMkLst>
          <pc:docMk/>
          <pc:sldMk cId="910895427" sldId="967"/>
        </pc:sldMkLst>
      </pc:sldChg>
      <pc:sldChg chg="del">
        <pc:chgData name="曹淑娟" userId="608a8294-7488-4d69-8fe9-4ffb20f6540b" providerId="ADAL" clId="{A1C0B336-EFD9-44BE-958F-A2977DE6E948}" dt="2023-04-26T03:46:26.880" v="145" actId="2696"/>
        <pc:sldMkLst>
          <pc:docMk/>
          <pc:sldMk cId="2022971049" sldId="971"/>
        </pc:sldMkLst>
      </pc:sldChg>
      <pc:sldChg chg="del">
        <pc:chgData name="曹淑娟" userId="608a8294-7488-4d69-8fe9-4ffb20f6540b" providerId="ADAL" clId="{A1C0B336-EFD9-44BE-958F-A2977DE6E948}" dt="2023-04-26T03:46:27.024" v="162" actId="2696"/>
        <pc:sldMkLst>
          <pc:docMk/>
          <pc:sldMk cId="2599480078" sldId="975"/>
        </pc:sldMkLst>
      </pc:sldChg>
      <pc:sldChg chg="del">
        <pc:chgData name="曹淑娟" userId="608a8294-7488-4d69-8fe9-4ffb20f6540b" providerId="ADAL" clId="{A1C0B336-EFD9-44BE-958F-A2977DE6E948}" dt="2023-04-26T03:46:27.311" v="201" actId="2696"/>
        <pc:sldMkLst>
          <pc:docMk/>
          <pc:sldMk cId="987227083" sldId="977"/>
        </pc:sldMkLst>
      </pc:sldChg>
      <pc:sldChg chg="del">
        <pc:chgData name="曹淑娟" userId="608a8294-7488-4d69-8fe9-4ffb20f6540b" providerId="ADAL" clId="{A1C0B336-EFD9-44BE-958F-A2977DE6E948}" dt="2023-04-26T03:46:27.319" v="202" actId="2696"/>
        <pc:sldMkLst>
          <pc:docMk/>
          <pc:sldMk cId="4198352609" sldId="978"/>
        </pc:sldMkLst>
      </pc:sldChg>
      <pc:sldChg chg="del">
        <pc:chgData name="曹淑娟" userId="608a8294-7488-4d69-8fe9-4ffb20f6540b" providerId="ADAL" clId="{A1C0B336-EFD9-44BE-958F-A2977DE6E948}" dt="2023-04-26T03:46:27.057" v="166" actId="2696"/>
        <pc:sldMkLst>
          <pc:docMk/>
          <pc:sldMk cId="1218199334" sldId="979"/>
        </pc:sldMkLst>
      </pc:sldChg>
      <pc:sldChg chg="del">
        <pc:chgData name="曹淑娟" userId="608a8294-7488-4d69-8fe9-4ffb20f6540b" providerId="ADAL" clId="{A1C0B336-EFD9-44BE-958F-A2977DE6E948}" dt="2023-04-26T03:46:27.206" v="184" actId="2696"/>
        <pc:sldMkLst>
          <pc:docMk/>
          <pc:sldMk cId="106559659" sldId="983"/>
        </pc:sldMkLst>
      </pc:sldChg>
      <pc:sldChg chg="del">
        <pc:chgData name="曹淑娟" userId="608a8294-7488-4d69-8fe9-4ffb20f6540b" providerId="ADAL" clId="{A1C0B336-EFD9-44BE-958F-A2977DE6E948}" dt="2023-04-26T03:46:27.437" v="222" actId="2696"/>
        <pc:sldMkLst>
          <pc:docMk/>
          <pc:sldMk cId="73682140" sldId="997"/>
        </pc:sldMkLst>
      </pc:sldChg>
      <pc:sldChg chg="del">
        <pc:chgData name="曹淑娟" userId="608a8294-7488-4d69-8fe9-4ffb20f6540b" providerId="ADAL" clId="{A1C0B336-EFD9-44BE-958F-A2977DE6E948}" dt="2023-04-26T03:46:27.425" v="209" actId="2696"/>
        <pc:sldMkLst>
          <pc:docMk/>
          <pc:sldMk cId="3161006901" sldId="1000"/>
        </pc:sldMkLst>
      </pc:sldChg>
      <pc:sldChg chg="del">
        <pc:chgData name="曹淑娟" userId="608a8294-7488-4d69-8fe9-4ffb20f6540b" providerId="ADAL" clId="{A1C0B336-EFD9-44BE-958F-A2977DE6E948}" dt="2023-04-26T03:46:27.447" v="224" actId="2696"/>
        <pc:sldMkLst>
          <pc:docMk/>
          <pc:sldMk cId="3642291793" sldId="1001"/>
        </pc:sldMkLst>
      </pc:sldChg>
      <pc:sldChg chg="del">
        <pc:chgData name="曹淑娟" userId="608a8294-7488-4d69-8fe9-4ffb20f6540b" providerId="ADAL" clId="{A1C0B336-EFD9-44BE-958F-A2977DE6E948}" dt="2023-04-26T03:46:27.500" v="243" actId="2696"/>
        <pc:sldMkLst>
          <pc:docMk/>
          <pc:sldMk cId="434021673" sldId="1002"/>
        </pc:sldMkLst>
      </pc:sldChg>
      <pc:sldChg chg="del">
        <pc:chgData name="曹淑娟" userId="608a8294-7488-4d69-8fe9-4ffb20f6540b" providerId="ADAL" clId="{A1C0B336-EFD9-44BE-958F-A2977DE6E948}" dt="2023-04-26T03:46:27.507" v="244" actId="2696"/>
        <pc:sldMkLst>
          <pc:docMk/>
          <pc:sldMk cId="2464914071" sldId="1003"/>
        </pc:sldMkLst>
      </pc:sldChg>
      <pc:sldChg chg="del">
        <pc:chgData name="曹淑娟" userId="608a8294-7488-4d69-8fe9-4ffb20f6540b" providerId="ADAL" clId="{A1C0B336-EFD9-44BE-958F-A2977DE6E948}" dt="2023-04-26T03:46:27.284" v="197" actId="2696"/>
        <pc:sldMkLst>
          <pc:docMk/>
          <pc:sldMk cId="2945857948" sldId="1005"/>
        </pc:sldMkLst>
      </pc:sldChg>
      <pc:sldChg chg="del">
        <pc:chgData name="曹淑娟" userId="608a8294-7488-4d69-8fe9-4ffb20f6540b" providerId="ADAL" clId="{A1C0B336-EFD9-44BE-958F-A2977DE6E948}" dt="2023-04-26T03:46:27.158" v="178" actId="2696"/>
        <pc:sldMkLst>
          <pc:docMk/>
          <pc:sldMk cId="3504797256" sldId="1007"/>
        </pc:sldMkLst>
      </pc:sldChg>
      <pc:sldChg chg="del">
        <pc:chgData name="曹淑娟" userId="608a8294-7488-4d69-8fe9-4ffb20f6540b" providerId="ADAL" clId="{A1C0B336-EFD9-44BE-958F-A2977DE6E948}" dt="2023-04-26T03:46:27.623" v="281" actId="2696"/>
        <pc:sldMkLst>
          <pc:docMk/>
          <pc:sldMk cId="3116905387" sldId="1008"/>
        </pc:sldMkLst>
      </pc:sldChg>
      <pc:sldChg chg="del">
        <pc:chgData name="曹淑娟" userId="608a8294-7488-4d69-8fe9-4ffb20f6540b" providerId="ADAL" clId="{A1C0B336-EFD9-44BE-958F-A2977DE6E948}" dt="2023-04-26T03:46:27.607" v="261" actId="2696"/>
        <pc:sldMkLst>
          <pc:docMk/>
          <pc:sldMk cId="612201829" sldId="1011"/>
        </pc:sldMkLst>
      </pc:sldChg>
      <pc:sldChg chg="del">
        <pc:chgData name="曹淑娟" userId="608a8294-7488-4d69-8fe9-4ffb20f6540b" providerId="ADAL" clId="{A1C0B336-EFD9-44BE-958F-A2977DE6E948}" dt="2023-04-26T03:46:27.254" v="192" actId="2696"/>
        <pc:sldMkLst>
          <pc:docMk/>
          <pc:sldMk cId="2220594195" sldId="1014"/>
        </pc:sldMkLst>
      </pc:sldChg>
      <pc:sldChg chg="del">
        <pc:chgData name="曹淑娟" userId="608a8294-7488-4d69-8fe9-4ffb20f6540b" providerId="ADAL" clId="{A1C0B336-EFD9-44BE-958F-A2977DE6E948}" dt="2023-04-26T03:46:27.261" v="193" actId="2696"/>
        <pc:sldMkLst>
          <pc:docMk/>
          <pc:sldMk cId="3213013333" sldId="1020"/>
        </pc:sldMkLst>
      </pc:sldChg>
      <pc:sldChg chg="del">
        <pc:chgData name="曹淑娟" userId="608a8294-7488-4d69-8fe9-4ffb20f6540b" providerId="ADAL" clId="{A1C0B336-EFD9-44BE-958F-A2977DE6E948}" dt="2023-04-26T03:46:27.442" v="223" actId="2696"/>
        <pc:sldMkLst>
          <pc:docMk/>
          <pc:sldMk cId="408809186" sldId="1021"/>
        </pc:sldMkLst>
      </pc:sldChg>
      <pc:sldChg chg="del">
        <pc:chgData name="曹淑娟" userId="608a8294-7488-4d69-8fe9-4ffb20f6540b" providerId="ADAL" clId="{A1C0B336-EFD9-44BE-958F-A2977DE6E948}" dt="2023-04-26T03:46:27.088" v="170" actId="2696"/>
        <pc:sldMkLst>
          <pc:docMk/>
          <pc:sldMk cId="905336463" sldId="1031"/>
        </pc:sldMkLst>
      </pc:sldChg>
      <pc:sldChg chg="del">
        <pc:chgData name="曹淑娟" userId="608a8294-7488-4d69-8fe9-4ffb20f6540b" providerId="ADAL" clId="{A1C0B336-EFD9-44BE-958F-A2977DE6E948}" dt="2023-04-26T03:46:27.104" v="172" actId="2696"/>
        <pc:sldMkLst>
          <pc:docMk/>
          <pc:sldMk cId="411384223" sldId="1033"/>
        </pc:sldMkLst>
      </pc:sldChg>
      <pc:sldChg chg="del">
        <pc:chgData name="曹淑娟" userId="608a8294-7488-4d69-8fe9-4ffb20f6540b" providerId="ADAL" clId="{A1C0B336-EFD9-44BE-958F-A2977DE6E948}" dt="2023-04-26T03:46:27.419" v="208" actId="2696"/>
        <pc:sldMkLst>
          <pc:docMk/>
          <pc:sldMk cId="1997065855" sldId="1038"/>
        </pc:sldMkLst>
      </pc:sldChg>
      <pc:sldChg chg="del">
        <pc:chgData name="曹淑娟" userId="608a8294-7488-4d69-8fe9-4ffb20f6540b" providerId="ADAL" clId="{A1C0B336-EFD9-44BE-958F-A2977DE6E948}" dt="2023-04-26T03:46:27.110" v="173" actId="2696"/>
        <pc:sldMkLst>
          <pc:docMk/>
          <pc:sldMk cId="2144608670" sldId="1039"/>
        </pc:sldMkLst>
      </pc:sldChg>
      <pc:sldChg chg="del">
        <pc:chgData name="曹淑娟" userId="608a8294-7488-4d69-8fe9-4ffb20f6540b" providerId="ADAL" clId="{A1C0B336-EFD9-44BE-958F-A2977DE6E948}" dt="2023-04-26T03:46:27.454" v="225" actId="2696"/>
        <pc:sldMkLst>
          <pc:docMk/>
          <pc:sldMk cId="1553043517" sldId="1132"/>
        </pc:sldMkLst>
      </pc:sldChg>
      <pc:sldChg chg="del">
        <pc:chgData name="曹淑娟" userId="608a8294-7488-4d69-8fe9-4ffb20f6540b" providerId="ADAL" clId="{A1C0B336-EFD9-44BE-958F-A2977DE6E948}" dt="2023-04-26T03:46:27.464" v="226" actId="2696"/>
        <pc:sldMkLst>
          <pc:docMk/>
          <pc:sldMk cId="3075029301" sldId="1133"/>
        </pc:sldMkLst>
      </pc:sldChg>
      <pc:sldChg chg="del">
        <pc:chgData name="曹淑娟" userId="608a8294-7488-4d69-8fe9-4ffb20f6540b" providerId="ADAL" clId="{A1C0B336-EFD9-44BE-958F-A2977DE6E948}" dt="2023-04-26T03:46:27.290" v="198" actId="2696"/>
        <pc:sldMkLst>
          <pc:docMk/>
          <pc:sldMk cId="4149589491" sldId="1134"/>
        </pc:sldMkLst>
      </pc:sldChg>
      <pc:sldChg chg="del">
        <pc:chgData name="曹淑娟" userId="608a8294-7488-4d69-8fe9-4ffb20f6540b" providerId="ADAL" clId="{A1C0B336-EFD9-44BE-958F-A2977DE6E948}" dt="2023-04-26T03:46:27.118" v="174" actId="2696"/>
        <pc:sldMkLst>
          <pc:docMk/>
          <pc:sldMk cId="4084611366" sldId="1136"/>
        </pc:sldMkLst>
      </pc:sldChg>
      <pc:sldChg chg="del">
        <pc:chgData name="曹淑娟" userId="608a8294-7488-4d69-8fe9-4ffb20f6540b" providerId="ADAL" clId="{A1C0B336-EFD9-44BE-958F-A2977DE6E948}" dt="2023-04-26T03:46:27.125" v="175" actId="2696"/>
        <pc:sldMkLst>
          <pc:docMk/>
          <pc:sldMk cId="3672145533" sldId="1137"/>
        </pc:sldMkLst>
      </pc:sldChg>
      <pc:sldChg chg="del">
        <pc:chgData name="曹淑娟" userId="608a8294-7488-4d69-8fe9-4ffb20f6540b" providerId="ADAL" clId="{A1C0B336-EFD9-44BE-958F-A2977DE6E948}" dt="2023-04-26T03:46:26.820" v="99" actId="2696"/>
        <pc:sldMkLst>
          <pc:docMk/>
          <pc:sldMk cId="3954126001" sldId="1138"/>
        </pc:sldMkLst>
      </pc:sldChg>
      <pc:sldChg chg="del">
        <pc:chgData name="曹淑娟" userId="608a8294-7488-4d69-8fe9-4ffb20f6540b" providerId="ADAL" clId="{A1C0B336-EFD9-44BE-958F-A2977DE6E948}" dt="2023-04-26T03:46:26.755" v="65" actId="2696"/>
        <pc:sldMkLst>
          <pc:docMk/>
          <pc:sldMk cId="436900657" sldId="1139"/>
        </pc:sldMkLst>
      </pc:sldChg>
      <pc:sldChg chg="del">
        <pc:chgData name="曹淑娟" userId="608a8294-7488-4d69-8fe9-4ffb20f6540b" providerId="ADAL" clId="{A1C0B336-EFD9-44BE-958F-A2977DE6E948}" dt="2023-04-26T03:46:26.765" v="66" actId="2696"/>
        <pc:sldMkLst>
          <pc:docMk/>
          <pc:sldMk cId="750470756" sldId="1140"/>
        </pc:sldMkLst>
      </pc:sldChg>
      <pc:sldChg chg="del">
        <pc:chgData name="曹淑娟" userId="608a8294-7488-4d69-8fe9-4ffb20f6540b" providerId="ADAL" clId="{A1C0B336-EFD9-44BE-958F-A2977DE6E948}" dt="2023-04-26T03:46:26.430" v="1" actId="2696"/>
        <pc:sldMkLst>
          <pc:docMk/>
          <pc:sldMk cId="1922415579" sldId="1145"/>
        </pc:sldMkLst>
      </pc:sldChg>
      <pc:sldChg chg="del">
        <pc:chgData name="曹淑娟" userId="608a8294-7488-4d69-8fe9-4ffb20f6540b" providerId="ADAL" clId="{A1C0B336-EFD9-44BE-958F-A2977DE6E948}" dt="2023-04-26T03:46:26.468" v="2" actId="2696"/>
        <pc:sldMkLst>
          <pc:docMk/>
          <pc:sldMk cId="647962121" sldId="1146"/>
        </pc:sldMkLst>
      </pc:sldChg>
      <pc:sldMasterChg chg="del delSldLayout">
        <pc:chgData name="曹淑娟" userId="608a8294-7488-4d69-8fe9-4ffb20f6540b" providerId="ADAL" clId="{A1C0B336-EFD9-44BE-958F-A2977DE6E948}" dt="2023-04-26T03:46:27.482" v="241" actId="2696"/>
        <pc:sldMasterMkLst>
          <pc:docMk/>
          <pc:sldMasterMk cId="2090719855" sldId="2147484031"/>
        </pc:sldMasterMkLst>
        <pc:sldLayoutChg chg="del">
          <pc:chgData name="曹淑娟" userId="608a8294-7488-4d69-8fe9-4ffb20f6540b" providerId="ADAL" clId="{A1C0B336-EFD9-44BE-958F-A2977DE6E948}" dt="2023-04-26T03:46:27.472" v="228" actId="2696"/>
          <pc:sldLayoutMkLst>
            <pc:docMk/>
            <pc:sldMasterMk cId="2090719855" sldId="2147484031"/>
            <pc:sldLayoutMk cId="2593225823" sldId="2147484032"/>
          </pc:sldLayoutMkLst>
        </pc:sldLayoutChg>
        <pc:sldLayoutChg chg="del">
          <pc:chgData name="曹淑娟" userId="608a8294-7488-4d69-8fe9-4ffb20f6540b" providerId="ADAL" clId="{A1C0B336-EFD9-44BE-958F-A2977DE6E948}" dt="2023-04-26T03:46:27.473" v="229" actId="2696"/>
          <pc:sldLayoutMkLst>
            <pc:docMk/>
            <pc:sldMasterMk cId="2090719855" sldId="2147484031"/>
            <pc:sldLayoutMk cId="1742484798" sldId="2147484033"/>
          </pc:sldLayoutMkLst>
        </pc:sldLayoutChg>
        <pc:sldLayoutChg chg="del">
          <pc:chgData name="曹淑娟" userId="608a8294-7488-4d69-8fe9-4ffb20f6540b" providerId="ADAL" clId="{A1C0B336-EFD9-44BE-958F-A2977DE6E948}" dt="2023-04-26T03:46:27.473" v="230" actId="2696"/>
          <pc:sldLayoutMkLst>
            <pc:docMk/>
            <pc:sldMasterMk cId="2090719855" sldId="2147484031"/>
            <pc:sldLayoutMk cId="3538357493" sldId="2147484034"/>
          </pc:sldLayoutMkLst>
        </pc:sldLayoutChg>
        <pc:sldLayoutChg chg="del">
          <pc:chgData name="曹淑娟" userId="608a8294-7488-4d69-8fe9-4ffb20f6540b" providerId="ADAL" clId="{A1C0B336-EFD9-44BE-958F-A2977DE6E948}" dt="2023-04-26T03:46:27.474" v="231" actId="2696"/>
          <pc:sldLayoutMkLst>
            <pc:docMk/>
            <pc:sldMasterMk cId="2090719855" sldId="2147484031"/>
            <pc:sldLayoutMk cId="258780226" sldId="2147484035"/>
          </pc:sldLayoutMkLst>
        </pc:sldLayoutChg>
        <pc:sldLayoutChg chg="del">
          <pc:chgData name="曹淑娟" userId="608a8294-7488-4d69-8fe9-4ffb20f6540b" providerId="ADAL" clId="{A1C0B336-EFD9-44BE-958F-A2977DE6E948}" dt="2023-04-26T03:46:27.474" v="232" actId="2696"/>
          <pc:sldLayoutMkLst>
            <pc:docMk/>
            <pc:sldMasterMk cId="2090719855" sldId="2147484031"/>
            <pc:sldLayoutMk cId="3920554643" sldId="2147484036"/>
          </pc:sldLayoutMkLst>
        </pc:sldLayoutChg>
        <pc:sldLayoutChg chg="del">
          <pc:chgData name="曹淑娟" userId="608a8294-7488-4d69-8fe9-4ffb20f6540b" providerId="ADAL" clId="{A1C0B336-EFD9-44BE-958F-A2977DE6E948}" dt="2023-04-26T03:46:27.475" v="233" actId="2696"/>
          <pc:sldLayoutMkLst>
            <pc:docMk/>
            <pc:sldMasterMk cId="2090719855" sldId="2147484031"/>
            <pc:sldLayoutMk cId="1993046124" sldId="2147484037"/>
          </pc:sldLayoutMkLst>
        </pc:sldLayoutChg>
        <pc:sldLayoutChg chg="del">
          <pc:chgData name="曹淑娟" userId="608a8294-7488-4d69-8fe9-4ffb20f6540b" providerId="ADAL" clId="{A1C0B336-EFD9-44BE-958F-A2977DE6E948}" dt="2023-04-26T03:46:27.475" v="234" actId="2696"/>
          <pc:sldLayoutMkLst>
            <pc:docMk/>
            <pc:sldMasterMk cId="2090719855" sldId="2147484031"/>
            <pc:sldLayoutMk cId="3424430214" sldId="2147484038"/>
          </pc:sldLayoutMkLst>
        </pc:sldLayoutChg>
        <pc:sldLayoutChg chg="del">
          <pc:chgData name="曹淑娟" userId="608a8294-7488-4d69-8fe9-4ffb20f6540b" providerId="ADAL" clId="{A1C0B336-EFD9-44BE-958F-A2977DE6E948}" dt="2023-04-26T03:46:27.475" v="235" actId="2696"/>
          <pc:sldLayoutMkLst>
            <pc:docMk/>
            <pc:sldMasterMk cId="2090719855" sldId="2147484031"/>
            <pc:sldLayoutMk cId="3019858276" sldId="2147484039"/>
          </pc:sldLayoutMkLst>
        </pc:sldLayoutChg>
        <pc:sldLayoutChg chg="del">
          <pc:chgData name="曹淑娟" userId="608a8294-7488-4d69-8fe9-4ffb20f6540b" providerId="ADAL" clId="{A1C0B336-EFD9-44BE-958F-A2977DE6E948}" dt="2023-04-26T03:46:27.476" v="236" actId="2696"/>
          <pc:sldLayoutMkLst>
            <pc:docMk/>
            <pc:sldMasterMk cId="2090719855" sldId="2147484031"/>
            <pc:sldLayoutMk cId="347320367" sldId="2147484040"/>
          </pc:sldLayoutMkLst>
        </pc:sldLayoutChg>
        <pc:sldLayoutChg chg="del">
          <pc:chgData name="曹淑娟" userId="608a8294-7488-4d69-8fe9-4ffb20f6540b" providerId="ADAL" clId="{A1C0B336-EFD9-44BE-958F-A2977DE6E948}" dt="2023-04-26T03:46:27.476" v="237" actId="2696"/>
          <pc:sldLayoutMkLst>
            <pc:docMk/>
            <pc:sldMasterMk cId="2090719855" sldId="2147484031"/>
            <pc:sldLayoutMk cId="3346862254" sldId="2147484041"/>
          </pc:sldLayoutMkLst>
        </pc:sldLayoutChg>
        <pc:sldLayoutChg chg="del">
          <pc:chgData name="曹淑娟" userId="608a8294-7488-4d69-8fe9-4ffb20f6540b" providerId="ADAL" clId="{A1C0B336-EFD9-44BE-958F-A2977DE6E948}" dt="2023-04-26T03:46:27.477" v="238" actId="2696"/>
          <pc:sldLayoutMkLst>
            <pc:docMk/>
            <pc:sldMasterMk cId="2090719855" sldId="2147484031"/>
            <pc:sldLayoutMk cId="3254930295" sldId="2147484042"/>
          </pc:sldLayoutMkLst>
        </pc:sldLayoutChg>
        <pc:sldLayoutChg chg="del">
          <pc:chgData name="曹淑娟" userId="608a8294-7488-4d69-8fe9-4ffb20f6540b" providerId="ADAL" clId="{A1C0B336-EFD9-44BE-958F-A2977DE6E948}" dt="2023-04-26T03:46:27.477" v="239" actId="2696"/>
          <pc:sldLayoutMkLst>
            <pc:docMk/>
            <pc:sldMasterMk cId="2090719855" sldId="2147484031"/>
            <pc:sldLayoutMk cId="2453644384" sldId="2147484043"/>
          </pc:sldLayoutMkLst>
        </pc:sldLayoutChg>
        <pc:sldLayoutChg chg="del">
          <pc:chgData name="曹淑娟" userId="608a8294-7488-4d69-8fe9-4ffb20f6540b" providerId="ADAL" clId="{A1C0B336-EFD9-44BE-958F-A2977DE6E948}" dt="2023-04-26T03:46:27.477" v="240" actId="2696"/>
          <pc:sldLayoutMkLst>
            <pc:docMk/>
            <pc:sldMasterMk cId="2090719855" sldId="2147484031"/>
            <pc:sldLayoutMk cId="3256184461" sldId="2147484044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6.730" v="62" actId="2696"/>
        <pc:sldMasterMkLst>
          <pc:docMk/>
          <pc:sldMasterMk cId="292033435" sldId="2147484178"/>
        </pc:sldMasterMkLst>
        <pc:sldLayoutChg chg="del">
          <pc:chgData name="曹淑娟" userId="608a8294-7488-4d69-8fe9-4ffb20f6540b" providerId="ADAL" clId="{A1C0B336-EFD9-44BE-958F-A2977DE6E948}" dt="2023-04-26T03:46:26.724" v="49" actId="2696"/>
          <pc:sldLayoutMkLst>
            <pc:docMk/>
            <pc:sldMasterMk cId="292033435" sldId="2147484178"/>
            <pc:sldLayoutMk cId="2358219722" sldId="2147484179"/>
          </pc:sldLayoutMkLst>
        </pc:sldLayoutChg>
        <pc:sldLayoutChg chg="del">
          <pc:chgData name="曹淑娟" userId="608a8294-7488-4d69-8fe9-4ffb20f6540b" providerId="ADAL" clId="{A1C0B336-EFD9-44BE-958F-A2977DE6E948}" dt="2023-04-26T03:46:26.724" v="50" actId="2696"/>
          <pc:sldLayoutMkLst>
            <pc:docMk/>
            <pc:sldMasterMk cId="292033435" sldId="2147484178"/>
            <pc:sldLayoutMk cId="128892089" sldId="2147484180"/>
          </pc:sldLayoutMkLst>
        </pc:sldLayoutChg>
        <pc:sldLayoutChg chg="del">
          <pc:chgData name="曹淑娟" userId="608a8294-7488-4d69-8fe9-4ffb20f6540b" providerId="ADAL" clId="{A1C0B336-EFD9-44BE-958F-A2977DE6E948}" dt="2023-04-26T03:46:26.724" v="51" actId="2696"/>
          <pc:sldLayoutMkLst>
            <pc:docMk/>
            <pc:sldMasterMk cId="292033435" sldId="2147484178"/>
            <pc:sldLayoutMk cId="2613819834" sldId="2147484181"/>
          </pc:sldLayoutMkLst>
        </pc:sldLayoutChg>
        <pc:sldLayoutChg chg="del">
          <pc:chgData name="曹淑娟" userId="608a8294-7488-4d69-8fe9-4ffb20f6540b" providerId="ADAL" clId="{A1C0B336-EFD9-44BE-958F-A2977DE6E948}" dt="2023-04-26T03:46:26.725" v="52" actId="2696"/>
          <pc:sldLayoutMkLst>
            <pc:docMk/>
            <pc:sldMasterMk cId="292033435" sldId="2147484178"/>
            <pc:sldLayoutMk cId="1408111070" sldId="2147484182"/>
          </pc:sldLayoutMkLst>
        </pc:sldLayoutChg>
        <pc:sldLayoutChg chg="del">
          <pc:chgData name="曹淑娟" userId="608a8294-7488-4d69-8fe9-4ffb20f6540b" providerId="ADAL" clId="{A1C0B336-EFD9-44BE-958F-A2977DE6E948}" dt="2023-04-26T03:46:26.725" v="53" actId="2696"/>
          <pc:sldLayoutMkLst>
            <pc:docMk/>
            <pc:sldMasterMk cId="292033435" sldId="2147484178"/>
            <pc:sldLayoutMk cId="3956072826" sldId="2147484183"/>
          </pc:sldLayoutMkLst>
        </pc:sldLayoutChg>
        <pc:sldLayoutChg chg="del">
          <pc:chgData name="曹淑娟" userId="608a8294-7488-4d69-8fe9-4ffb20f6540b" providerId="ADAL" clId="{A1C0B336-EFD9-44BE-958F-A2977DE6E948}" dt="2023-04-26T03:46:26.726" v="54" actId="2696"/>
          <pc:sldLayoutMkLst>
            <pc:docMk/>
            <pc:sldMasterMk cId="292033435" sldId="2147484178"/>
            <pc:sldLayoutMk cId="1493035265" sldId="2147484184"/>
          </pc:sldLayoutMkLst>
        </pc:sldLayoutChg>
        <pc:sldLayoutChg chg="del">
          <pc:chgData name="曹淑娟" userId="608a8294-7488-4d69-8fe9-4ffb20f6540b" providerId="ADAL" clId="{A1C0B336-EFD9-44BE-958F-A2977DE6E948}" dt="2023-04-26T03:46:26.726" v="55" actId="2696"/>
          <pc:sldLayoutMkLst>
            <pc:docMk/>
            <pc:sldMasterMk cId="292033435" sldId="2147484178"/>
            <pc:sldLayoutMk cId="909169255" sldId="2147484185"/>
          </pc:sldLayoutMkLst>
        </pc:sldLayoutChg>
        <pc:sldLayoutChg chg="del">
          <pc:chgData name="曹淑娟" userId="608a8294-7488-4d69-8fe9-4ffb20f6540b" providerId="ADAL" clId="{A1C0B336-EFD9-44BE-958F-A2977DE6E948}" dt="2023-04-26T03:46:26.727" v="56" actId="2696"/>
          <pc:sldLayoutMkLst>
            <pc:docMk/>
            <pc:sldMasterMk cId="292033435" sldId="2147484178"/>
            <pc:sldLayoutMk cId="984781640" sldId="2147484186"/>
          </pc:sldLayoutMkLst>
        </pc:sldLayoutChg>
        <pc:sldLayoutChg chg="del">
          <pc:chgData name="曹淑娟" userId="608a8294-7488-4d69-8fe9-4ffb20f6540b" providerId="ADAL" clId="{A1C0B336-EFD9-44BE-958F-A2977DE6E948}" dt="2023-04-26T03:46:26.727" v="57" actId="2696"/>
          <pc:sldLayoutMkLst>
            <pc:docMk/>
            <pc:sldMasterMk cId="292033435" sldId="2147484178"/>
            <pc:sldLayoutMk cId="3782117578" sldId="2147484187"/>
          </pc:sldLayoutMkLst>
        </pc:sldLayoutChg>
        <pc:sldLayoutChg chg="del">
          <pc:chgData name="曹淑娟" userId="608a8294-7488-4d69-8fe9-4ffb20f6540b" providerId="ADAL" clId="{A1C0B336-EFD9-44BE-958F-A2977DE6E948}" dt="2023-04-26T03:46:26.727" v="58" actId="2696"/>
          <pc:sldLayoutMkLst>
            <pc:docMk/>
            <pc:sldMasterMk cId="292033435" sldId="2147484178"/>
            <pc:sldLayoutMk cId="4291208555" sldId="2147484188"/>
          </pc:sldLayoutMkLst>
        </pc:sldLayoutChg>
        <pc:sldLayoutChg chg="del">
          <pc:chgData name="曹淑娟" userId="608a8294-7488-4d69-8fe9-4ffb20f6540b" providerId="ADAL" clId="{A1C0B336-EFD9-44BE-958F-A2977DE6E948}" dt="2023-04-26T03:46:26.728" v="59" actId="2696"/>
          <pc:sldLayoutMkLst>
            <pc:docMk/>
            <pc:sldMasterMk cId="292033435" sldId="2147484178"/>
            <pc:sldLayoutMk cId="2617586257" sldId="2147484189"/>
          </pc:sldLayoutMkLst>
        </pc:sldLayoutChg>
        <pc:sldLayoutChg chg="del">
          <pc:chgData name="曹淑娟" userId="608a8294-7488-4d69-8fe9-4ffb20f6540b" providerId="ADAL" clId="{A1C0B336-EFD9-44BE-958F-A2977DE6E948}" dt="2023-04-26T03:46:26.728" v="60" actId="2696"/>
          <pc:sldLayoutMkLst>
            <pc:docMk/>
            <pc:sldMasterMk cId="292033435" sldId="2147484178"/>
            <pc:sldLayoutMk cId="3050393198" sldId="2147484190"/>
          </pc:sldLayoutMkLst>
        </pc:sldLayoutChg>
        <pc:sldLayoutChg chg="del">
          <pc:chgData name="曹淑娟" userId="608a8294-7488-4d69-8fe9-4ffb20f6540b" providerId="ADAL" clId="{A1C0B336-EFD9-44BE-958F-A2977DE6E948}" dt="2023-04-26T03:46:26.729" v="61" actId="2696"/>
          <pc:sldLayoutMkLst>
            <pc:docMk/>
            <pc:sldMasterMk cId="292033435" sldId="2147484178"/>
            <pc:sldLayoutMk cId="242459862" sldId="2147484191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7.598" v="260" actId="2696"/>
        <pc:sldMasterMkLst>
          <pc:docMk/>
          <pc:sldMasterMk cId="4282300828" sldId="2147484206"/>
        </pc:sldMasterMkLst>
        <pc:sldLayoutChg chg="del">
          <pc:chgData name="曹淑娟" userId="608a8294-7488-4d69-8fe9-4ffb20f6540b" providerId="ADAL" clId="{A1C0B336-EFD9-44BE-958F-A2977DE6E948}" dt="2023-04-26T03:46:27.592" v="247" actId="2696"/>
          <pc:sldLayoutMkLst>
            <pc:docMk/>
            <pc:sldMasterMk cId="4282300828" sldId="2147484206"/>
            <pc:sldLayoutMk cId="2338109319" sldId="2147484207"/>
          </pc:sldLayoutMkLst>
        </pc:sldLayoutChg>
        <pc:sldLayoutChg chg="del">
          <pc:chgData name="曹淑娟" userId="608a8294-7488-4d69-8fe9-4ffb20f6540b" providerId="ADAL" clId="{A1C0B336-EFD9-44BE-958F-A2977DE6E948}" dt="2023-04-26T03:46:27.592" v="248" actId="2696"/>
          <pc:sldLayoutMkLst>
            <pc:docMk/>
            <pc:sldMasterMk cId="4282300828" sldId="2147484206"/>
            <pc:sldLayoutMk cId="3052208339" sldId="2147484208"/>
          </pc:sldLayoutMkLst>
        </pc:sldLayoutChg>
        <pc:sldLayoutChg chg="del">
          <pc:chgData name="曹淑娟" userId="608a8294-7488-4d69-8fe9-4ffb20f6540b" providerId="ADAL" clId="{A1C0B336-EFD9-44BE-958F-A2977DE6E948}" dt="2023-04-26T03:46:27.592" v="249" actId="2696"/>
          <pc:sldLayoutMkLst>
            <pc:docMk/>
            <pc:sldMasterMk cId="4282300828" sldId="2147484206"/>
            <pc:sldLayoutMk cId="807308880" sldId="2147484209"/>
          </pc:sldLayoutMkLst>
        </pc:sldLayoutChg>
        <pc:sldLayoutChg chg="del">
          <pc:chgData name="曹淑娟" userId="608a8294-7488-4d69-8fe9-4ffb20f6540b" providerId="ADAL" clId="{A1C0B336-EFD9-44BE-958F-A2977DE6E948}" dt="2023-04-26T03:46:27.593" v="250" actId="2696"/>
          <pc:sldLayoutMkLst>
            <pc:docMk/>
            <pc:sldMasterMk cId="4282300828" sldId="2147484206"/>
            <pc:sldLayoutMk cId="110573333" sldId="2147484210"/>
          </pc:sldLayoutMkLst>
        </pc:sldLayoutChg>
        <pc:sldLayoutChg chg="del">
          <pc:chgData name="曹淑娟" userId="608a8294-7488-4d69-8fe9-4ffb20f6540b" providerId="ADAL" clId="{A1C0B336-EFD9-44BE-958F-A2977DE6E948}" dt="2023-04-26T03:46:27.593" v="251" actId="2696"/>
          <pc:sldLayoutMkLst>
            <pc:docMk/>
            <pc:sldMasterMk cId="4282300828" sldId="2147484206"/>
            <pc:sldLayoutMk cId="2375664788" sldId="2147484211"/>
          </pc:sldLayoutMkLst>
        </pc:sldLayoutChg>
        <pc:sldLayoutChg chg="del">
          <pc:chgData name="曹淑娟" userId="608a8294-7488-4d69-8fe9-4ffb20f6540b" providerId="ADAL" clId="{A1C0B336-EFD9-44BE-958F-A2977DE6E948}" dt="2023-04-26T03:46:27.594" v="252" actId="2696"/>
          <pc:sldLayoutMkLst>
            <pc:docMk/>
            <pc:sldMasterMk cId="4282300828" sldId="2147484206"/>
            <pc:sldLayoutMk cId="3231748853" sldId="2147484212"/>
          </pc:sldLayoutMkLst>
        </pc:sldLayoutChg>
        <pc:sldLayoutChg chg="del">
          <pc:chgData name="曹淑娟" userId="608a8294-7488-4d69-8fe9-4ffb20f6540b" providerId="ADAL" clId="{A1C0B336-EFD9-44BE-958F-A2977DE6E948}" dt="2023-04-26T03:46:27.594" v="253" actId="2696"/>
          <pc:sldLayoutMkLst>
            <pc:docMk/>
            <pc:sldMasterMk cId="4282300828" sldId="2147484206"/>
            <pc:sldLayoutMk cId="2899968915" sldId="2147484213"/>
          </pc:sldLayoutMkLst>
        </pc:sldLayoutChg>
        <pc:sldLayoutChg chg="del">
          <pc:chgData name="曹淑娟" userId="608a8294-7488-4d69-8fe9-4ffb20f6540b" providerId="ADAL" clId="{A1C0B336-EFD9-44BE-958F-A2977DE6E948}" dt="2023-04-26T03:46:27.594" v="254" actId="2696"/>
          <pc:sldLayoutMkLst>
            <pc:docMk/>
            <pc:sldMasterMk cId="4282300828" sldId="2147484206"/>
            <pc:sldLayoutMk cId="4164246934" sldId="2147484214"/>
          </pc:sldLayoutMkLst>
        </pc:sldLayoutChg>
        <pc:sldLayoutChg chg="del">
          <pc:chgData name="曹淑娟" userId="608a8294-7488-4d69-8fe9-4ffb20f6540b" providerId="ADAL" clId="{A1C0B336-EFD9-44BE-958F-A2977DE6E948}" dt="2023-04-26T03:46:27.595" v="255" actId="2696"/>
          <pc:sldLayoutMkLst>
            <pc:docMk/>
            <pc:sldMasterMk cId="4282300828" sldId="2147484206"/>
            <pc:sldLayoutMk cId="3147309008" sldId="2147484215"/>
          </pc:sldLayoutMkLst>
        </pc:sldLayoutChg>
        <pc:sldLayoutChg chg="del">
          <pc:chgData name="曹淑娟" userId="608a8294-7488-4d69-8fe9-4ffb20f6540b" providerId="ADAL" clId="{A1C0B336-EFD9-44BE-958F-A2977DE6E948}" dt="2023-04-26T03:46:27.595" v="256" actId="2696"/>
          <pc:sldLayoutMkLst>
            <pc:docMk/>
            <pc:sldMasterMk cId="4282300828" sldId="2147484206"/>
            <pc:sldLayoutMk cId="3467533624" sldId="2147484216"/>
          </pc:sldLayoutMkLst>
        </pc:sldLayoutChg>
        <pc:sldLayoutChg chg="del">
          <pc:chgData name="曹淑娟" userId="608a8294-7488-4d69-8fe9-4ffb20f6540b" providerId="ADAL" clId="{A1C0B336-EFD9-44BE-958F-A2977DE6E948}" dt="2023-04-26T03:46:27.596" v="257" actId="2696"/>
          <pc:sldLayoutMkLst>
            <pc:docMk/>
            <pc:sldMasterMk cId="4282300828" sldId="2147484206"/>
            <pc:sldLayoutMk cId="4030788467" sldId="2147484217"/>
          </pc:sldLayoutMkLst>
        </pc:sldLayoutChg>
        <pc:sldLayoutChg chg="del">
          <pc:chgData name="曹淑娟" userId="608a8294-7488-4d69-8fe9-4ffb20f6540b" providerId="ADAL" clId="{A1C0B336-EFD9-44BE-958F-A2977DE6E948}" dt="2023-04-26T03:46:27.596" v="258" actId="2696"/>
          <pc:sldLayoutMkLst>
            <pc:docMk/>
            <pc:sldMasterMk cId="4282300828" sldId="2147484206"/>
            <pc:sldLayoutMk cId="174370187" sldId="2147484218"/>
          </pc:sldLayoutMkLst>
        </pc:sldLayoutChg>
        <pc:sldLayoutChg chg="del">
          <pc:chgData name="曹淑娟" userId="608a8294-7488-4d69-8fe9-4ffb20f6540b" providerId="ADAL" clId="{A1C0B336-EFD9-44BE-958F-A2977DE6E948}" dt="2023-04-26T03:46:27.596" v="259" actId="2696"/>
          <pc:sldLayoutMkLst>
            <pc:docMk/>
            <pc:sldMasterMk cId="4282300828" sldId="2147484206"/>
            <pc:sldLayoutMk cId="1467752144" sldId="2147484219"/>
          </pc:sldLayoutMkLst>
        </pc:sldLayoutChg>
        <pc:sldLayoutChg chg="del">
          <pc:chgData name="曹淑娟" userId="608a8294-7488-4d69-8fe9-4ffb20f6540b" providerId="ADAL" clId="{A1C0B336-EFD9-44BE-958F-A2977DE6E948}" dt="2023-04-26T03:46:27.262" v="194" actId="2696"/>
          <pc:sldLayoutMkLst>
            <pc:docMk/>
            <pc:sldMasterMk cId="4282300828" sldId="2147484206"/>
            <pc:sldLayoutMk cId="1202293758" sldId="2147484275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7.246" v="191" actId="2696"/>
        <pc:sldMasterMkLst>
          <pc:docMk/>
          <pc:sldMasterMk cId="2145419759" sldId="2147484220"/>
        </pc:sldMasterMkLst>
        <pc:sldLayoutChg chg="del">
          <pc:chgData name="曹淑娟" userId="608a8294-7488-4d69-8fe9-4ffb20f6540b" providerId="ADAL" clId="{A1C0B336-EFD9-44BE-958F-A2977DE6E948}" dt="2023-04-26T03:46:27.244" v="189" actId="2696"/>
          <pc:sldLayoutMkLst>
            <pc:docMk/>
            <pc:sldMasterMk cId="2145419759" sldId="2147484220"/>
            <pc:sldLayoutMk cId="750655006" sldId="2147484221"/>
          </pc:sldLayoutMkLst>
        </pc:sldLayoutChg>
        <pc:sldLayoutChg chg="del">
          <pc:chgData name="曹淑娟" userId="608a8294-7488-4d69-8fe9-4ffb20f6540b" providerId="ADAL" clId="{A1C0B336-EFD9-44BE-958F-A2977DE6E948}" dt="2023-04-26T03:46:27.245" v="190" actId="2696"/>
          <pc:sldLayoutMkLst>
            <pc:docMk/>
            <pc:sldMasterMk cId="2145419759" sldId="2147484220"/>
            <pc:sldLayoutMk cId="3332383877" sldId="2147484222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7.620" v="280" actId="2696"/>
        <pc:sldMasterMkLst>
          <pc:docMk/>
          <pc:sldMasterMk cId="1558038007" sldId="2147484263"/>
        </pc:sldMasterMkLst>
        <pc:sldLayoutChg chg="del">
          <pc:chgData name="曹淑娟" userId="608a8294-7488-4d69-8fe9-4ffb20f6540b" providerId="ADAL" clId="{A1C0B336-EFD9-44BE-958F-A2977DE6E948}" dt="2023-04-26T03:46:27.614" v="269" actId="2696"/>
          <pc:sldLayoutMkLst>
            <pc:docMk/>
            <pc:sldMasterMk cId="1558038007" sldId="2147484263"/>
            <pc:sldLayoutMk cId="940054503" sldId="2147484264"/>
          </pc:sldLayoutMkLst>
        </pc:sldLayoutChg>
        <pc:sldLayoutChg chg="del">
          <pc:chgData name="曹淑娟" userId="608a8294-7488-4d69-8fe9-4ffb20f6540b" providerId="ADAL" clId="{A1C0B336-EFD9-44BE-958F-A2977DE6E948}" dt="2023-04-26T03:46:27.614" v="270" actId="2696"/>
          <pc:sldLayoutMkLst>
            <pc:docMk/>
            <pc:sldMasterMk cId="1558038007" sldId="2147484263"/>
            <pc:sldLayoutMk cId="985795189" sldId="2147484265"/>
          </pc:sldLayoutMkLst>
        </pc:sldLayoutChg>
        <pc:sldLayoutChg chg="del">
          <pc:chgData name="曹淑娟" userId="608a8294-7488-4d69-8fe9-4ffb20f6540b" providerId="ADAL" clId="{A1C0B336-EFD9-44BE-958F-A2977DE6E948}" dt="2023-04-26T03:46:27.615" v="271" actId="2696"/>
          <pc:sldLayoutMkLst>
            <pc:docMk/>
            <pc:sldMasterMk cId="1558038007" sldId="2147484263"/>
            <pc:sldLayoutMk cId="1949368785" sldId="2147484266"/>
          </pc:sldLayoutMkLst>
        </pc:sldLayoutChg>
        <pc:sldLayoutChg chg="del">
          <pc:chgData name="曹淑娟" userId="608a8294-7488-4d69-8fe9-4ffb20f6540b" providerId="ADAL" clId="{A1C0B336-EFD9-44BE-958F-A2977DE6E948}" dt="2023-04-26T03:46:27.615" v="272" actId="2696"/>
          <pc:sldLayoutMkLst>
            <pc:docMk/>
            <pc:sldMasterMk cId="1558038007" sldId="2147484263"/>
            <pc:sldLayoutMk cId="247936368" sldId="2147484267"/>
          </pc:sldLayoutMkLst>
        </pc:sldLayoutChg>
        <pc:sldLayoutChg chg="del">
          <pc:chgData name="曹淑娟" userId="608a8294-7488-4d69-8fe9-4ffb20f6540b" providerId="ADAL" clId="{A1C0B336-EFD9-44BE-958F-A2977DE6E948}" dt="2023-04-26T03:46:27.616" v="273" actId="2696"/>
          <pc:sldLayoutMkLst>
            <pc:docMk/>
            <pc:sldMasterMk cId="1558038007" sldId="2147484263"/>
            <pc:sldLayoutMk cId="1098518637" sldId="2147484268"/>
          </pc:sldLayoutMkLst>
        </pc:sldLayoutChg>
        <pc:sldLayoutChg chg="del">
          <pc:chgData name="曹淑娟" userId="608a8294-7488-4d69-8fe9-4ffb20f6540b" providerId="ADAL" clId="{A1C0B336-EFD9-44BE-958F-A2977DE6E948}" dt="2023-04-26T03:46:27.617" v="274" actId="2696"/>
          <pc:sldLayoutMkLst>
            <pc:docMk/>
            <pc:sldMasterMk cId="1558038007" sldId="2147484263"/>
            <pc:sldLayoutMk cId="3105151254" sldId="2147484269"/>
          </pc:sldLayoutMkLst>
        </pc:sldLayoutChg>
        <pc:sldLayoutChg chg="del">
          <pc:chgData name="曹淑娟" userId="608a8294-7488-4d69-8fe9-4ffb20f6540b" providerId="ADAL" clId="{A1C0B336-EFD9-44BE-958F-A2977DE6E948}" dt="2023-04-26T03:46:27.617" v="275" actId="2696"/>
          <pc:sldLayoutMkLst>
            <pc:docMk/>
            <pc:sldMasterMk cId="1558038007" sldId="2147484263"/>
            <pc:sldLayoutMk cId="1344918204" sldId="2147484270"/>
          </pc:sldLayoutMkLst>
        </pc:sldLayoutChg>
        <pc:sldLayoutChg chg="del">
          <pc:chgData name="曹淑娟" userId="608a8294-7488-4d69-8fe9-4ffb20f6540b" providerId="ADAL" clId="{A1C0B336-EFD9-44BE-958F-A2977DE6E948}" dt="2023-04-26T03:46:27.617" v="276" actId="2696"/>
          <pc:sldLayoutMkLst>
            <pc:docMk/>
            <pc:sldMasterMk cId="1558038007" sldId="2147484263"/>
            <pc:sldLayoutMk cId="1027991305" sldId="2147484271"/>
          </pc:sldLayoutMkLst>
        </pc:sldLayoutChg>
        <pc:sldLayoutChg chg="del">
          <pc:chgData name="曹淑娟" userId="608a8294-7488-4d69-8fe9-4ffb20f6540b" providerId="ADAL" clId="{A1C0B336-EFD9-44BE-958F-A2977DE6E948}" dt="2023-04-26T03:46:27.618" v="277" actId="2696"/>
          <pc:sldLayoutMkLst>
            <pc:docMk/>
            <pc:sldMasterMk cId="1558038007" sldId="2147484263"/>
            <pc:sldLayoutMk cId="63899139" sldId="2147484272"/>
          </pc:sldLayoutMkLst>
        </pc:sldLayoutChg>
        <pc:sldLayoutChg chg="del">
          <pc:chgData name="曹淑娟" userId="608a8294-7488-4d69-8fe9-4ffb20f6540b" providerId="ADAL" clId="{A1C0B336-EFD9-44BE-958F-A2977DE6E948}" dt="2023-04-26T03:46:27.618" v="278" actId="2696"/>
          <pc:sldLayoutMkLst>
            <pc:docMk/>
            <pc:sldMasterMk cId="1558038007" sldId="2147484263"/>
            <pc:sldLayoutMk cId="3333372022" sldId="2147484273"/>
          </pc:sldLayoutMkLst>
        </pc:sldLayoutChg>
        <pc:sldLayoutChg chg="del">
          <pc:chgData name="曹淑娟" userId="608a8294-7488-4d69-8fe9-4ffb20f6540b" providerId="ADAL" clId="{A1C0B336-EFD9-44BE-958F-A2977DE6E948}" dt="2023-04-26T03:46:27.618" v="279" actId="2696"/>
          <pc:sldLayoutMkLst>
            <pc:docMk/>
            <pc:sldMasterMk cId="1558038007" sldId="2147484263"/>
            <pc:sldLayoutMk cId="2957664354" sldId="2147484274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6.638" v="41" actId="2696"/>
        <pc:sldMasterMkLst>
          <pc:docMk/>
          <pc:sldMasterMk cId="1970037151" sldId="2147484276"/>
        </pc:sldMasterMkLst>
        <pc:sldLayoutChg chg="del">
          <pc:chgData name="曹淑娟" userId="608a8294-7488-4d69-8fe9-4ffb20f6540b" providerId="ADAL" clId="{A1C0B336-EFD9-44BE-958F-A2977DE6E948}" dt="2023-04-26T03:46:26.630" v="28" actId="2696"/>
          <pc:sldLayoutMkLst>
            <pc:docMk/>
            <pc:sldMasterMk cId="1970037151" sldId="2147484276"/>
            <pc:sldLayoutMk cId="1261620907" sldId="2147484277"/>
          </pc:sldLayoutMkLst>
        </pc:sldLayoutChg>
        <pc:sldLayoutChg chg="del">
          <pc:chgData name="曹淑娟" userId="608a8294-7488-4d69-8fe9-4ffb20f6540b" providerId="ADAL" clId="{A1C0B336-EFD9-44BE-958F-A2977DE6E948}" dt="2023-04-26T03:46:26.631" v="29" actId="2696"/>
          <pc:sldLayoutMkLst>
            <pc:docMk/>
            <pc:sldMasterMk cId="1970037151" sldId="2147484276"/>
            <pc:sldLayoutMk cId="3343787502" sldId="2147484278"/>
          </pc:sldLayoutMkLst>
        </pc:sldLayoutChg>
        <pc:sldLayoutChg chg="del">
          <pc:chgData name="曹淑娟" userId="608a8294-7488-4d69-8fe9-4ffb20f6540b" providerId="ADAL" clId="{A1C0B336-EFD9-44BE-958F-A2977DE6E948}" dt="2023-04-26T03:46:26.631" v="30" actId="2696"/>
          <pc:sldLayoutMkLst>
            <pc:docMk/>
            <pc:sldMasterMk cId="1970037151" sldId="2147484276"/>
            <pc:sldLayoutMk cId="1417607932" sldId="2147484279"/>
          </pc:sldLayoutMkLst>
        </pc:sldLayoutChg>
        <pc:sldLayoutChg chg="del">
          <pc:chgData name="曹淑娟" userId="608a8294-7488-4d69-8fe9-4ffb20f6540b" providerId="ADAL" clId="{A1C0B336-EFD9-44BE-958F-A2977DE6E948}" dt="2023-04-26T03:46:26.633" v="31" actId="2696"/>
          <pc:sldLayoutMkLst>
            <pc:docMk/>
            <pc:sldMasterMk cId="1970037151" sldId="2147484276"/>
            <pc:sldLayoutMk cId="1586065199" sldId="2147484280"/>
          </pc:sldLayoutMkLst>
        </pc:sldLayoutChg>
        <pc:sldLayoutChg chg="del">
          <pc:chgData name="曹淑娟" userId="608a8294-7488-4d69-8fe9-4ffb20f6540b" providerId="ADAL" clId="{A1C0B336-EFD9-44BE-958F-A2977DE6E948}" dt="2023-04-26T03:46:26.634" v="32" actId="2696"/>
          <pc:sldLayoutMkLst>
            <pc:docMk/>
            <pc:sldMasterMk cId="1970037151" sldId="2147484276"/>
            <pc:sldLayoutMk cId="3645472171" sldId="2147484281"/>
          </pc:sldLayoutMkLst>
        </pc:sldLayoutChg>
        <pc:sldLayoutChg chg="del">
          <pc:chgData name="曹淑娟" userId="608a8294-7488-4d69-8fe9-4ffb20f6540b" providerId="ADAL" clId="{A1C0B336-EFD9-44BE-958F-A2977DE6E948}" dt="2023-04-26T03:46:26.634" v="33" actId="2696"/>
          <pc:sldLayoutMkLst>
            <pc:docMk/>
            <pc:sldMasterMk cId="1970037151" sldId="2147484276"/>
            <pc:sldLayoutMk cId="2880727751" sldId="2147484282"/>
          </pc:sldLayoutMkLst>
        </pc:sldLayoutChg>
        <pc:sldLayoutChg chg="del">
          <pc:chgData name="曹淑娟" userId="608a8294-7488-4d69-8fe9-4ffb20f6540b" providerId="ADAL" clId="{A1C0B336-EFD9-44BE-958F-A2977DE6E948}" dt="2023-04-26T03:46:26.635" v="34" actId="2696"/>
          <pc:sldLayoutMkLst>
            <pc:docMk/>
            <pc:sldMasterMk cId="1970037151" sldId="2147484276"/>
            <pc:sldLayoutMk cId="1745426830" sldId="2147484283"/>
          </pc:sldLayoutMkLst>
        </pc:sldLayoutChg>
        <pc:sldLayoutChg chg="del">
          <pc:chgData name="曹淑娟" userId="608a8294-7488-4d69-8fe9-4ffb20f6540b" providerId="ADAL" clId="{A1C0B336-EFD9-44BE-958F-A2977DE6E948}" dt="2023-04-26T03:46:26.635" v="35" actId="2696"/>
          <pc:sldLayoutMkLst>
            <pc:docMk/>
            <pc:sldMasterMk cId="1970037151" sldId="2147484276"/>
            <pc:sldLayoutMk cId="731120039" sldId="2147484284"/>
          </pc:sldLayoutMkLst>
        </pc:sldLayoutChg>
        <pc:sldLayoutChg chg="del">
          <pc:chgData name="曹淑娟" userId="608a8294-7488-4d69-8fe9-4ffb20f6540b" providerId="ADAL" clId="{A1C0B336-EFD9-44BE-958F-A2977DE6E948}" dt="2023-04-26T03:46:26.636" v="36" actId="2696"/>
          <pc:sldLayoutMkLst>
            <pc:docMk/>
            <pc:sldMasterMk cId="1970037151" sldId="2147484276"/>
            <pc:sldLayoutMk cId="2346573202" sldId="2147484285"/>
          </pc:sldLayoutMkLst>
        </pc:sldLayoutChg>
        <pc:sldLayoutChg chg="del">
          <pc:chgData name="曹淑娟" userId="608a8294-7488-4d69-8fe9-4ffb20f6540b" providerId="ADAL" clId="{A1C0B336-EFD9-44BE-958F-A2977DE6E948}" dt="2023-04-26T03:46:26.636" v="37" actId="2696"/>
          <pc:sldLayoutMkLst>
            <pc:docMk/>
            <pc:sldMasterMk cId="1970037151" sldId="2147484276"/>
            <pc:sldLayoutMk cId="4193352694" sldId="2147484286"/>
          </pc:sldLayoutMkLst>
        </pc:sldLayoutChg>
        <pc:sldLayoutChg chg="del">
          <pc:chgData name="曹淑娟" userId="608a8294-7488-4d69-8fe9-4ffb20f6540b" providerId="ADAL" clId="{A1C0B336-EFD9-44BE-958F-A2977DE6E948}" dt="2023-04-26T03:46:26.636" v="38" actId="2696"/>
          <pc:sldLayoutMkLst>
            <pc:docMk/>
            <pc:sldMasterMk cId="1970037151" sldId="2147484276"/>
            <pc:sldLayoutMk cId="1396998639" sldId="2147484287"/>
          </pc:sldLayoutMkLst>
        </pc:sldLayoutChg>
        <pc:sldLayoutChg chg="del">
          <pc:chgData name="曹淑娟" userId="608a8294-7488-4d69-8fe9-4ffb20f6540b" providerId="ADAL" clId="{A1C0B336-EFD9-44BE-958F-A2977DE6E948}" dt="2023-04-26T03:46:26.637" v="39" actId="2696"/>
          <pc:sldLayoutMkLst>
            <pc:docMk/>
            <pc:sldMasterMk cId="1970037151" sldId="2147484276"/>
            <pc:sldLayoutMk cId="1306137966" sldId="2147484288"/>
          </pc:sldLayoutMkLst>
        </pc:sldLayoutChg>
        <pc:sldLayoutChg chg="del">
          <pc:chgData name="曹淑娟" userId="608a8294-7488-4d69-8fe9-4ffb20f6540b" providerId="ADAL" clId="{A1C0B336-EFD9-44BE-958F-A2977DE6E948}" dt="2023-04-26T03:46:26.637" v="40" actId="2696"/>
          <pc:sldLayoutMkLst>
            <pc:docMk/>
            <pc:sldMasterMk cId="1970037151" sldId="2147484276"/>
            <pc:sldLayoutMk cId="2853513669" sldId="2147484289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6.787" v="95" actId="2696"/>
        <pc:sldMasterMkLst>
          <pc:docMk/>
          <pc:sldMasterMk cId="573550956" sldId="2147484290"/>
        </pc:sldMasterMkLst>
        <pc:sldLayoutChg chg="del">
          <pc:chgData name="曹淑娟" userId="608a8294-7488-4d69-8fe9-4ffb20f6540b" providerId="ADAL" clId="{A1C0B336-EFD9-44BE-958F-A2977DE6E948}" dt="2023-04-26T03:46:26.780" v="82" actId="2696"/>
          <pc:sldLayoutMkLst>
            <pc:docMk/>
            <pc:sldMasterMk cId="573550956" sldId="2147484290"/>
            <pc:sldLayoutMk cId="1149126163" sldId="2147484291"/>
          </pc:sldLayoutMkLst>
        </pc:sldLayoutChg>
        <pc:sldLayoutChg chg="del">
          <pc:chgData name="曹淑娟" userId="608a8294-7488-4d69-8fe9-4ffb20f6540b" providerId="ADAL" clId="{A1C0B336-EFD9-44BE-958F-A2977DE6E948}" dt="2023-04-26T03:46:26.780" v="83" actId="2696"/>
          <pc:sldLayoutMkLst>
            <pc:docMk/>
            <pc:sldMasterMk cId="573550956" sldId="2147484290"/>
            <pc:sldLayoutMk cId="3650394347" sldId="2147484292"/>
          </pc:sldLayoutMkLst>
        </pc:sldLayoutChg>
        <pc:sldLayoutChg chg="del">
          <pc:chgData name="曹淑娟" userId="608a8294-7488-4d69-8fe9-4ffb20f6540b" providerId="ADAL" clId="{A1C0B336-EFD9-44BE-958F-A2977DE6E948}" dt="2023-04-26T03:46:26.781" v="84" actId="2696"/>
          <pc:sldLayoutMkLst>
            <pc:docMk/>
            <pc:sldMasterMk cId="573550956" sldId="2147484290"/>
            <pc:sldLayoutMk cId="2147091178" sldId="2147484293"/>
          </pc:sldLayoutMkLst>
        </pc:sldLayoutChg>
        <pc:sldLayoutChg chg="del">
          <pc:chgData name="曹淑娟" userId="608a8294-7488-4d69-8fe9-4ffb20f6540b" providerId="ADAL" clId="{A1C0B336-EFD9-44BE-958F-A2977DE6E948}" dt="2023-04-26T03:46:26.781" v="85" actId="2696"/>
          <pc:sldLayoutMkLst>
            <pc:docMk/>
            <pc:sldMasterMk cId="573550956" sldId="2147484290"/>
            <pc:sldLayoutMk cId="3011042172" sldId="2147484294"/>
          </pc:sldLayoutMkLst>
        </pc:sldLayoutChg>
        <pc:sldLayoutChg chg="del">
          <pc:chgData name="曹淑娟" userId="608a8294-7488-4d69-8fe9-4ffb20f6540b" providerId="ADAL" clId="{A1C0B336-EFD9-44BE-958F-A2977DE6E948}" dt="2023-04-26T03:46:26.782" v="86" actId="2696"/>
          <pc:sldLayoutMkLst>
            <pc:docMk/>
            <pc:sldMasterMk cId="573550956" sldId="2147484290"/>
            <pc:sldLayoutMk cId="3522800381" sldId="2147484295"/>
          </pc:sldLayoutMkLst>
        </pc:sldLayoutChg>
        <pc:sldLayoutChg chg="del">
          <pc:chgData name="曹淑娟" userId="608a8294-7488-4d69-8fe9-4ffb20f6540b" providerId="ADAL" clId="{A1C0B336-EFD9-44BE-958F-A2977DE6E948}" dt="2023-04-26T03:46:26.783" v="87" actId="2696"/>
          <pc:sldLayoutMkLst>
            <pc:docMk/>
            <pc:sldMasterMk cId="573550956" sldId="2147484290"/>
            <pc:sldLayoutMk cId="3815149652" sldId="2147484296"/>
          </pc:sldLayoutMkLst>
        </pc:sldLayoutChg>
        <pc:sldLayoutChg chg="del">
          <pc:chgData name="曹淑娟" userId="608a8294-7488-4d69-8fe9-4ffb20f6540b" providerId="ADAL" clId="{A1C0B336-EFD9-44BE-958F-A2977DE6E948}" dt="2023-04-26T03:46:26.784" v="88" actId="2696"/>
          <pc:sldLayoutMkLst>
            <pc:docMk/>
            <pc:sldMasterMk cId="573550956" sldId="2147484290"/>
            <pc:sldLayoutMk cId="4053234300" sldId="2147484297"/>
          </pc:sldLayoutMkLst>
        </pc:sldLayoutChg>
        <pc:sldLayoutChg chg="del">
          <pc:chgData name="曹淑娟" userId="608a8294-7488-4d69-8fe9-4ffb20f6540b" providerId="ADAL" clId="{A1C0B336-EFD9-44BE-958F-A2977DE6E948}" dt="2023-04-26T03:46:26.784" v="89" actId="2696"/>
          <pc:sldLayoutMkLst>
            <pc:docMk/>
            <pc:sldMasterMk cId="573550956" sldId="2147484290"/>
            <pc:sldLayoutMk cId="325025076" sldId="2147484298"/>
          </pc:sldLayoutMkLst>
        </pc:sldLayoutChg>
        <pc:sldLayoutChg chg="del">
          <pc:chgData name="曹淑娟" userId="608a8294-7488-4d69-8fe9-4ffb20f6540b" providerId="ADAL" clId="{A1C0B336-EFD9-44BE-958F-A2977DE6E948}" dt="2023-04-26T03:46:26.784" v="90" actId="2696"/>
          <pc:sldLayoutMkLst>
            <pc:docMk/>
            <pc:sldMasterMk cId="573550956" sldId="2147484290"/>
            <pc:sldLayoutMk cId="3542130615" sldId="2147484299"/>
          </pc:sldLayoutMkLst>
        </pc:sldLayoutChg>
        <pc:sldLayoutChg chg="del">
          <pc:chgData name="曹淑娟" userId="608a8294-7488-4d69-8fe9-4ffb20f6540b" providerId="ADAL" clId="{A1C0B336-EFD9-44BE-958F-A2977DE6E948}" dt="2023-04-26T03:46:26.785" v="91" actId="2696"/>
          <pc:sldLayoutMkLst>
            <pc:docMk/>
            <pc:sldMasterMk cId="573550956" sldId="2147484290"/>
            <pc:sldLayoutMk cId="321757678" sldId="2147484300"/>
          </pc:sldLayoutMkLst>
        </pc:sldLayoutChg>
        <pc:sldLayoutChg chg="del">
          <pc:chgData name="曹淑娟" userId="608a8294-7488-4d69-8fe9-4ffb20f6540b" providerId="ADAL" clId="{A1C0B336-EFD9-44BE-958F-A2977DE6E948}" dt="2023-04-26T03:46:26.785" v="92" actId="2696"/>
          <pc:sldLayoutMkLst>
            <pc:docMk/>
            <pc:sldMasterMk cId="573550956" sldId="2147484290"/>
            <pc:sldLayoutMk cId="3372919279" sldId="2147484301"/>
          </pc:sldLayoutMkLst>
        </pc:sldLayoutChg>
        <pc:sldLayoutChg chg="del">
          <pc:chgData name="曹淑娟" userId="608a8294-7488-4d69-8fe9-4ffb20f6540b" providerId="ADAL" clId="{A1C0B336-EFD9-44BE-958F-A2977DE6E948}" dt="2023-04-26T03:46:26.785" v="93" actId="2696"/>
          <pc:sldLayoutMkLst>
            <pc:docMk/>
            <pc:sldMasterMk cId="573550956" sldId="2147484290"/>
            <pc:sldLayoutMk cId="1733349637" sldId="2147484302"/>
          </pc:sldLayoutMkLst>
        </pc:sldLayoutChg>
        <pc:sldLayoutChg chg="del">
          <pc:chgData name="曹淑娟" userId="608a8294-7488-4d69-8fe9-4ffb20f6540b" providerId="ADAL" clId="{A1C0B336-EFD9-44BE-958F-A2977DE6E948}" dt="2023-04-26T03:46:26.786" v="94" actId="2696"/>
          <pc:sldLayoutMkLst>
            <pc:docMk/>
            <pc:sldMasterMk cId="573550956" sldId="2147484290"/>
            <pc:sldLayoutMk cId="3978009534" sldId="2147484303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6.773" v="80" actId="2696"/>
        <pc:sldMasterMkLst>
          <pc:docMk/>
          <pc:sldMasterMk cId="3300968880" sldId="2147484304"/>
        </pc:sldMasterMkLst>
        <pc:sldLayoutChg chg="del">
          <pc:chgData name="曹淑娟" userId="608a8294-7488-4d69-8fe9-4ffb20f6540b" providerId="ADAL" clId="{A1C0B336-EFD9-44BE-958F-A2977DE6E948}" dt="2023-04-26T03:46:26.767" v="67" actId="2696"/>
          <pc:sldLayoutMkLst>
            <pc:docMk/>
            <pc:sldMasterMk cId="3300968880" sldId="2147484304"/>
            <pc:sldLayoutMk cId="180280593" sldId="2147484305"/>
          </pc:sldLayoutMkLst>
        </pc:sldLayoutChg>
        <pc:sldLayoutChg chg="del">
          <pc:chgData name="曹淑娟" userId="608a8294-7488-4d69-8fe9-4ffb20f6540b" providerId="ADAL" clId="{A1C0B336-EFD9-44BE-958F-A2977DE6E948}" dt="2023-04-26T03:46:26.767" v="68" actId="2696"/>
          <pc:sldLayoutMkLst>
            <pc:docMk/>
            <pc:sldMasterMk cId="3300968880" sldId="2147484304"/>
            <pc:sldLayoutMk cId="613797555" sldId="2147484306"/>
          </pc:sldLayoutMkLst>
        </pc:sldLayoutChg>
        <pc:sldLayoutChg chg="del">
          <pc:chgData name="曹淑娟" userId="608a8294-7488-4d69-8fe9-4ffb20f6540b" providerId="ADAL" clId="{A1C0B336-EFD9-44BE-958F-A2977DE6E948}" dt="2023-04-26T03:46:26.768" v="69" actId="2696"/>
          <pc:sldLayoutMkLst>
            <pc:docMk/>
            <pc:sldMasterMk cId="3300968880" sldId="2147484304"/>
            <pc:sldLayoutMk cId="2018265412" sldId="2147484307"/>
          </pc:sldLayoutMkLst>
        </pc:sldLayoutChg>
        <pc:sldLayoutChg chg="del">
          <pc:chgData name="曹淑娟" userId="608a8294-7488-4d69-8fe9-4ffb20f6540b" providerId="ADAL" clId="{A1C0B336-EFD9-44BE-958F-A2977DE6E948}" dt="2023-04-26T03:46:26.768" v="70" actId="2696"/>
          <pc:sldLayoutMkLst>
            <pc:docMk/>
            <pc:sldMasterMk cId="3300968880" sldId="2147484304"/>
            <pc:sldLayoutMk cId="466303970" sldId="2147484308"/>
          </pc:sldLayoutMkLst>
        </pc:sldLayoutChg>
        <pc:sldLayoutChg chg="del">
          <pc:chgData name="曹淑娟" userId="608a8294-7488-4d69-8fe9-4ffb20f6540b" providerId="ADAL" clId="{A1C0B336-EFD9-44BE-958F-A2977DE6E948}" dt="2023-04-26T03:46:26.769" v="71" actId="2696"/>
          <pc:sldLayoutMkLst>
            <pc:docMk/>
            <pc:sldMasterMk cId="3300968880" sldId="2147484304"/>
            <pc:sldLayoutMk cId="2570266418" sldId="2147484309"/>
          </pc:sldLayoutMkLst>
        </pc:sldLayoutChg>
        <pc:sldLayoutChg chg="del">
          <pc:chgData name="曹淑娟" userId="608a8294-7488-4d69-8fe9-4ffb20f6540b" providerId="ADAL" clId="{A1C0B336-EFD9-44BE-958F-A2977DE6E948}" dt="2023-04-26T03:46:26.769" v="72" actId="2696"/>
          <pc:sldLayoutMkLst>
            <pc:docMk/>
            <pc:sldMasterMk cId="3300968880" sldId="2147484304"/>
            <pc:sldLayoutMk cId="3530798020" sldId="2147484310"/>
          </pc:sldLayoutMkLst>
        </pc:sldLayoutChg>
        <pc:sldLayoutChg chg="del">
          <pc:chgData name="曹淑娟" userId="608a8294-7488-4d69-8fe9-4ffb20f6540b" providerId="ADAL" clId="{A1C0B336-EFD9-44BE-958F-A2977DE6E948}" dt="2023-04-26T03:46:26.769" v="73" actId="2696"/>
          <pc:sldLayoutMkLst>
            <pc:docMk/>
            <pc:sldMasterMk cId="3300968880" sldId="2147484304"/>
            <pc:sldLayoutMk cId="1660099216" sldId="2147484311"/>
          </pc:sldLayoutMkLst>
        </pc:sldLayoutChg>
        <pc:sldLayoutChg chg="del">
          <pc:chgData name="曹淑娟" userId="608a8294-7488-4d69-8fe9-4ffb20f6540b" providerId="ADAL" clId="{A1C0B336-EFD9-44BE-958F-A2977DE6E948}" dt="2023-04-26T03:46:26.770" v="74" actId="2696"/>
          <pc:sldLayoutMkLst>
            <pc:docMk/>
            <pc:sldMasterMk cId="3300968880" sldId="2147484304"/>
            <pc:sldLayoutMk cId="3714379180" sldId="2147484312"/>
          </pc:sldLayoutMkLst>
        </pc:sldLayoutChg>
        <pc:sldLayoutChg chg="del">
          <pc:chgData name="曹淑娟" userId="608a8294-7488-4d69-8fe9-4ffb20f6540b" providerId="ADAL" clId="{A1C0B336-EFD9-44BE-958F-A2977DE6E948}" dt="2023-04-26T03:46:26.770" v="75" actId="2696"/>
          <pc:sldLayoutMkLst>
            <pc:docMk/>
            <pc:sldMasterMk cId="3300968880" sldId="2147484304"/>
            <pc:sldLayoutMk cId="401835500" sldId="2147484313"/>
          </pc:sldLayoutMkLst>
        </pc:sldLayoutChg>
        <pc:sldLayoutChg chg="del">
          <pc:chgData name="曹淑娟" userId="608a8294-7488-4d69-8fe9-4ffb20f6540b" providerId="ADAL" clId="{A1C0B336-EFD9-44BE-958F-A2977DE6E948}" dt="2023-04-26T03:46:26.771" v="76" actId="2696"/>
          <pc:sldLayoutMkLst>
            <pc:docMk/>
            <pc:sldMasterMk cId="3300968880" sldId="2147484304"/>
            <pc:sldLayoutMk cId="601856642" sldId="2147484314"/>
          </pc:sldLayoutMkLst>
        </pc:sldLayoutChg>
        <pc:sldLayoutChg chg="del">
          <pc:chgData name="曹淑娟" userId="608a8294-7488-4d69-8fe9-4ffb20f6540b" providerId="ADAL" clId="{A1C0B336-EFD9-44BE-958F-A2977DE6E948}" dt="2023-04-26T03:46:26.771" v="77" actId="2696"/>
          <pc:sldLayoutMkLst>
            <pc:docMk/>
            <pc:sldMasterMk cId="3300968880" sldId="2147484304"/>
            <pc:sldLayoutMk cId="3783544960" sldId="2147484315"/>
          </pc:sldLayoutMkLst>
        </pc:sldLayoutChg>
        <pc:sldLayoutChg chg="del">
          <pc:chgData name="曹淑娟" userId="608a8294-7488-4d69-8fe9-4ffb20f6540b" providerId="ADAL" clId="{A1C0B336-EFD9-44BE-958F-A2977DE6E948}" dt="2023-04-26T03:46:26.771" v="78" actId="2696"/>
          <pc:sldLayoutMkLst>
            <pc:docMk/>
            <pc:sldMasterMk cId="3300968880" sldId="2147484304"/>
            <pc:sldLayoutMk cId="3780349319" sldId="2147484316"/>
          </pc:sldLayoutMkLst>
        </pc:sldLayoutChg>
        <pc:sldLayoutChg chg="del">
          <pc:chgData name="曹淑娟" userId="608a8294-7488-4d69-8fe9-4ffb20f6540b" providerId="ADAL" clId="{A1C0B336-EFD9-44BE-958F-A2977DE6E948}" dt="2023-04-26T03:46:26.772" v="79" actId="2696"/>
          <pc:sldLayoutMkLst>
            <pc:docMk/>
            <pc:sldMasterMk cId="3300968880" sldId="2147484304"/>
            <pc:sldLayoutMk cId="1305437912" sldId="2147484317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6.826" v="113" actId="2696"/>
        <pc:sldMasterMkLst>
          <pc:docMk/>
          <pc:sldMasterMk cId="38864124" sldId="2147484332"/>
        </pc:sldMasterMkLst>
        <pc:sldLayoutChg chg="del">
          <pc:chgData name="曹淑娟" userId="608a8294-7488-4d69-8fe9-4ffb20f6540b" providerId="ADAL" clId="{A1C0B336-EFD9-44BE-958F-A2977DE6E948}" dt="2023-04-26T03:46:26.821" v="100" actId="2696"/>
          <pc:sldLayoutMkLst>
            <pc:docMk/>
            <pc:sldMasterMk cId="38864124" sldId="2147484332"/>
            <pc:sldLayoutMk cId="3870979846" sldId="2147484333"/>
          </pc:sldLayoutMkLst>
        </pc:sldLayoutChg>
        <pc:sldLayoutChg chg="del">
          <pc:chgData name="曹淑娟" userId="608a8294-7488-4d69-8fe9-4ffb20f6540b" providerId="ADAL" clId="{A1C0B336-EFD9-44BE-958F-A2977DE6E948}" dt="2023-04-26T03:46:26.821" v="101" actId="2696"/>
          <pc:sldLayoutMkLst>
            <pc:docMk/>
            <pc:sldMasterMk cId="38864124" sldId="2147484332"/>
            <pc:sldLayoutMk cId="32442743" sldId="2147484334"/>
          </pc:sldLayoutMkLst>
        </pc:sldLayoutChg>
        <pc:sldLayoutChg chg="del">
          <pc:chgData name="曹淑娟" userId="608a8294-7488-4d69-8fe9-4ffb20f6540b" providerId="ADAL" clId="{A1C0B336-EFD9-44BE-958F-A2977DE6E948}" dt="2023-04-26T03:46:26.822" v="102" actId="2696"/>
          <pc:sldLayoutMkLst>
            <pc:docMk/>
            <pc:sldMasterMk cId="38864124" sldId="2147484332"/>
            <pc:sldLayoutMk cId="2351400894" sldId="2147484335"/>
          </pc:sldLayoutMkLst>
        </pc:sldLayoutChg>
        <pc:sldLayoutChg chg="del">
          <pc:chgData name="曹淑娟" userId="608a8294-7488-4d69-8fe9-4ffb20f6540b" providerId="ADAL" clId="{A1C0B336-EFD9-44BE-958F-A2977DE6E948}" dt="2023-04-26T03:46:26.822" v="103" actId="2696"/>
          <pc:sldLayoutMkLst>
            <pc:docMk/>
            <pc:sldMasterMk cId="38864124" sldId="2147484332"/>
            <pc:sldLayoutMk cId="2422394456" sldId="2147484336"/>
          </pc:sldLayoutMkLst>
        </pc:sldLayoutChg>
        <pc:sldLayoutChg chg="del">
          <pc:chgData name="曹淑娟" userId="608a8294-7488-4d69-8fe9-4ffb20f6540b" providerId="ADAL" clId="{A1C0B336-EFD9-44BE-958F-A2977DE6E948}" dt="2023-04-26T03:46:26.823" v="104" actId="2696"/>
          <pc:sldLayoutMkLst>
            <pc:docMk/>
            <pc:sldMasterMk cId="38864124" sldId="2147484332"/>
            <pc:sldLayoutMk cId="1713212699" sldId="2147484337"/>
          </pc:sldLayoutMkLst>
        </pc:sldLayoutChg>
        <pc:sldLayoutChg chg="del">
          <pc:chgData name="曹淑娟" userId="608a8294-7488-4d69-8fe9-4ffb20f6540b" providerId="ADAL" clId="{A1C0B336-EFD9-44BE-958F-A2977DE6E948}" dt="2023-04-26T03:46:26.823" v="105" actId="2696"/>
          <pc:sldLayoutMkLst>
            <pc:docMk/>
            <pc:sldMasterMk cId="38864124" sldId="2147484332"/>
            <pc:sldLayoutMk cId="866588651" sldId="2147484338"/>
          </pc:sldLayoutMkLst>
        </pc:sldLayoutChg>
        <pc:sldLayoutChg chg="del">
          <pc:chgData name="曹淑娟" userId="608a8294-7488-4d69-8fe9-4ffb20f6540b" providerId="ADAL" clId="{A1C0B336-EFD9-44BE-958F-A2977DE6E948}" dt="2023-04-26T03:46:26.823" v="106" actId="2696"/>
          <pc:sldLayoutMkLst>
            <pc:docMk/>
            <pc:sldMasterMk cId="38864124" sldId="2147484332"/>
            <pc:sldLayoutMk cId="2076956798" sldId="2147484339"/>
          </pc:sldLayoutMkLst>
        </pc:sldLayoutChg>
        <pc:sldLayoutChg chg="del">
          <pc:chgData name="曹淑娟" userId="608a8294-7488-4d69-8fe9-4ffb20f6540b" providerId="ADAL" clId="{A1C0B336-EFD9-44BE-958F-A2977DE6E948}" dt="2023-04-26T03:46:26.824" v="107" actId="2696"/>
          <pc:sldLayoutMkLst>
            <pc:docMk/>
            <pc:sldMasterMk cId="38864124" sldId="2147484332"/>
            <pc:sldLayoutMk cId="2116866792" sldId="2147484340"/>
          </pc:sldLayoutMkLst>
        </pc:sldLayoutChg>
        <pc:sldLayoutChg chg="del">
          <pc:chgData name="曹淑娟" userId="608a8294-7488-4d69-8fe9-4ffb20f6540b" providerId="ADAL" clId="{A1C0B336-EFD9-44BE-958F-A2977DE6E948}" dt="2023-04-26T03:46:26.824" v="108" actId="2696"/>
          <pc:sldLayoutMkLst>
            <pc:docMk/>
            <pc:sldMasterMk cId="38864124" sldId="2147484332"/>
            <pc:sldLayoutMk cId="564154566" sldId="2147484341"/>
          </pc:sldLayoutMkLst>
        </pc:sldLayoutChg>
        <pc:sldLayoutChg chg="del">
          <pc:chgData name="曹淑娟" userId="608a8294-7488-4d69-8fe9-4ffb20f6540b" providerId="ADAL" clId="{A1C0B336-EFD9-44BE-958F-A2977DE6E948}" dt="2023-04-26T03:46:26.824" v="109" actId="2696"/>
          <pc:sldLayoutMkLst>
            <pc:docMk/>
            <pc:sldMasterMk cId="38864124" sldId="2147484332"/>
            <pc:sldLayoutMk cId="2080448248" sldId="2147484342"/>
          </pc:sldLayoutMkLst>
        </pc:sldLayoutChg>
        <pc:sldLayoutChg chg="del">
          <pc:chgData name="曹淑娟" userId="608a8294-7488-4d69-8fe9-4ffb20f6540b" providerId="ADAL" clId="{A1C0B336-EFD9-44BE-958F-A2977DE6E948}" dt="2023-04-26T03:46:26.825" v="110" actId="2696"/>
          <pc:sldLayoutMkLst>
            <pc:docMk/>
            <pc:sldMasterMk cId="38864124" sldId="2147484332"/>
            <pc:sldLayoutMk cId="276093654" sldId="2147484343"/>
          </pc:sldLayoutMkLst>
        </pc:sldLayoutChg>
        <pc:sldLayoutChg chg="del">
          <pc:chgData name="曹淑娟" userId="608a8294-7488-4d69-8fe9-4ffb20f6540b" providerId="ADAL" clId="{A1C0B336-EFD9-44BE-958F-A2977DE6E948}" dt="2023-04-26T03:46:26.825" v="111" actId="2696"/>
          <pc:sldLayoutMkLst>
            <pc:docMk/>
            <pc:sldMasterMk cId="38864124" sldId="2147484332"/>
            <pc:sldLayoutMk cId="1870496837" sldId="2147484344"/>
          </pc:sldLayoutMkLst>
        </pc:sldLayoutChg>
        <pc:sldLayoutChg chg="del">
          <pc:chgData name="曹淑娟" userId="608a8294-7488-4d69-8fe9-4ffb20f6540b" providerId="ADAL" clId="{A1C0B336-EFD9-44BE-958F-A2977DE6E948}" dt="2023-04-26T03:46:26.825" v="112" actId="2696"/>
          <pc:sldLayoutMkLst>
            <pc:docMk/>
            <pc:sldMasterMk cId="38864124" sldId="2147484332"/>
            <pc:sldLayoutMk cId="3572559650" sldId="2147484345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6.850" v="128" actId="2696"/>
        <pc:sldMasterMkLst>
          <pc:docMk/>
          <pc:sldMasterMk cId="3208814016" sldId="2147484346"/>
        </pc:sldMasterMkLst>
        <pc:sldLayoutChg chg="del">
          <pc:chgData name="曹淑娟" userId="608a8294-7488-4d69-8fe9-4ffb20f6540b" providerId="ADAL" clId="{A1C0B336-EFD9-44BE-958F-A2977DE6E948}" dt="2023-04-26T03:46:26.842" v="115" actId="2696"/>
          <pc:sldLayoutMkLst>
            <pc:docMk/>
            <pc:sldMasterMk cId="3208814016" sldId="2147484346"/>
            <pc:sldLayoutMk cId="1488357882" sldId="2147484347"/>
          </pc:sldLayoutMkLst>
        </pc:sldLayoutChg>
        <pc:sldLayoutChg chg="del">
          <pc:chgData name="曹淑娟" userId="608a8294-7488-4d69-8fe9-4ffb20f6540b" providerId="ADAL" clId="{A1C0B336-EFD9-44BE-958F-A2977DE6E948}" dt="2023-04-26T03:46:26.843" v="116" actId="2696"/>
          <pc:sldLayoutMkLst>
            <pc:docMk/>
            <pc:sldMasterMk cId="3208814016" sldId="2147484346"/>
            <pc:sldLayoutMk cId="351027862" sldId="2147484348"/>
          </pc:sldLayoutMkLst>
        </pc:sldLayoutChg>
        <pc:sldLayoutChg chg="del">
          <pc:chgData name="曹淑娟" userId="608a8294-7488-4d69-8fe9-4ffb20f6540b" providerId="ADAL" clId="{A1C0B336-EFD9-44BE-958F-A2977DE6E948}" dt="2023-04-26T03:46:26.843" v="117" actId="2696"/>
          <pc:sldLayoutMkLst>
            <pc:docMk/>
            <pc:sldMasterMk cId="3208814016" sldId="2147484346"/>
            <pc:sldLayoutMk cId="3340516463" sldId="2147484349"/>
          </pc:sldLayoutMkLst>
        </pc:sldLayoutChg>
        <pc:sldLayoutChg chg="del">
          <pc:chgData name="曹淑娟" userId="608a8294-7488-4d69-8fe9-4ffb20f6540b" providerId="ADAL" clId="{A1C0B336-EFD9-44BE-958F-A2977DE6E948}" dt="2023-04-26T03:46:26.843" v="118" actId="2696"/>
          <pc:sldLayoutMkLst>
            <pc:docMk/>
            <pc:sldMasterMk cId="3208814016" sldId="2147484346"/>
            <pc:sldLayoutMk cId="2906863670" sldId="2147484350"/>
          </pc:sldLayoutMkLst>
        </pc:sldLayoutChg>
        <pc:sldLayoutChg chg="del">
          <pc:chgData name="曹淑娟" userId="608a8294-7488-4d69-8fe9-4ffb20f6540b" providerId="ADAL" clId="{A1C0B336-EFD9-44BE-958F-A2977DE6E948}" dt="2023-04-26T03:46:26.844" v="119" actId="2696"/>
          <pc:sldLayoutMkLst>
            <pc:docMk/>
            <pc:sldMasterMk cId="3208814016" sldId="2147484346"/>
            <pc:sldLayoutMk cId="4041440626" sldId="2147484351"/>
          </pc:sldLayoutMkLst>
        </pc:sldLayoutChg>
        <pc:sldLayoutChg chg="del">
          <pc:chgData name="曹淑娟" userId="608a8294-7488-4d69-8fe9-4ffb20f6540b" providerId="ADAL" clId="{A1C0B336-EFD9-44BE-958F-A2977DE6E948}" dt="2023-04-26T03:46:26.844" v="120" actId="2696"/>
          <pc:sldLayoutMkLst>
            <pc:docMk/>
            <pc:sldMasterMk cId="3208814016" sldId="2147484346"/>
            <pc:sldLayoutMk cId="3607560593" sldId="2147484352"/>
          </pc:sldLayoutMkLst>
        </pc:sldLayoutChg>
        <pc:sldLayoutChg chg="del">
          <pc:chgData name="曹淑娟" userId="608a8294-7488-4d69-8fe9-4ffb20f6540b" providerId="ADAL" clId="{A1C0B336-EFD9-44BE-958F-A2977DE6E948}" dt="2023-04-26T03:46:26.845" v="121" actId="2696"/>
          <pc:sldLayoutMkLst>
            <pc:docMk/>
            <pc:sldMasterMk cId="3208814016" sldId="2147484346"/>
            <pc:sldLayoutMk cId="3530537105" sldId="2147484353"/>
          </pc:sldLayoutMkLst>
        </pc:sldLayoutChg>
        <pc:sldLayoutChg chg="del">
          <pc:chgData name="曹淑娟" userId="608a8294-7488-4d69-8fe9-4ffb20f6540b" providerId="ADAL" clId="{A1C0B336-EFD9-44BE-958F-A2977DE6E948}" dt="2023-04-26T03:46:26.845" v="122" actId="2696"/>
          <pc:sldLayoutMkLst>
            <pc:docMk/>
            <pc:sldMasterMk cId="3208814016" sldId="2147484346"/>
            <pc:sldLayoutMk cId="803519373" sldId="2147484354"/>
          </pc:sldLayoutMkLst>
        </pc:sldLayoutChg>
        <pc:sldLayoutChg chg="del">
          <pc:chgData name="曹淑娟" userId="608a8294-7488-4d69-8fe9-4ffb20f6540b" providerId="ADAL" clId="{A1C0B336-EFD9-44BE-958F-A2977DE6E948}" dt="2023-04-26T03:46:26.846" v="123" actId="2696"/>
          <pc:sldLayoutMkLst>
            <pc:docMk/>
            <pc:sldMasterMk cId="3208814016" sldId="2147484346"/>
            <pc:sldLayoutMk cId="509526745" sldId="2147484355"/>
          </pc:sldLayoutMkLst>
        </pc:sldLayoutChg>
        <pc:sldLayoutChg chg="del">
          <pc:chgData name="曹淑娟" userId="608a8294-7488-4d69-8fe9-4ffb20f6540b" providerId="ADAL" clId="{A1C0B336-EFD9-44BE-958F-A2977DE6E948}" dt="2023-04-26T03:46:26.846" v="124" actId="2696"/>
          <pc:sldLayoutMkLst>
            <pc:docMk/>
            <pc:sldMasterMk cId="3208814016" sldId="2147484346"/>
            <pc:sldLayoutMk cId="4170074707" sldId="2147484356"/>
          </pc:sldLayoutMkLst>
        </pc:sldLayoutChg>
        <pc:sldLayoutChg chg="del">
          <pc:chgData name="曹淑娟" userId="608a8294-7488-4d69-8fe9-4ffb20f6540b" providerId="ADAL" clId="{A1C0B336-EFD9-44BE-958F-A2977DE6E948}" dt="2023-04-26T03:46:26.847" v="125" actId="2696"/>
          <pc:sldLayoutMkLst>
            <pc:docMk/>
            <pc:sldMasterMk cId="3208814016" sldId="2147484346"/>
            <pc:sldLayoutMk cId="3764672130" sldId="2147484357"/>
          </pc:sldLayoutMkLst>
        </pc:sldLayoutChg>
        <pc:sldLayoutChg chg="del">
          <pc:chgData name="曹淑娟" userId="608a8294-7488-4d69-8fe9-4ffb20f6540b" providerId="ADAL" clId="{A1C0B336-EFD9-44BE-958F-A2977DE6E948}" dt="2023-04-26T03:46:26.847" v="126" actId="2696"/>
          <pc:sldLayoutMkLst>
            <pc:docMk/>
            <pc:sldMasterMk cId="3208814016" sldId="2147484346"/>
            <pc:sldLayoutMk cId="3909443428" sldId="2147484358"/>
          </pc:sldLayoutMkLst>
        </pc:sldLayoutChg>
        <pc:sldLayoutChg chg="del">
          <pc:chgData name="曹淑娟" userId="608a8294-7488-4d69-8fe9-4ffb20f6540b" providerId="ADAL" clId="{A1C0B336-EFD9-44BE-958F-A2977DE6E948}" dt="2023-04-26T03:46:26.848" v="127" actId="2696"/>
          <pc:sldLayoutMkLst>
            <pc:docMk/>
            <pc:sldMasterMk cId="3208814016" sldId="2147484346"/>
            <pc:sldLayoutMk cId="2279909109" sldId="2147484359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6.889" v="159" actId="2696"/>
        <pc:sldMasterMkLst>
          <pc:docMk/>
          <pc:sldMasterMk cId="3041215178" sldId="2147484360"/>
        </pc:sldMasterMkLst>
        <pc:sldLayoutChg chg="del">
          <pc:chgData name="曹淑娟" userId="608a8294-7488-4d69-8fe9-4ffb20f6540b" providerId="ADAL" clId="{A1C0B336-EFD9-44BE-958F-A2977DE6E948}" dt="2023-04-26T03:46:26.883" v="146" actId="2696"/>
          <pc:sldLayoutMkLst>
            <pc:docMk/>
            <pc:sldMasterMk cId="3041215178" sldId="2147484360"/>
            <pc:sldLayoutMk cId="3294724061" sldId="2147484361"/>
          </pc:sldLayoutMkLst>
        </pc:sldLayoutChg>
        <pc:sldLayoutChg chg="del">
          <pc:chgData name="曹淑娟" userId="608a8294-7488-4d69-8fe9-4ffb20f6540b" providerId="ADAL" clId="{A1C0B336-EFD9-44BE-958F-A2977DE6E948}" dt="2023-04-26T03:46:26.884" v="147" actId="2696"/>
          <pc:sldLayoutMkLst>
            <pc:docMk/>
            <pc:sldMasterMk cId="3041215178" sldId="2147484360"/>
            <pc:sldLayoutMk cId="3115130000" sldId="2147484362"/>
          </pc:sldLayoutMkLst>
        </pc:sldLayoutChg>
        <pc:sldLayoutChg chg="del">
          <pc:chgData name="曹淑娟" userId="608a8294-7488-4d69-8fe9-4ffb20f6540b" providerId="ADAL" clId="{A1C0B336-EFD9-44BE-958F-A2977DE6E948}" dt="2023-04-26T03:46:26.884" v="148" actId="2696"/>
          <pc:sldLayoutMkLst>
            <pc:docMk/>
            <pc:sldMasterMk cId="3041215178" sldId="2147484360"/>
            <pc:sldLayoutMk cId="818490302" sldId="2147484363"/>
          </pc:sldLayoutMkLst>
        </pc:sldLayoutChg>
        <pc:sldLayoutChg chg="del">
          <pc:chgData name="曹淑娟" userId="608a8294-7488-4d69-8fe9-4ffb20f6540b" providerId="ADAL" clId="{A1C0B336-EFD9-44BE-958F-A2977DE6E948}" dt="2023-04-26T03:46:26.884" v="149" actId="2696"/>
          <pc:sldLayoutMkLst>
            <pc:docMk/>
            <pc:sldMasterMk cId="3041215178" sldId="2147484360"/>
            <pc:sldLayoutMk cId="1120917740" sldId="2147484364"/>
          </pc:sldLayoutMkLst>
        </pc:sldLayoutChg>
        <pc:sldLayoutChg chg="del">
          <pc:chgData name="曹淑娟" userId="608a8294-7488-4d69-8fe9-4ffb20f6540b" providerId="ADAL" clId="{A1C0B336-EFD9-44BE-958F-A2977DE6E948}" dt="2023-04-26T03:46:26.885" v="150" actId="2696"/>
          <pc:sldLayoutMkLst>
            <pc:docMk/>
            <pc:sldMasterMk cId="3041215178" sldId="2147484360"/>
            <pc:sldLayoutMk cId="4171778946" sldId="2147484365"/>
          </pc:sldLayoutMkLst>
        </pc:sldLayoutChg>
        <pc:sldLayoutChg chg="del">
          <pc:chgData name="曹淑娟" userId="608a8294-7488-4d69-8fe9-4ffb20f6540b" providerId="ADAL" clId="{A1C0B336-EFD9-44BE-958F-A2977DE6E948}" dt="2023-04-26T03:46:26.885" v="151" actId="2696"/>
          <pc:sldLayoutMkLst>
            <pc:docMk/>
            <pc:sldMasterMk cId="3041215178" sldId="2147484360"/>
            <pc:sldLayoutMk cId="1058376577" sldId="2147484366"/>
          </pc:sldLayoutMkLst>
        </pc:sldLayoutChg>
        <pc:sldLayoutChg chg="del">
          <pc:chgData name="曹淑娟" userId="608a8294-7488-4d69-8fe9-4ffb20f6540b" providerId="ADAL" clId="{A1C0B336-EFD9-44BE-958F-A2977DE6E948}" dt="2023-04-26T03:46:26.886" v="152" actId="2696"/>
          <pc:sldLayoutMkLst>
            <pc:docMk/>
            <pc:sldMasterMk cId="3041215178" sldId="2147484360"/>
            <pc:sldLayoutMk cId="739282161" sldId="2147484367"/>
          </pc:sldLayoutMkLst>
        </pc:sldLayoutChg>
        <pc:sldLayoutChg chg="del">
          <pc:chgData name="曹淑娟" userId="608a8294-7488-4d69-8fe9-4ffb20f6540b" providerId="ADAL" clId="{A1C0B336-EFD9-44BE-958F-A2977DE6E948}" dt="2023-04-26T03:46:26.886" v="153" actId="2696"/>
          <pc:sldLayoutMkLst>
            <pc:docMk/>
            <pc:sldMasterMk cId="3041215178" sldId="2147484360"/>
            <pc:sldLayoutMk cId="3340344376" sldId="2147484368"/>
          </pc:sldLayoutMkLst>
        </pc:sldLayoutChg>
        <pc:sldLayoutChg chg="del">
          <pc:chgData name="曹淑娟" userId="608a8294-7488-4d69-8fe9-4ffb20f6540b" providerId="ADAL" clId="{A1C0B336-EFD9-44BE-958F-A2977DE6E948}" dt="2023-04-26T03:46:26.887" v="154" actId="2696"/>
          <pc:sldLayoutMkLst>
            <pc:docMk/>
            <pc:sldMasterMk cId="3041215178" sldId="2147484360"/>
            <pc:sldLayoutMk cId="2919305012" sldId="2147484369"/>
          </pc:sldLayoutMkLst>
        </pc:sldLayoutChg>
        <pc:sldLayoutChg chg="del">
          <pc:chgData name="曹淑娟" userId="608a8294-7488-4d69-8fe9-4ffb20f6540b" providerId="ADAL" clId="{A1C0B336-EFD9-44BE-958F-A2977DE6E948}" dt="2023-04-26T03:46:26.887" v="155" actId="2696"/>
          <pc:sldLayoutMkLst>
            <pc:docMk/>
            <pc:sldMasterMk cId="3041215178" sldId="2147484360"/>
            <pc:sldLayoutMk cId="2538295172" sldId="2147484370"/>
          </pc:sldLayoutMkLst>
        </pc:sldLayoutChg>
        <pc:sldLayoutChg chg="del">
          <pc:chgData name="曹淑娟" userId="608a8294-7488-4d69-8fe9-4ffb20f6540b" providerId="ADAL" clId="{A1C0B336-EFD9-44BE-958F-A2977DE6E948}" dt="2023-04-26T03:46:26.887" v="156" actId="2696"/>
          <pc:sldLayoutMkLst>
            <pc:docMk/>
            <pc:sldMasterMk cId="3041215178" sldId="2147484360"/>
            <pc:sldLayoutMk cId="3387539604" sldId="2147484371"/>
          </pc:sldLayoutMkLst>
        </pc:sldLayoutChg>
        <pc:sldLayoutChg chg="del">
          <pc:chgData name="曹淑娟" userId="608a8294-7488-4d69-8fe9-4ffb20f6540b" providerId="ADAL" clId="{A1C0B336-EFD9-44BE-958F-A2977DE6E948}" dt="2023-04-26T03:46:26.888" v="157" actId="2696"/>
          <pc:sldLayoutMkLst>
            <pc:docMk/>
            <pc:sldMasterMk cId="3041215178" sldId="2147484360"/>
            <pc:sldLayoutMk cId="1169387292" sldId="2147484372"/>
          </pc:sldLayoutMkLst>
        </pc:sldLayoutChg>
        <pc:sldLayoutChg chg="del">
          <pc:chgData name="曹淑娟" userId="608a8294-7488-4d69-8fe9-4ffb20f6540b" providerId="ADAL" clId="{A1C0B336-EFD9-44BE-958F-A2977DE6E948}" dt="2023-04-26T03:46:26.888" v="158" actId="2696"/>
          <pc:sldLayoutMkLst>
            <pc:docMk/>
            <pc:sldMasterMk cId="3041215178" sldId="2147484360"/>
            <pc:sldLayoutMk cId="4181955345" sldId="2147484373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6.871" v="144" actId="2696"/>
        <pc:sldMasterMkLst>
          <pc:docMk/>
          <pc:sldMasterMk cId="838173181" sldId="2147484374"/>
        </pc:sldMasterMkLst>
        <pc:sldLayoutChg chg="del">
          <pc:chgData name="曹淑娟" userId="608a8294-7488-4d69-8fe9-4ffb20f6540b" providerId="ADAL" clId="{A1C0B336-EFD9-44BE-958F-A2977DE6E948}" dt="2023-04-26T03:46:26.864" v="131" actId="2696"/>
          <pc:sldLayoutMkLst>
            <pc:docMk/>
            <pc:sldMasterMk cId="838173181" sldId="2147484374"/>
            <pc:sldLayoutMk cId="3068992784" sldId="2147484375"/>
          </pc:sldLayoutMkLst>
        </pc:sldLayoutChg>
        <pc:sldLayoutChg chg="del">
          <pc:chgData name="曹淑娟" userId="608a8294-7488-4d69-8fe9-4ffb20f6540b" providerId="ADAL" clId="{A1C0B336-EFD9-44BE-958F-A2977DE6E948}" dt="2023-04-26T03:46:26.866" v="132" actId="2696"/>
          <pc:sldLayoutMkLst>
            <pc:docMk/>
            <pc:sldMasterMk cId="838173181" sldId="2147484374"/>
            <pc:sldLayoutMk cId="2327199573" sldId="2147484376"/>
          </pc:sldLayoutMkLst>
        </pc:sldLayoutChg>
        <pc:sldLayoutChg chg="del">
          <pc:chgData name="曹淑娟" userId="608a8294-7488-4d69-8fe9-4ffb20f6540b" providerId="ADAL" clId="{A1C0B336-EFD9-44BE-958F-A2977DE6E948}" dt="2023-04-26T03:46:26.866" v="133" actId="2696"/>
          <pc:sldLayoutMkLst>
            <pc:docMk/>
            <pc:sldMasterMk cId="838173181" sldId="2147484374"/>
            <pc:sldLayoutMk cId="3365438880" sldId="2147484377"/>
          </pc:sldLayoutMkLst>
        </pc:sldLayoutChg>
        <pc:sldLayoutChg chg="del">
          <pc:chgData name="曹淑娟" userId="608a8294-7488-4d69-8fe9-4ffb20f6540b" providerId="ADAL" clId="{A1C0B336-EFD9-44BE-958F-A2977DE6E948}" dt="2023-04-26T03:46:26.867" v="134" actId="2696"/>
          <pc:sldLayoutMkLst>
            <pc:docMk/>
            <pc:sldMasterMk cId="838173181" sldId="2147484374"/>
            <pc:sldLayoutMk cId="1404909043" sldId="2147484378"/>
          </pc:sldLayoutMkLst>
        </pc:sldLayoutChg>
        <pc:sldLayoutChg chg="del">
          <pc:chgData name="曹淑娟" userId="608a8294-7488-4d69-8fe9-4ffb20f6540b" providerId="ADAL" clId="{A1C0B336-EFD9-44BE-958F-A2977DE6E948}" dt="2023-04-26T03:46:26.867" v="135" actId="2696"/>
          <pc:sldLayoutMkLst>
            <pc:docMk/>
            <pc:sldMasterMk cId="838173181" sldId="2147484374"/>
            <pc:sldLayoutMk cId="1033975920" sldId="2147484379"/>
          </pc:sldLayoutMkLst>
        </pc:sldLayoutChg>
        <pc:sldLayoutChg chg="del">
          <pc:chgData name="曹淑娟" userId="608a8294-7488-4d69-8fe9-4ffb20f6540b" providerId="ADAL" clId="{A1C0B336-EFD9-44BE-958F-A2977DE6E948}" dt="2023-04-26T03:46:26.868" v="136" actId="2696"/>
          <pc:sldLayoutMkLst>
            <pc:docMk/>
            <pc:sldMasterMk cId="838173181" sldId="2147484374"/>
            <pc:sldLayoutMk cId="2240954562" sldId="2147484380"/>
          </pc:sldLayoutMkLst>
        </pc:sldLayoutChg>
        <pc:sldLayoutChg chg="del">
          <pc:chgData name="曹淑娟" userId="608a8294-7488-4d69-8fe9-4ffb20f6540b" providerId="ADAL" clId="{A1C0B336-EFD9-44BE-958F-A2977DE6E948}" dt="2023-04-26T03:46:26.868" v="137" actId="2696"/>
          <pc:sldLayoutMkLst>
            <pc:docMk/>
            <pc:sldMasterMk cId="838173181" sldId="2147484374"/>
            <pc:sldLayoutMk cId="2579544628" sldId="2147484381"/>
          </pc:sldLayoutMkLst>
        </pc:sldLayoutChg>
        <pc:sldLayoutChg chg="del">
          <pc:chgData name="曹淑娟" userId="608a8294-7488-4d69-8fe9-4ffb20f6540b" providerId="ADAL" clId="{A1C0B336-EFD9-44BE-958F-A2977DE6E948}" dt="2023-04-26T03:46:26.868" v="138" actId="2696"/>
          <pc:sldLayoutMkLst>
            <pc:docMk/>
            <pc:sldMasterMk cId="838173181" sldId="2147484374"/>
            <pc:sldLayoutMk cId="3859150112" sldId="2147484382"/>
          </pc:sldLayoutMkLst>
        </pc:sldLayoutChg>
        <pc:sldLayoutChg chg="del">
          <pc:chgData name="曹淑娟" userId="608a8294-7488-4d69-8fe9-4ffb20f6540b" providerId="ADAL" clId="{A1C0B336-EFD9-44BE-958F-A2977DE6E948}" dt="2023-04-26T03:46:26.869" v="139" actId="2696"/>
          <pc:sldLayoutMkLst>
            <pc:docMk/>
            <pc:sldMasterMk cId="838173181" sldId="2147484374"/>
            <pc:sldLayoutMk cId="4208847010" sldId="2147484383"/>
          </pc:sldLayoutMkLst>
        </pc:sldLayoutChg>
        <pc:sldLayoutChg chg="del">
          <pc:chgData name="曹淑娟" userId="608a8294-7488-4d69-8fe9-4ffb20f6540b" providerId="ADAL" clId="{A1C0B336-EFD9-44BE-958F-A2977DE6E948}" dt="2023-04-26T03:46:26.869" v="140" actId="2696"/>
          <pc:sldLayoutMkLst>
            <pc:docMk/>
            <pc:sldMasterMk cId="838173181" sldId="2147484374"/>
            <pc:sldLayoutMk cId="3625650047" sldId="2147484384"/>
          </pc:sldLayoutMkLst>
        </pc:sldLayoutChg>
        <pc:sldLayoutChg chg="del">
          <pc:chgData name="曹淑娟" userId="608a8294-7488-4d69-8fe9-4ffb20f6540b" providerId="ADAL" clId="{A1C0B336-EFD9-44BE-958F-A2977DE6E948}" dt="2023-04-26T03:46:26.870" v="141" actId="2696"/>
          <pc:sldLayoutMkLst>
            <pc:docMk/>
            <pc:sldMasterMk cId="838173181" sldId="2147484374"/>
            <pc:sldLayoutMk cId="1855463052" sldId="2147484385"/>
          </pc:sldLayoutMkLst>
        </pc:sldLayoutChg>
        <pc:sldLayoutChg chg="del">
          <pc:chgData name="曹淑娟" userId="608a8294-7488-4d69-8fe9-4ffb20f6540b" providerId="ADAL" clId="{A1C0B336-EFD9-44BE-958F-A2977DE6E948}" dt="2023-04-26T03:46:26.870" v="142" actId="2696"/>
          <pc:sldLayoutMkLst>
            <pc:docMk/>
            <pc:sldMasterMk cId="838173181" sldId="2147484374"/>
            <pc:sldLayoutMk cId="3282861296" sldId="2147484386"/>
          </pc:sldLayoutMkLst>
        </pc:sldLayoutChg>
        <pc:sldLayoutChg chg="del">
          <pc:chgData name="曹淑娟" userId="608a8294-7488-4d69-8fe9-4ffb20f6540b" providerId="ADAL" clId="{A1C0B336-EFD9-44BE-958F-A2977DE6E948}" dt="2023-04-26T03:46:26.870" v="143" actId="2696"/>
          <pc:sldLayoutMkLst>
            <pc:docMk/>
            <pc:sldMasterMk cId="838173181" sldId="2147484374"/>
            <pc:sldLayoutMk cId="4112617324" sldId="2147484387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6.618" v="26" actId="2696"/>
        <pc:sldMasterMkLst>
          <pc:docMk/>
          <pc:sldMasterMk cId="2989712941" sldId="2147484470"/>
        </pc:sldMasterMkLst>
        <pc:sldLayoutChg chg="del">
          <pc:chgData name="曹淑娟" userId="608a8294-7488-4d69-8fe9-4ffb20f6540b" providerId="ADAL" clId="{A1C0B336-EFD9-44BE-958F-A2977DE6E948}" dt="2023-04-26T03:46:26.611" v="13" actId="2696"/>
          <pc:sldLayoutMkLst>
            <pc:docMk/>
            <pc:sldMasterMk cId="2989712941" sldId="2147484470"/>
            <pc:sldLayoutMk cId="1464308501" sldId="2147484471"/>
          </pc:sldLayoutMkLst>
        </pc:sldLayoutChg>
        <pc:sldLayoutChg chg="del">
          <pc:chgData name="曹淑娟" userId="608a8294-7488-4d69-8fe9-4ffb20f6540b" providerId="ADAL" clId="{A1C0B336-EFD9-44BE-958F-A2977DE6E948}" dt="2023-04-26T03:46:26.611" v="14" actId="2696"/>
          <pc:sldLayoutMkLst>
            <pc:docMk/>
            <pc:sldMasterMk cId="2989712941" sldId="2147484470"/>
            <pc:sldLayoutMk cId="1634299468" sldId="2147484472"/>
          </pc:sldLayoutMkLst>
        </pc:sldLayoutChg>
        <pc:sldLayoutChg chg="del">
          <pc:chgData name="曹淑娟" userId="608a8294-7488-4d69-8fe9-4ffb20f6540b" providerId="ADAL" clId="{A1C0B336-EFD9-44BE-958F-A2977DE6E948}" dt="2023-04-26T03:46:26.612" v="15" actId="2696"/>
          <pc:sldLayoutMkLst>
            <pc:docMk/>
            <pc:sldMasterMk cId="2989712941" sldId="2147484470"/>
            <pc:sldLayoutMk cId="1491665500" sldId="2147484473"/>
          </pc:sldLayoutMkLst>
        </pc:sldLayoutChg>
        <pc:sldLayoutChg chg="del">
          <pc:chgData name="曹淑娟" userId="608a8294-7488-4d69-8fe9-4ffb20f6540b" providerId="ADAL" clId="{A1C0B336-EFD9-44BE-958F-A2977DE6E948}" dt="2023-04-26T03:46:26.612" v="16" actId="2696"/>
          <pc:sldLayoutMkLst>
            <pc:docMk/>
            <pc:sldMasterMk cId="2989712941" sldId="2147484470"/>
            <pc:sldLayoutMk cId="2383459879" sldId="2147484474"/>
          </pc:sldLayoutMkLst>
        </pc:sldLayoutChg>
        <pc:sldLayoutChg chg="del">
          <pc:chgData name="曹淑娟" userId="608a8294-7488-4d69-8fe9-4ffb20f6540b" providerId="ADAL" clId="{A1C0B336-EFD9-44BE-958F-A2977DE6E948}" dt="2023-04-26T03:46:26.613" v="17" actId="2696"/>
          <pc:sldLayoutMkLst>
            <pc:docMk/>
            <pc:sldMasterMk cId="2989712941" sldId="2147484470"/>
            <pc:sldLayoutMk cId="3704685588" sldId="2147484475"/>
          </pc:sldLayoutMkLst>
        </pc:sldLayoutChg>
        <pc:sldLayoutChg chg="del">
          <pc:chgData name="曹淑娟" userId="608a8294-7488-4d69-8fe9-4ffb20f6540b" providerId="ADAL" clId="{A1C0B336-EFD9-44BE-958F-A2977DE6E948}" dt="2023-04-26T03:46:26.613" v="18" actId="2696"/>
          <pc:sldLayoutMkLst>
            <pc:docMk/>
            <pc:sldMasterMk cId="2989712941" sldId="2147484470"/>
            <pc:sldLayoutMk cId="97011699" sldId="2147484476"/>
          </pc:sldLayoutMkLst>
        </pc:sldLayoutChg>
        <pc:sldLayoutChg chg="del">
          <pc:chgData name="曹淑娟" userId="608a8294-7488-4d69-8fe9-4ffb20f6540b" providerId="ADAL" clId="{A1C0B336-EFD9-44BE-958F-A2977DE6E948}" dt="2023-04-26T03:46:26.614" v="19" actId="2696"/>
          <pc:sldLayoutMkLst>
            <pc:docMk/>
            <pc:sldMasterMk cId="2989712941" sldId="2147484470"/>
            <pc:sldLayoutMk cId="2945234072" sldId="2147484477"/>
          </pc:sldLayoutMkLst>
        </pc:sldLayoutChg>
        <pc:sldLayoutChg chg="del">
          <pc:chgData name="曹淑娟" userId="608a8294-7488-4d69-8fe9-4ffb20f6540b" providerId="ADAL" clId="{A1C0B336-EFD9-44BE-958F-A2977DE6E948}" dt="2023-04-26T03:46:26.614" v="20" actId="2696"/>
          <pc:sldLayoutMkLst>
            <pc:docMk/>
            <pc:sldMasterMk cId="2989712941" sldId="2147484470"/>
            <pc:sldLayoutMk cId="104029522" sldId="2147484478"/>
          </pc:sldLayoutMkLst>
        </pc:sldLayoutChg>
        <pc:sldLayoutChg chg="del">
          <pc:chgData name="曹淑娟" userId="608a8294-7488-4d69-8fe9-4ffb20f6540b" providerId="ADAL" clId="{A1C0B336-EFD9-44BE-958F-A2977DE6E948}" dt="2023-04-26T03:46:26.615" v="21" actId="2696"/>
          <pc:sldLayoutMkLst>
            <pc:docMk/>
            <pc:sldMasterMk cId="2989712941" sldId="2147484470"/>
            <pc:sldLayoutMk cId="777232780" sldId="2147484479"/>
          </pc:sldLayoutMkLst>
        </pc:sldLayoutChg>
        <pc:sldLayoutChg chg="del">
          <pc:chgData name="曹淑娟" userId="608a8294-7488-4d69-8fe9-4ffb20f6540b" providerId="ADAL" clId="{A1C0B336-EFD9-44BE-958F-A2977DE6E948}" dt="2023-04-26T03:46:26.615" v="22" actId="2696"/>
          <pc:sldLayoutMkLst>
            <pc:docMk/>
            <pc:sldMasterMk cId="2989712941" sldId="2147484470"/>
            <pc:sldLayoutMk cId="666610572" sldId="2147484480"/>
          </pc:sldLayoutMkLst>
        </pc:sldLayoutChg>
        <pc:sldLayoutChg chg="del">
          <pc:chgData name="曹淑娟" userId="608a8294-7488-4d69-8fe9-4ffb20f6540b" providerId="ADAL" clId="{A1C0B336-EFD9-44BE-958F-A2977DE6E948}" dt="2023-04-26T03:46:26.616" v="23" actId="2696"/>
          <pc:sldLayoutMkLst>
            <pc:docMk/>
            <pc:sldMasterMk cId="2989712941" sldId="2147484470"/>
            <pc:sldLayoutMk cId="581685373" sldId="2147484481"/>
          </pc:sldLayoutMkLst>
        </pc:sldLayoutChg>
        <pc:sldLayoutChg chg="del">
          <pc:chgData name="曹淑娟" userId="608a8294-7488-4d69-8fe9-4ffb20f6540b" providerId="ADAL" clId="{A1C0B336-EFD9-44BE-958F-A2977DE6E948}" dt="2023-04-26T03:46:26.616" v="24" actId="2696"/>
          <pc:sldLayoutMkLst>
            <pc:docMk/>
            <pc:sldMasterMk cId="2989712941" sldId="2147484470"/>
            <pc:sldLayoutMk cId="3617067280" sldId="2147484482"/>
          </pc:sldLayoutMkLst>
        </pc:sldLayoutChg>
        <pc:sldLayoutChg chg="del">
          <pc:chgData name="曹淑娟" userId="608a8294-7488-4d69-8fe9-4ffb20f6540b" providerId="ADAL" clId="{A1C0B336-EFD9-44BE-958F-A2977DE6E948}" dt="2023-04-26T03:46:26.617" v="25" actId="2696"/>
          <pc:sldLayoutMkLst>
            <pc:docMk/>
            <pc:sldMasterMk cId="2989712941" sldId="2147484470"/>
            <pc:sldLayoutMk cId="1398593752" sldId="2147484483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7.430" v="221" actId="2696"/>
        <pc:sldMasterMkLst>
          <pc:docMk/>
          <pc:sldMasterMk cId="1829431753" sldId="2147484498"/>
        </pc:sldMasterMkLst>
        <pc:sldLayoutChg chg="del">
          <pc:chgData name="曹淑娟" userId="608a8294-7488-4d69-8fe9-4ffb20f6540b" providerId="ADAL" clId="{A1C0B336-EFD9-44BE-958F-A2977DE6E948}" dt="2023-04-26T03:46:27.425" v="210" actId="2696"/>
          <pc:sldLayoutMkLst>
            <pc:docMk/>
            <pc:sldMasterMk cId="1829431753" sldId="2147484498"/>
            <pc:sldLayoutMk cId="3524084350" sldId="2147484499"/>
          </pc:sldLayoutMkLst>
        </pc:sldLayoutChg>
        <pc:sldLayoutChg chg="del">
          <pc:chgData name="曹淑娟" userId="608a8294-7488-4d69-8fe9-4ffb20f6540b" providerId="ADAL" clId="{A1C0B336-EFD9-44BE-958F-A2977DE6E948}" dt="2023-04-26T03:46:27.426" v="211" actId="2696"/>
          <pc:sldLayoutMkLst>
            <pc:docMk/>
            <pc:sldMasterMk cId="1829431753" sldId="2147484498"/>
            <pc:sldLayoutMk cId="1878587548" sldId="2147484500"/>
          </pc:sldLayoutMkLst>
        </pc:sldLayoutChg>
        <pc:sldLayoutChg chg="del">
          <pc:chgData name="曹淑娟" userId="608a8294-7488-4d69-8fe9-4ffb20f6540b" providerId="ADAL" clId="{A1C0B336-EFD9-44BE-958F-A2977DE6E948}" dt="2023-04-26T03:46:27.426" v="212" actId="2696"/>
          <pc:sldLayoutMkLst>
            <pc:docMk/>
            <pc:sldMasterMk cId="1829431753" sldId="2147484498"/>
            <pc:sldLayoutMk cId="647573708" sldId="2147484501"/>
          </pc:sldLayoutMkLst>
        </pc:sldLayoutChg>
        <pc:sldLayoutChg chg="del">
          <pc:chgData name="曹淑娟" userId="608a8294-7488-4d69-8fe9-4ffb20f6540b" providerId="ADAL" clId="{A1C0B336-EFD9-44BE-958F-A2977DE6E948}" dt="2023-04-26T03:46:27.426" v="213" actId="2696"/>
          <pc:sldLayoutMkLst>
            <pc:docMk/>
            <pc:sldMasterMk cId="1829431753" sldId="2147484498"/>
            <pc:sldLayoutMk cId="3260402588" sldId="2147484502"/>
          </pc:sldLayoutMkLst>
        </pc:sldLayoutChg>
        <pc:sldLayoutChg chg="del">
          <pc:chgData name="曹淑娟" userId="608a8294-7488-4d69-8fe9-4ffb20f6540b" providerId="ADAL" clId="{A1C0B336-EFD9-44BE-958F-A2977DE6E948}" dt="2023-04-26T03:46:27.427" v="214" actId="2696"/>
          <pc:sldLayoutMkLst>
            <pc:docMk/>
            <pc:sldMasterMk cId="1829431753" sldId="2147484498"/>
            <pc:sldLayoutMk cId="2970094581" sldId="2147484503"/>
          </pc:sldLayoutMkLst>
        </pc:sldLayoutChg>
        <pc:sldLayoutChg chg="del">
          <pc:chgData name="曹淑娟" userId="608a8294-7488-4d69-8fe9-4ffb20f6540b" providerId="ADAL" clId="{A1C0B336-EFD9-44BE-958F-A2977DE6E948}" dt="2023-04-26T03:46:27.427" v="215" actId="2696"/>
          <pc:sldLayoutMkLst>
            <pc:docMk/>
            <pc:sldMasterMk cId="1829431753" sldId="2147484498"/>
            <pc:sldLayoutMk cId="1577268959" sldId="2147484504"/>
          </pc:sldLayoutMkLst>
        </pc:sldLayoutChg>
        <pc:sldLayoutChg chg="del">
          <pc:chgData name="曹淑娟" userId="608a8294-7488-4d69-8fe9-4ffb20f6540b" providerId="ADAL" clId="{A1C0B336-EFD9-44BE-958F-A2977DE6E948}" dt="2023-04-26T03:46:27.427" v="216" actId="2696"/>
          <pc:sldLayoutMkLst>
            <pc:docMk/>
            <pc:sldMasterMk cId="1829431753" sldId="2147484498"/>
            <pc:sldLayoutMk cId="3088120480" sldId="2147484505"/>
          </pc:sldLayoutMkLst>
        </pc:sldLayoutChg>
        <pc:sldLayoutChg chg="del">
          <pc:chgData name="曹淑娟" userId="608a8294-7488-4d69-8fe9-4ffb20f6540b" providerId="ADAL" clId="{A1C0B336-EFD9-44BE-958F-A2977DE6E948}" dt="2023-04-26T03:46:27.428" v="217" actId="2696"/>
          <pc:sldLayoutMkLst>
            <pc:docMk/>
            <pc:sldMasterMk cId="1829431753" sldId="2147484498"/>
            <pc:sldLayoutMk cId="1554074574" sldId="2147484506"/>
          </pc:sldLayoutMkLst>
        </pc:sldLayoutChg>
        <pc:sldLayoutChg chg="del">
          <pc:chgData name="曹淑娟" userId="608a8294-7488-4d69-8fe9-4ffb20f6540b" providerId="ADAL" clId="{A1C0B336-EFD9-44BE-958F-A2977DE6E948}" dt="2023-04-26T03:46:27.428" v="218" actId="2696"/>
          <pc:sldLayoutMkLst>
            <pc:docMk/>
            <pc:sldMasterMk cId="1829431753" sldId="2147484498"/>
            <pc:sldLayoutMk cId="4033817895" sldId="2147484507"/>
          </pc:sldLayoutMkLst>
        </pc:sldLayoutChg>
        <pc:sldLayoutChg chg="del">
          <pc:chgData name="曹淑娟" userId="608a8294-7488-4d69-8fe9-4ffb20f6540b" providerId="ADAL" clId="{A1C0B336-EFD9-44BE-958F-A2977DE6E948}" dt="2023-04-26T03:46:27.429" v="219" actId="2696"/>
          <pc:sldLayoutMkLst>
            <pc:docMk/>
            <pc:sldMasterMk cId="1829431753" sldId="2147484498"/>
            <pc:sldLayoutMk cId="2612425943" sldId="2147484508"/>
          </pc:sldLayoutMkLst>
        </pc:sldLayoutChg>
        <pc:sldLayoutChg chg="del">
          <pc:chgData name="曹淑娟" userId="608a8294-7488-4d69-8fe9-4ffb20f6540b" providerId="ADAL" clId="{A1C0B336-EFD9-44BE-958F-A2977DE6E948}" dt="2023-04-26T03:46:27.429" v="220" actId="2696"/>
          <pc:sldLayoutMkLst>
            <pc:docMk/>
            <pc:sldMasterMk cId="1829431753" sldId="2147484498"/>
            <pc:sldLayoutMk cId="20342811" sldId="2147484509"/>
          </pc:sldLayoutMkLst>
        </pc:sldLayoutChg>
      </pc:sldMasterChg>
      <pc:sldMasterChg chg="del delSldLayout">
        <pc:chgData name="曹淑娟" userId="608a8294-7488-4d69-8fe9-4ffb20f6540b" providerId="ADAL" clId="{A1C0B336-EFD9-44BE-958F-A2977DE6E948}" dt="2023-04-26T03:46:27.609" v="267" actId="2696"/>
        <pc:sldMasterMkLst>
          <pc:docMk/>
          <pc:sldMasterMk cId="3332224065" sldId="2147484510"/>
        </pc:sldMasterMkLst>
        <pc:sldLayoutChg chg="del">
          <pc:chgData name="曹淑娟" userId="608a8294-7488-4d69-8fe9-4ffb20f6540b" providerId="ADAL" clId="{A1C0B336-EFD9-44BE-958F-A2977DE6E948}" dt="2023-04-26T03:46:27.607" v="262" actId="2696"/>
          <pc:sldLayoutMkLst>
            <pc:docMk/>
            <pc:sldMasterMk cId="3332224065" sldId="2147484510"/>
            <pc:sldLayoutMk cId="3298911309" sldId="2147484511"/>
          </pc:sldLayoutMkLst>
        </pc:sldLayoutChg>
        <pc:sldLayoutChg chg="del">
          <pc:chgData name="曹淑娟" userId="608a8294-7488-4d69-8fe9-4ffb20f6540b" providerId="ADAL" clId="{A1C0B336-EFD9-44BE-958F-A2977DE6E948}" dt="2023-04-26T03:46:27.607" v="263" actId="2696"/>
          <pc:sldLayoutMkLst>
            <pc:docMk/>
            <pc:sldMasterMk cId="3332224065" sldId="2147484510"/>
            <pc:sldLayoutMk cId="1124379800" sldId="2147484512"/>
          </pc:sldLayoutMkLst>
        </pc:sldLayoutChg>
        <pc:sldLayoutChg chg="del">
          <pc:chgData name="曹淑娟" userId="608a8294-7488-4d69-8fe9-4ffb20f6540b" providerId="ADAL" clId="{A1C0B336-EFD9-44BE-958F-A2977DE6E948}" dt="2023-04-26T03:46:27.608" v="264" actId="2696"/>
          <pc:sldLayoutMkLst>
            <pc:docMk/>
            <pc:sldMasterMk cId="3332224065" sldId="2147484510"/>
            <pc:sldLayoutMk cId="1583832311" sldId="2147484513"/>
          </pc:sldLayoutMkLst>
        </pc:sldLayoutChg>
        <pc:sldLayoutChg chg="del">
          <pc:chgData name="曹淑娟" userId="608a8294-7488-4d69-8fe9-4ffb20f6540b" providerId="ADAL" clId="{A1C0B336-EFD9-44BE-958F-A2977DE6E948}" dt="2023-04-26T03:46:27.608" v="265" actId="2696"/>
          <pc:sldLayoutMkLst>
            <pc:docMk/>
            <pc:sldMasterMk cId="3332224065" sldId="2147484510"/>
            <pc:sldLayoutMk cId="2749217237" sldId="2147484514"/>
          </pc:sldLayoutMkLst>
        </pc:sldLayoutChg>
        <pc:sldLayoutChg chg="del">
          <pc:chgData name="曹淑娟" userId="608a8294-7488-4d69-8fe9-4ffb20f6540b" providerId="ADAL" clId="{A1C0B336-EFD9-44BE-958F-A2977DE6E948}" dt="2023-04-26T03:46:27.608" v="266" actId="2696"/>
          <pc:sldLayoutMkLst>
            <pc:docMk/>
            <pc:sldMasterMk cId="3332224065" sldId="2147484510"/>
            <pc:sldLayoutMk cId="2397659099" sldId="2147484516"/>
          </pc:sldLayoutMkLst>
        </pc:sldLayoutChg>
      </pc:sldMasterChg>
      <pc:sldMasterChg chg="delSldLayout">
        <pc:chgData name="曹淑娟" userId="608a8294-7488-4d69-8fe9-4ffb20f6540b" providerId="ADAL" clId="{A1C0B336-EFD9-44BE-958F-A2977DE6E948}" dt="2023-04-26T03:46:27.625" v="282" actId="2696"/>
        <pc:sldMasterMkLst>
          <pc:docMk/>
          <pc:sldMasterMk cId="262007367" sldId="2147484517"/>
        </pc:sldMasterMkLst>
        <pc:sldLayoutChg chg="del">
          <pc:chgData name="曹淑娟" userId="608a8294-7488-4d69-8fe9-4ffb20f6540b" providerId="ADAL" clId="{A1C0B336-EFD9-44BE-958F-A2977DE6E948}" dt="2023-04-26T03:46:27.625" v="282" actId="2696"/>
          <pc:sldLayoutMkLst>
            <pc:docMk/>
            <pc:sldMasterMk cId="262007367" sldId="2147484517"/>
            <pc:sldLayoutMk cId="3636279205" sldId="214748452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4652AB-2A58-46E2-AB46-DDBD567084D3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D608C495-1132-41E6-B388-0239BE46F2E6}">
      <dgm:prSet custT="1"/>
      <dgm:spPr/>
      <dgm:t>
        <a:bodyPr/>
        <a:lstStyle/>
        <a:p>
          <a:r>
            <a: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私立大學在數位與少子化時代面臨的衝擊與挑戰</a:t>
          </a:r>
          <a:endParaRPr lang="zh-TW" altLang="en-US" sz="28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4492A94-874B-4E0A-8D29-22785DE56B6D}" type="parTrans" cxnId="{B48D2B5B-8E44-41FF-91F8-B99D24892473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54B38D-234F-47D4-A29C-9B034A6DA0A0}" type="sibTrans" cxnId="{B48D2B5B-8E44-41FF-91F8-B99D24892473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EE6A1E-4A46-4F52-A665-593E09DC6507}">
      <dgm:prSet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單位人力與預算精簡、單位合併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01B2FD-1AB3-4539-AC1C-08A4365F0E8D}" type="parTrans" cxnId="{F67D83A3-48BA-4313-9ACB-6B085776D17B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BFFC97-0C34-4C50-9DF5-F9EA95719DF6}" type="sibTrans" cxnId="{F67D83A3-48BA-4313-9ACB-6B085776D17B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200BCE-551D-4772-AD18-25D3BBFA2560}">
      <dgm:prSet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少子化帶來的有形與無形的影響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193362-1E2E-4238-BE2A-72A71FFBF997}" type="parTrans" cxnId="{682C0A01-4A75-4FF0-9222-CE9E917202FD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F2771B-601C-4E56-86A9-51726D05815A}" type="sibTrans" cxnId="{682C0A01-4A75-4FF0-9222-CE9E917202FD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D5E68A-4EA7-4C4F-86B9-D30B04F66D95}">
      <dgm:prSet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科技時代的趨勢衝擊，數位資源授權費用上升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C5995D-2350-4FB1-8EF2-DE1BAD0F3DA9}" type="parTrans" cxnId="{14DECE68-8D3C-4647-953D-3579FE4AF4FB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4DC601-BF45-4943-B465-1D1852F53A69}" type="sibTrans" cxnId="{14DECE68-8D3C-4647-953D-3579FE4AF4FB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2CEB45-608A-47A4-A215-A329E65FB808}">
      <dgm:prSet custT="1"/>
      <dgm:spPr/>
      <dgm:t>
        <a:bodyPr/>
        <a:lstStyle/>
        <a:p>
          <a:r>
            <a: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重新定位圖書館與學校辦學方向的關係</a:t>
          </a:r>
          <a:endParaRPr lang="zh-TW" altLang="en-US" sz="28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6BC9046-C624-4B93-9725-C0AC7303C85D}" type="parTrans" cxnId="{79D5AF79-E2EA-40F7-BC79-6C170A0DBC6E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83EC4F-9427-4BB3-90AA-C40A9A9A9729}" type="sibTrans" cxnId="{79D5AF79-E2EA-40F7-BC79-6C170A0DBC6E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8C1EEF-F416-4E55-95FC-950E79F098A4}">
      <dgm:prSet custT="1"/>
      <dgm:spPr/>
      <dgm:t>
        <a:bodyPr/>
        <a:lstStyle/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校園無紙化、館藏數位化、館藏活化</a:t>
          </a:r>
        </a:p>
      </dgm:t>
    </dgm:pt>
    <dgm:pt modelId="{D6216412-264F-42E4-BC96-21D2836EDA27}" type="parTrans" cxnId="{FC4806FC-0246-4AC5-B517-A1DB22A96F90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E363E5-4B56-4EB0-9F8E-092B45C371C0}" type="sibTrans" cxnId="{FC4806FC-0246-4AC5-B517-A1DB22A96F90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CEC1EB-4A4A-48E8-A77E-0D0089595D82}">
      <dgm:prSet custT="1"/>
      <dgm:spPr/>
      <dgm:t>
        <a:bodyPr/>
        <a:lstStyle/>
        <a:p>
          <a:r>
            <a: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不只是圖書館，是整合數位與科技的圖書資訊處</a:t>
          </a:r>
          <a:endParaRPr lang="zh-TW" altLang="en-US" sz="28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4CFE8DD-6C57-4FA1-87C0-35A0FDB1AB94}" type="parTrans" cxnId="{E8D9E76B-24BC-4639-984C-C8191FA88E40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625749-AFC9-4F88-A99E-193E4059C82E}" type="sibTrans" cxnId="{E8D9E76B-24BC-4639-984C-C8191FA88E40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517D3C-8D85-4D6F-81A1-CA6542A00CEC}">
      <dgm:prSet custT="1"/>
      <dgm:spPr/>
      <dgm:t>
        <a:bodyPr/>
        <a:lstStyle/>
        <a:p>
          <a:pPr marL="228600" lvl="1" indent="-228600" algn="l" defTabSz="1066800">
            <a:lnSpc>
              <a:spcPts val="22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人力加值</a:t>
          </a:r>
          <a:r>
            <a:rPr lang="zh-TW" altLang="en-US" sz="24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：</a:t>
          </a:r>
          <a:r>
            <a:rPr lang="zh-TW" sz="24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培育具科技力之館員</a:t>
          </a:r>
          <a:endParaRPr 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80A05059-B6BC-4FA9-8252-3DA8D05B65C6}" type="parTrans" cxnId="{80581FF0-3DE7-4963-8A9B-DB3008212649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D9220-C2F0-4B5F-A5FE-AC34D22302A4}" type="sibTrans" cxnId="{80581FF0-3DE7-4963-8A9B-DB3008212649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B4E34E-622A-4499-A375-4DD0392691B7}">
      <dgm:prSet custT="1"/>
      <dgm:spPr/>
      <dgm:t>
        <a:bodyPr/>
        <a:lstStyle/>
        <a:p>
          <a:pPr marL="228600" lvl="1" indent="-228600" algn="l" defTabSz="1066800">
            <a:lnSpc>
              <a:spcPts val="22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業務轉型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：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任務盤點、排序、退場、新增</a:t>
          </a:r>
        </a:p>
      </dgm:t>
    </dgm:pt>
    <dgm:pt modelId="{CE73A584-8385-4C5C-92E5-28CDA0A260C7}" type="parTrans" cxnId="{3219C56A-DB96-42EB-93A5-4ED9DAB55D0B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00F32A-ED12-42BB-A06B-5DDCBE8463C7}" type="sibTrans" cxnId="{3219C56A-DB96-42EB-93A5-4ED9DAB55D0B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D34A7F-6DAC-4473-8E3F-83B05C267BE5}">
      <dgm:prSet custT="1"/>
      <dgm:spPr/>
      <dgm:t>
        <a:bodyPr/>
        <a:lstStyle/>
        <a:p>
          <a:pPr marL="228600" lvl="1" indent="-228600" algn="l" defTabSz="1066800">
            <a:lnSpc>
              <a:spcPts val="22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空間優化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：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館藏數位化、汰除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無館藏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價值書籍、重新盤整藏書空間</a:t>
          </a:r>
        </a:p>
      </dgm:t>
    </dgm:pt>
    <dgm:pt modelId="{D542C0C8-9F64-464A-BA59-A04C0CA1AC7F}" type="parTrans" cxnId="{5AC6C618-AC95-4577-91AD-3D9D28AEA0DB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00A554-DE04-47E6-A131-93AE4F1AD1A2}" type="sibTrans" cxnId="{5AC6C618-AC95-4577-91AD-3D9D28AEA0DB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C8F90B2-DEF0-4ACD-AB55-F010398E9343}" type="pres">
      <dgm:prSet presAssocID="{AC4652AB-2A58-46E2-AB46-DDBD567084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8557958-9079-400D-90B9-AA1CAE4899CB}" type="pres">
      <dgm:prSet presAssocID="{D608C495-1132-41E6-B388-0239BE46F2E6}" presName="parentText" presStyleLbl="node1" presStyleIdx="0" presStyleCnt="3" custScaleY="4607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FDFDDD-3653-40FE-A934-E178E67E45AA}" type="pres">
      <dgm:prSet presAssocID="{D608C495-1132-41E6-B388-0239BE46F2E6}" presName="childText" presStyleLbl="revTx" presStyleIdx="0" presStyleCnt="3" custScaleY="83758" custLinFactNeighborY="19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82A304-AA12-49A1-8889-496D24A3D893}" type="pres">
      <dgm:prSet presAssocID="{212CEB45-608A-47A4-A215-A329E65FB808}" presName="parentText" presStyleLbl="node1" presStyleIdx="1" presStyleCnt="3" custScaleY="46165" custLinFactNeighborY="992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B41413-9E2E-48F4-BEBC-A72176157CD5}" type="pres">
      <dgm:prSet presAssocID="{212CEB45-608A-47A4-A215-A329E65FB808}" presName="childText" presStyleLbl="revTx" presStyleIdx="1" presStyleCnt="3" custScaleY="65262" custLinFactNeighborY="172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EF2832-9990-46F4-B0B8-6E4D7626F5A6}" type="pres">
      <dgm:prSet presAssocID="{D8CEC1EB-4A4A-48E8-A77E-0D0089595D82}" presName="parentText" presStyleLbl="node1" presStyleIdx="2" presStyleCnt="3" custScaleY="51809" custLinFactNeighborY="-363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4FF00B-77A2-422F-B9D4-7DDE3DB177B1}" type="pres">
      <dgm:prSet presAssocID="{D8CEC1EB-4A4A-48E8-A77E-0D0089595D82}" presName="childText" presStyleLbl="revTx" presStyleIdx="2" presStyleCnt="3" custLinFactNeighborY="22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219C56A-DB96-42EB-93A5-4ED9DAB55D0B}" srcId="{D8CEC1EB-4A4A-48E8-A77E-0D0089595D82}" destId="{AFB4E34E-622A-4499-A375-4DD0392691B7}" srcOrd="1" destOrd="0" parTransId="{CE73A584-8385-4C5C-92E5-28CDA0A260C7}" sibTransId="{2600F32A-ED12-42BB-A06B-5DDCBE8463C7}"/>
    <dgm:cxn modelId="{DDBC0A40-2D21-4E35-9D27-0EA3E67326C5}" type="presOf" srcId="{D4517D3C-8D85-4D6F-81A1-CA6542A00CEC}" destId="{144FF00B-77A2-422F-B9D4-7DDE3DB177B1}" srcOrd="0" destOrd="0" presId="urn:microsoft.com/office/officeart/2005/8/layout/vList2"/>
    <dgm:cxn modelId="{B48D2B5B-8E44-41FF-91F8-B99D24892473}" srcId="{AC4652AB-2A58-46E2-AB46-DDBD567084D3}" destId="{D608C495-1132-41E6-B388-0239BE46F2E6}" srcOrd="0" destOrd="0" parTransId="{34492A94-874B-4E0A-8D29-22785DE56B6D}" sibTransId="{9B54B38D-234F-47D4-A29C-9B034A6DA0A0}"/>
    <dgm:cxn modelId="{682C0A01-4A75-4FF0-9222-CE9E917202FD}" srcId="{D608C495-1132-41E6-B388-0239BE46F2E6}" destId="{34200BCE-551D-4772-AD18-25D3BBFA2560}" srcOrd="1" destOrd="0" parTransId="{5E193362-1E2E-4238-BE2A-72A71FFBF997}" sibTransId="{0CF2771B-601C-4E56-86A9-51726D05815A}"/>
    <dgm:cxn modelId="{80581FF0-3DE7-4963-8A9B-DB3008212649}" srcId="{D8CEC1EB-4A4A-48E8-A77E-0D0089595D82}" destId="{D4517D3C-8D85-4D6F-81A1-CA6542A00CEC}" srcOrd="0" destOrd="0" parTransId="{80A05059-B6BC-4FA9-8252-3DA8D05B65C6}" sibTransId="{1AAD9220-C2F0-4B5F-A5FE-AC34D22302A4}"/>
    <dgm:cxn modelId="{14DECE68-8D3C-4647-953D-3579FE4AF4FB}" srcId="{D608C495-1132-41E6-B388-0239BE46F2E6}" destId="{1DD5E68A-4EA7-4C4F-86B9-D30B04F66D95}" srcOrd="2" destOrd="0" parTransId="{15C5995D-2350-4FB1-8EF2-DE1BAD0F3DA9}" sibTransId="{304DC601-BF45-4943-B465-1D1852F53A69}"/>
    <dgm:cxn modelId="{F67D83A3-48BA-4313-9ACB-6B085776D17B}" srcId="{D608C495-1132-41E6-B388-0239BE46F2E6}" destId="{9AEE6A1E-4A46-4F52-A665-593E09DC6507}" srcOrd="0" destOrd="0" parTransId="{3A01B2FD-1AB3-4539-AC1C-08A4365F0E8D}" sibTransId="{32BFFC97-0C34-4C50-9DF5-F9EA95719DF6}"/>
    <dgm:cxn modelId="{3F8FB5D3-BB35-4773-981D-9907E119B476}" type="presOf" srcId="{34200BCE-551D-4772-AD18-25D3BBFA2560}" destId="{70FDFDDD-3653-40FE-A934-E178E67E45AA}" srcOrd="0" destOrd="1" presId="urn:microsoft.com/office/officeart/2005/8/layout/vList2"/>
    <dgm:cxn modelId="{787C2DD2-180E-47B4-A2AE-F6962F3ACA6F}" type="presOf" srcId="{AC4652AB-2A58-46E2-AB46-DDBD567084D3}" destId="{1C8F90B2-DEF0-4ACD-AB55-F010398E9343}" srcOrd="0" destOrd="0" presId="urn:microsoft.com/office/officeart/2005/8/layout/vList2"/>
    <dgm:cxn modelId="{01502B39-FC6E-4E76-B0E9-9F00658AE92F}" type="presOf" srcId="{D608C495-1132-41E6-B388-0239BE46F2E6}" destId="{C8557958-9079-400D-90B9-AA1CAE4899CB}" srcOrd="0" destOrd="0" presId="urn:microsoft.com/office/officeart/2005/8/layout/vList2"/>
    <dgm:cxn modelId="{E8D9E76B-24BC-4639-984C-C8191FA88E40}" srcId="{AC4652AB-2A58-46E2-AB46-DDBD567084D3}" destId="{D8CEC1EB-4A4A-48E8-A77E-0D0089595D82}" srcOrd="2" destOrd="0" parTransId="{F4CFE8DD-6C57-4FA1-87C0-35A0FDB1AB94}" sibTransId="{F9625749-AFC9-4F88-A99E-193E4059C82E}"/>
    <dgm:cxn modelId="{B2F7DA7B-501B-4A0B-B9C6-F057FCA3856F}" type="presOf" srcId="{EAD34A7F-6DAC-4473-8E3F-83B05C267BE5}" destId="{144FF00B-77A2-422F-B9D4-7DDE3DB177B1}" srcOrd="0" destOrd="2" presId="urn:microsoft.com/office/officeart/2005/8/layout/vList2"/>
    <dgm:cxn modelId="{5AC6C618-AC95-4577-91AD-3D9D28AEA0DB}" srcId="{D8CEC1EB-4A4A-48E8-A77E-0D0089595D82}" destId="{EAD34A7F-6DAC-4473-8E3F-83B05C267BE5}" srcOrd="2" destOrd="0" parTransId="{D542C0C8-9F64-464A-BA59-A04C0CA1AC7F}" sibTransId="{FA00A554-DE04-47E6-A131-93AE4F1AD1A2}"/>
    <dgm:cxn modelId="{35A50224-3580-4F4C-8B12-8D0D9150BBE0}" type="presOf" srcId="{F48C1EEF-F416-4E55-95FC-950E79F098A4}" destId="{7CB41413-9E2E-48F4-BEBC-A72176157CD5}" srcOrd="0" destOrd="0" presId="urn:microsoft.com/office/officeart/2005/8/layout/vList2"/>
    <dgm:cxn modelId="{FC4806FC-0246-4AC5-B517-A1DB22A96F90}" srcId="{212CEB45-608A-47A4-A215-A329E65FB808}" destId="{F48C1EEF-F416-4E55-95FC-950E79F098A4}" srcOrd="0" destOrd="0" parTransId="{D6216412-264F-42E4-BC96-21D2836EDA27}" sibTransId="{A5E363E5-4B56-4EB0-9F8E-092B45C371C0}"/>
    <dgm:cxn modelId="{246733D6-B99C-4A11-B8ED-E202DBD0A9D2}" type="presOf" srcId="{9AEE6A1E-4A46-4F52-A665-593E09DC6507}" destId="{70FDFDDD-3653-40FE-A934-E178E67E45AA}" srcOrd="0" destOrd="0" presId="urn:microsoft.com/office/officeart/2005/8/layout/vList2"/>
    <dgm:cxn modelId="{79D5AF79-E2EA-40F7-BC79-6C170A0DBC6E}" srcId="{AC4652AB-2A58-46E2-AB46-DDBD567084D3}" destId="{212CEB45-608A-47A4-A215-A329E65FB808}" srcOrd="1" destOrd="0" parTransId="{36BC9046-C624-4B93-9725-C0AC7303C85D}" sibTransId="{BF83EC4F-9427-4BB3-90AA-C40A9A9A9729}"/>
    <dgm:cxn modelId="{B53FC90E-2BAC-4788-9089-563857B1562E}" type="presOf" srcId="{D8CEC1EB-4A4A-48E8-A77E-0D0089595D82}" destId="{6EEF2832-9990-46F4-B0B8-6E4D7626F5A6}" srcOrd="0" destOrd="0" presId="urn:microsoft.com/office/officeart/2005/8/layout/vList2"/>
    <dgm:cxn modelId="{E6A55914-060B-4211-A74C-825BB07EA23E}" type="presOf" srcId="{AFB4E34E-622A-4499-A375-4DD0392691B7}" destId="{144FF00B-77A2-422F-B9D4-7DDE3DB177B1}" srcOrd="0" destOrd="1" presId="urn:microsoft.com/office/officeart/2005/8/layout/vList2"/>
    <dgm:cxn modelId="{0E2E72F1-39C8-41B5-AD63-CDFBC3D42C7C}" type="presOf" srcId="{212CEB45-608A-47A4-A215-A329E65FB808}" destId="{6D82A304-AA12-49A1-8889-496D24A3D893}" srcOrd="0" destOrd="0" presId="urn:microsoft.com/office/officeart/2005/8/layout/vList2"/>
    <dgm:cxn modelId="{08587FD8-9A03-4016-B50D-746952120351}" type="presOf" srcId="{1DD5E68A-4EA7-4C4F-86B9-D30B04F66D95}" destId="{70FDFDDD-3653-40FE-A934-E178E67E45AA}" srcOrd="0" destOrd="2" presId="urn:microsoft.com/office/officeart/2005/8/layout/vList2"/>
    <dgm:cxn modelId="{DEA319D1-CC1B-4956-9AA3-09417360FDEF}" type="presParOf" srcId="{1C8F90B2-DEF0-4ACD-AB55-F010398E9343}" destId="{C8557958-9079-400D-90B9-AA1CAE4899CB}" srcOrd="0" destOrd="0" presId="urn:microsoft.com/office/officeart/2005/8/layout/vList2"/>
    <dgm:cxn modelId="{72B8ACD5-71F4-4404-9303-77B9199784F9}" type="presParOf" srcId="{1C8F90B2-DEF0-4ACD-AB55-F010398E9343}" destId="{70FDFDDD-3653-40FE-A934-E178E67E45AA}" srcOrd="1" destOrd="0" presId="urn:microsoft.com/office/officeart/2005/8/layout/vList2"/>
    <dgm:cxn modelId="{481FD194-B589-4A96-ACC3-74E73765D730}" type="presParOf" srcId="{1C8F90B2-DEF0-4ACD-AB55-F010398E9343}" destId="{6D82A304-AA12-49A1-8889-496D24A3D893}" srcOrd="2" destOrd="0" presId="urn:microsoft.com/office/officeart/2005/8/layout/vList2"/>
    <dgm:cxn modelId="{52018DA2-A631-4B9C-8BC3-EC2E7A16DC6E}" type="presParOf" srcId="{1C8F90B2-DEF0-4ACD-AB55-F010398E9343}" destId="{7CB41413-9E2E-48F4-BEBC-A72176157CD5}" srcOrd="3" destOrd="0" presId="urn:microsoft.com/office/officeart/2005/8/layout/vList2"/>
    <dgm:cxn modelId="{37900144-AE32-4479-9DEE-42AD7ABDD3E9}" type="presParOf" srcId="{1C8F90B2-DEF0-4ACD-AB55-F010398E9343}" destId="{6EEF2832-9990-46F4-B0B8-6E4D7626F5A6}" srcOrd="4" destOrd="0" presId="urn:microsoft.com/office/officeart/2005/8/layout/vList2"/>
    <dgm:cxn modelId="{0A8EF820-CB68-4BE8-8BB7-8C18216AE831}" type="presParOf" srcId="{1C8F90B2-DEF0-4ACD-AB55-F010398E9343}" destId="{144FF00B-77A2-422F-B9D4-7DDE3DB177B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C7D66-08B5-4499-B940-72620E6FEE16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zh-TW" altLang="en-US"/>
        </a:p>
      </dgm:t>
    </dgm:pt>
    <dgm:pt modelId="{1AB1BFFB-EDD0-4DD1-AB07-E57B4DF59728}">
      <dgm:prSet custT="1"/>
      <dgm:spPr/>
      <dgm:t>
        <a:bodyPr/>
        <a:lstStyle/>
        <a:p>
          <a:r>
            <a: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智慧資訊精進</a:t>
          </a:r>
          <a:endParaRPr lang="zh-TW" altLang="en-US" sz="28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F24265C-3C48-450A-852F-E27992788737}" type="parTrans" cxnId="{AE253CD8-F764-4595-BD19-FA9A8CD0013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92BE6A-40C2-496E-909A-81C21AA49DB3}" type="sibTrans" cxnId="{AE253CD8-F764-4595-BD19-FA9A8CD0013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70219D-BA26-41C3-9033-DC508A680A2F}">
      <dgm:prSet custT="1"/>
      <dgm:spPr/>
      <dgm:t>
        <a:bodyPr/>
        <a:lstStyle/>
        <a:p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大面向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資訊安全、訊息傳遞、行動載具、檢索優化、系統整合</a:t>
          </a:r>
        </a:p>
      </dgm:t>
    </dgm:pt>
    <dgm:pt modelId="{8D30A92E-6CD0-402E-B5F4-8BA6E91CC07C}" type="parTrans" cxnId="{B3B473CB-D8BB-4F53-ABEB-8923BF6CE384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0B7F40-6940-4486-B8DE-650BBE5C748A}" type="sibTrans" cxnId="{B3B473CB-D8BB-4F53-ABEB-8923BF6CE384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664394-420E-4119-BB97-CFDB187D0861}">
      <dgm:prSet custT="1"/>
      <dgm:spPr/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館舍空間蛻變</a:t>
          </a:r>
          <a:endParaRPr lang="zh-TW" altLang="en-US" sz="28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gm:t>
    </dgm:pt>
    <dgm:pt modelId="{0B02B0A6-1659-474F-B467-965C0986029A}" type="parTrans" cxnId="{CDDACC5E-E36E-4CFB-973A-307045C85EAB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9E1328-6A65-48EF-829D-30C2733C51C3}" type="sibTrans" cxnId="{CDDACC5E-E36E-4CFB-973A-307045C85EAB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B0FE5A-FB44-4F89-B40A-E52A9AB43E15}">
      <dgm:prSet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知識分享、多元學習、共學、共創、共享的空間改造 </a:t>
          </a:r>
        </a:p>
      </dgm:t>
    </dgm:pt>
    <dgm:pt modelId="{47550B2E-B3F2-47B8-B74B-ECD63F6148B2}" type="parTrans" cxnId="{546DDE91-6A62-45F9-80B0-FA1607499281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6C89C7-C4ED-4EB7-B1D3-3559B690C165}" type="sibTrans" cxnId="{546DDE91-6A62-45F9-80B0-FA1607499281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6B3D7B-57AC-40A4-AD7A-C27428ABBAEA}">
      <dgm:prSet custT="1"/>
      <dgm:spPr/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活動推廣多元</a:t>
          </a:r>
          <a:endParaRPr lang="zh-TW" altLang="en-US" sz="28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gm:t>
    </dgm:pt>
    <dgm:pt modelId="{BE363E79-270A-406B-98A8-DB55E0327150}" type="parTrans" cxnId="{C6EB099C-C037-440C-8BDF-E3BF1F2DB581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9D6713-56B1-4F5B-975D-8BEE6A2A17B7}" type="sibTrans" cxnId="{C6EB099C-C037-440C-8BDF-E3BF1F2DB581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EA1580-1255-49F4-AFCC-76CAF47B9D6D}">
      <dgm:prSet custT="1"/>
      <dgm:spPr/>
      <dgm:t>
        <a:bodyPr/>
        <a:lstStyle/>
        <a:p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資料庫利用講習、圖書利用教育、多元主題</a:t>
          </a:r>
          <a:r>
            <a:rPr 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-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跨域講座、推廣活動</a:t>
          </a:r>
        </a:p>
      </dgm:t>
    </dgm:pt>
    <dgm:pt modelId="{5B410FB1-62F6-4285-AE4B-0C38BB75AC07}" type="parTrans" cxnId="{7344B4F0-E06A-456D-9244-86CB6209A73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E0D8CB-D4B5-4716-83DD-43C28FD9BAFF}" type="sibTrans" cxnId="{7344B4F0-E06A-456D-9244-86CB6209A73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0E47D7-9BD5-4D6E-BED1-02E4135F8A41}" type="pres">
      <dgm:prSet presAssocID="{B8DC7D66-08B5-4499-B940-72620E6FEE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5505B98-07BD-40E1-8DCE-1FD6A500651C}" type="pres">
      <dgm:prSet presAssocID="{1AB1BFFB-EDD0-4DD1-AB07-E57B4DF5972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B96432-C3EA-41DF-84C3-BEDD8C7F393B}" type="pres">
      <dgm:prSet presAssocID="{1AB1BFFB-EDD0-4DD1-AB07-E57B4DF59728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5CBE78-1DBE-4C6B-9F38-8B8218B18EC9}" type="pres">
      <dgm:prSet presAssocID="{64664394-420E-4119-BB97-CFDB187D0861}" presName="parentText" presStyleLbl="node1" presStyleIdx="1" presStyleCnt="3" custLinFactNeighborY="3246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33AC6A-A576-49E8-B9CB-45FD6E8E058E}" type="pres">
      <dgm:prSet presAssocID="{64664394-420E-4119-BB97-CFDB187D0861}" presName="childText" presStyleLbl="revTx" presStyleIdx="1" presStyleCnt="3" custScaleY="135555" custLinFactNeighborY="248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4B4CBF-0444-46EE-B014-0A9F20BD26C0}" type="pres">
      <dgm:prSet presAssocID="{9A6B3D7B-57AC-40A4-AD7A-C27428ABBAEA}" presName="parentText" presStyleLbl="node1" presStyleIdx="2" presStyleCnt="3" custLinFactNeighborY="338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16A62A-06A6-419B-A08B-44B29ADC0E5D}" type="pres">
      <dgm:prSet presAssocID="{9A6B3D7B-57AC-40A4-AD7A-C27428ABBAEA}" presName="childText" presStyleLbl="revTx" presStyleIdx="2" presStyleCnt="3" custLinFactNeighborY="-1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FA432D2-37EF-4D0E-A1BB-39CE3989C9AF}" type="presOf" srcId="{64664394-420E-4119-BB97-CFDB187D0861}" destId="{995CBE78-1DBE-4C6B-9F38-8B8218B18EC9}" srcOrd="0" destOrd="0" presId="urn:microsoft.com/office/officeart/2005/8/layout/vList2"/>
    <dgm:cxn modelId="{7344B4F0-E06A-456D-9244-86CB6209A736}" srcId="{9A6B3D7B-57AC-40A4-AD7A-C27428ABBAEA}" destId="{F2EA1580-1255-49F4-AFCC-76CAF47B9D6D}" srcOrd="0" destOrd="0" parTransId="{5B410FB1-62F6-4285-AE4B-0C38BB75AC07}" sibTransId="{42E0D8CB-D4B5-4716-83DD-43C28FD9BAFF}"/>
    <dgm:cxn modelId="{F155C230-50F0-4F2C-A766-D87269E32244}" type="presOf" srcId="{B8DC7D66-08B5-4499-B940-72620E6FEE16}" destId="{0E0E47D7-9BD5-4D6E-BED1-02E4135F8A41}" srcOrd="0" destOrd="0" presId="urn:microsoft.com/office/officeart/2005/8/layout/vList2"/>
    <dgm:cxn modelId="{09A502C6-0437-4D11-B210-3219E04C607E}" type="presOf" srcId="{BCB0FE5A-FB44-4F89-B40A-E52A9AB43E15}" destId="{1933AC6A-A576-49E8-B9CB-45FD6E8E058E}" srcOrd="0" destOrd="0" presId="urn:microsoft.com/office/officeart/2005/8/layout/vList2"/>
    <dgm:cxn modelId="{E7BFE90C-C130-4A37-A9CA-B293014FD59A}" type="presOf" srcId="{1AB1BFFB-EDD0-4DD1-AB07-E57B4DF59728}" destId="{F5505B98-07BD-40E1-8DCE-1FD6A500651C}" srcOrd="0" destOrd="0" presId="urn:microsoft.com/office/officeart/2005/8/layout/vList2"/>
    <dgm:cxn modelId="{C6EB099C-C037-440C-8BDF-E3BF1F2DB581}" srcId="{B8DC7D66-08B5-4499-B940-72620E6FEE16}" destId="{9A6B3D7B-57AC-40A4-AD7A-C27428ABBAEA}" srcOrd="2" destOrd="0" parTransId="{BE363E79-270A-406B-98A8-DB55E0327150}" sibTransId="{459D6713-56B1-4F5B-975D-8BEE6A2A17B7}"/>
    <dgm:cxn modelId="{AE253CD8-F764-4595-BD19-FA9A8CD00138}" srcId="{B8DC7D66-08B5-4499-B940-72620E6FEE16}" destId="{1AB1BFFB-EDD0-4DD1-AB07-E57B4DF59728}" srcOrd="0" destOrd="0" parTransId="{1F24265C-3C48-450A-852F-E27992788737}" sibTransId="{8292BE6A-40C2-496E-909A-81C21AA49DB3}"/>
    <dgm:cxn modelId="{546DDE91-6A62-45F9-80B0-FA1607499281}" srcId="{64664394-420E-4119-BB97-CFDB187D0861}" destId="{BCB0FE5A-FB44-4F89-B40A-E52A9AB43E15}" srcOrd="0" destOrd="0" parTransId="{47550B2E-B3F2-47B8-B74B-ECD63F6148B2}" sibTransId="{376C89C7-C4ED-4EB7-B1D3-3559B690C165}"/>
    <dgm:cxn modelId="{80FCB972-981D-4EE0-9065-DB181418BE6E}" type="presOf" srcId="{9A6B3D7B-57AC-40A4-AD7A-C27428ABBAEA}" destId="{844B4CBF-0444-46EE-B014-0A9F20BD26C0}" srcOrd="0" destOrd="0" presId="urn:microsoft.com/office/officeart/2005/8/layout/vList2"/>
    <dgm:cxn modelId="{F54ED6D7-8EE8-4105-9999-25EEF08453BC}" type="presOf" srcId="{F2EA1580-1255-49F4-AFCC-76CAF47B9D6D}" destId="{7216A62A-06A6-419B-A08B-44B29ADC0E5D}" srcOrd="0" destOrd="0" presId="urn:microsoft.com/office/officeart/2005/8/layout/vList2"/>
    <dgm:cxn modelId="{B3B473CB-D8BB-4F53-ABEB-8923BF6CE384}" srcId="{1AB1BFFB-EDD0-4DD1-AB07-E57B4DF59728}" destId="{D670219D-BA26-41C3-9033-DC508A680A2F}" srcOrd="0" destOrd="0" parTransId="{8D30A92E-6CD0-402E-B5F4-8BA6E91CC07C}" sibTransId="{510B7F40-6940-4486-B8DE-650BBE5C748A}"/>
    <dgm:cxn modelId="{CDDACC5E-E36E-4CFB-973A-307045C85EAB}" srcId="{B8DC7D66-08B5-4499-B940-72620E6FEE16}" destId="{64664394-420E-4119-BB97-CFDB187D0861}" srcOrd="1" destOrd="0" parTransId="{0B02B0A6-1659-474F-B467-965C0986029A}" sibTransId="{0C9E1328-6A65-48EF-829D-30C2733C51C3}"/>
    <dgm:cxn modelId="{10FDE5D5-BB73-41CF-AFC3-7E4281A78E07}" type="presOf" srcId="{D670219D-BA26-41C3-9033-DC508A680A2F}" destId="{EAB96432-C3EA-41DF-84C3-BEDD8C7F393B}" srcOrd="0" destOrd="0" presId="urn:microsoft.com/office/officeart/2005/8/layout/vList2"/>
    <dgm:cxn modelId="{D9253ADD-D1BB-4D31-B041-3B9E2D1A50B6}" type="presParOf" srcId="{0E0E47D7-9BD5-4D6E-BED1-02E4135F8A41}" destId="{F5505B98-07BD-40E1-8DCE-1FD6A500651C}" srcOrd="0" destOrd="0" presId="urn:microsoft.com/office/officeart/2005/8/layout/vList2"/>
    <dgm:cxn modelId="{7FD7BA5B-2D41-4CD5-920F-2082A0594273}" type="presParOf" srcId="{0E0E47D7-9BD5-4D6E-BED1-02E4135F8A41}" destId="{EAB96432-C3EA-41DF-84C3-BEDD8C7F393B}" srcOrd="1" destOrd="0" presId="urn:microsoft.com/office/officeart/2005/8/layout/vList2"/>
    <dgm:cxn modelId="{6E492776-B234-4964-A4F7-3B2DDEAFA471}" type="presParOf" srcId="{0E0E47D7-9BD5-4D6E-BED1-02E4135F8A41}" destId="{995CBE78-1DBE-4C6B-9F38-8B8218B18EC9}" srcOrd="2" destOrd="0" presId="urn:microsoft.com/office/officeart/2005/8/layout/vList2"/>
    <dgm:cxn modelId="{91E5F0EB-0A1A-4FBC-9291-D98D15A88617}" type="presParOf" srcId="{0E0E47D7-9BD5-4D6E-BED1-02E4135F8A41}" destId="{1933AC6A-A576-49E8-B9CB-45FD6E8E058E}" srcOrd="3" destOrd="0" presId="urn:microsoft.com/office/officeart/2005/8/layout/vList2"/>
    <dgm:cxn modelId="{6B169C9F-2A0A-4341-B446-E83631A75C87}" type="presParOf" srcId="{0E0E47D7-9BD5-4D6E-BED1-02E4135F8A41}" destId="{844B4CBF-0444-46EE-B014-0A9F20BD26C0}" srcOrd="4" destOrd="0" presId="urn:microsoft.com/office/officeart/2005/8/layout/vList2"/>
    <dgm:cxn modelId="{7BA33CA6-782A-45E2-8FE7-0FC55E1B408F}" type="presParOf" srcId="{0E0E47D7-9BD5-4D6E-BED1-02E4135F8A41}" destId="{7216A62A-06A6-419B-A08B-44B29ADC0E5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1DDA5B-7617-4333-A601-F23A625A792A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4610A673-43F9-4238-8AA2-6A61B7836F52}">
      <dgm:prSet custT="1"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公共服務</a:t>
          </a:r>
          <a:endParaRPr lang="zh-TW" altLang="en-US" sz="28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1737560-9AF6-4B01-AD23-F97006AA0CA9}" type="parTrans" cxnId="{55BACF79-177F-452F-8A19-692AC46CAD3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86CB50-3CB1-4145-9D90-4B69907911FD}" type="sibTrans" cxnId="{55BACF79-177F-452F-8A19-692AC46CAD3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E2E64B-F5E1-4B73-B455-C9381FB4D939}">
      <dgm:prSet custT="1"/>
      <dgm:spPr/>
      <dgm:t>
        <a:bodyPr/>
        <a:lstStyle/>
        <a:p>
          <a:pPr>
            <a:lnSpc>
              <a:spcPts val="26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</a:rPr>
            <a:t>數位時代電子化</a:t>
          </a: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12CBF8-920E-4936-8712-46389DC49A2D}" type="parTrans" cxnId="{B6685897-BDDD-4225-9B57-A0C2F82D35E2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421EFA7-DF38-4294-8735-6C59E4B3D619}" type="sibTrans" cxnId="{B6685897-BDDD-4225-9B57-A0C2F82D35E2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A10022-9D56-4307-B711-6C1EE5C5A10A}">
      <dgm:prSet custT="1"/>
      <dgm:spPr/>
      <dgm:t>
        <a:bodyPr/>
        <a:lstStyle/>
        <a:p>
          <a:pPr>
            <a:lnSpc>
              <a:spcPts val="26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推廣諮詢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專業化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學生館員、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自主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讀書會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846A07-3894-43AD-A77F-87215E60359D}" type="parTrans" cxnId="{722EE5B4-CDC9-49B8-9F9B-35F9C9AD6C5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D738B1-114D-4ED0-A49D-56B35C47A3EF}" type="sibTrans" cxnId="{722EE5B4-CDC9-49B8-9F9B-35F9C9AD6C5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0FF91A-6BE4-4EC3-A72E-C01A792E5014}">
      <dgm:prSet custT="1"/>
      <dgm:spPr/>
      <dgm:t>
        <a:bodyPr/>
        <a:lstStyle/>
        <a:p>
          <a:pPr>
            <a:lnSpc>
              <a:spcPts val="26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資安維護系統化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CC219E6-3AC5-43C2-8968-FFC53335A686}" type="parTrans" cxnId="{314DF2CA-49FD-453E-AFF8-1E9BD72E248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32A29F-0ABD-4253-918A-E2E8421E55F9}" type="sibTrans" cxnId="{314DF2CA-49FD-453E-AFF8-1E9BD72E248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7C9ED1-58AA-462F-877F-9B8FD4A76037}">
      <dgm:prSet custT="1"/>
      <dgm:spPr/>
      <dgm:t>
        <a:bodyPr/>
        <a:lstStyle/>
        <a:p>
          <a:pPr marL="0" lvl="0" indent="0" algn="ctr" defTabSz="12446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豎立品牌</a:t>
          </a:r>
          <a:endParaRPr lang="zh-TW" altLang="en-US" sz="28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gm:t>
    </dgm:pt>
    <dgm:pt modelId="{1396C2FC-A218-4949-A921-1FBEC9AA8FC2}" type="parTrans" cxnId="{7ED4FF92-7C60-4738-94EC-86F744D88351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3F09FCA-B82E-461B-82D9-35EC1A8251DE}" type="sibTrans" cxnId="{7ED4FF92-7C60-4738-94EC-86F744D88351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01C5D0-7FBC-46CD-B112-A68AA8DF1BC3}">
      <dgm:prSet custT="1"/>
      <dgm:spPr/>
      <dgm:t>
        <a:bodyPr/>
        <a:lstStyle/>
        <a:p>
          <a:pPr>
            <a:lnSpc>
              <a:spcPts val="26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校史特藏與展覽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106F29-5260-4A6B-8EB2-552B073BD99E}" type="parTrans" cxnId="{00FF15C7-1FDF-495D-8C68-9178CE140AF8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EE6C3B-9986-4E23-9858-D06AF178D7BB}" type="sibTrans" cxnId="{00FF15C7-1FDF-495D-8C68-9178CE140AF8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CF17DD-DA9A-45B8-96C7-C6A518C9BB24}">
      <dgm:prSet custT="1"/>
      <dgm:spPr/>
      <dgm:t>
        <a:bodyPr/>
        <a:lstStyle/>
        <a:p>
          <a:pPr>
            <a:lnSpc>
              <a:spcPts val="26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文創商品與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出版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心輔類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BA2238-07C8-4675-A103-75B12A3047A4}" type="parTrans" cxnId="{9A4DE5C8-2DD5-480D-BB3E-09A0385E118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11F277-CA84-46F5-BFA2-8B29A169441E}" type="sibTrans" cxnId="{9A4DE5C8-2DD5-480D-BB3E-09A0385E118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870E6F-F3FD-4918-97C3-B1EC318100F6}">
      <dgm:prSet custT="1"/>
      <dgm:spPr/>
      <dgm:t>
        <a:bodyPr/>
        <a:lstStyle/>
        <a:p>
          <a:pPr>
            <a:lnSpc>
              <a:spcPts val="26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捐贈手稿與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故居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梁實秋故居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高行健手稿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4F92CC-4EA0-465B-B382-B47F69BC53E4}" type="parTrans" cxnId="{B46FAAA7-5D85-4FAE-A0EA-D212EECAAA41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AB7520-80A0-4379-A3E2-52A895FF82E5}" type="sibTrans" cxnId="{B46FAAA7-5D85-4FAE-A0EA-D212EECAAA41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10A2DF-D893-45CE-AE86-31CFE69D57CD}">
      <dgm:prSet custT="1"/>
      <dgm:spPr/>
      <dgm:t>
        <a:bodyPr/>
        <a:lstStyle/>
        <a:p>
          <a:pPr marL="0" lvl="0" indent="0" algn="ctr" defTabSz="12446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空間優化</a:t>
          </a:r>
          <a:endParaRPr lang="zh-TW" altLang="en-US" sz="28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gm:t>
    </dgm:pt>
    <dgm:pt modelId="{196449C9-14C2-4955-96BF-72D02786D138}" type="parTrans" cxnId="{8E2B9ED7-9EA9-40A0-AFAC-A1BFBD39C353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C52506-F331-454E-B28A-06B521FA7823}" type="sibTrans" cxnId="{8E2B9ED7-9EA9-40A0-AFAC-A1BFBD39C353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7AAF2B4-57B0-47E6-BB4E-40C9C416AD4D}">
      <dgm:prSet custT="1"/>
      <dgm:spPr/>
      <dgm:t>
        <a:bodyPr/>
        <a:lstStyle/>
        <a:p>
          <a:pPr>
            <a:lnSpc>
              <a:spcPts val="26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校園生活圖書館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039D9F-E323-4F5F-BB5F-50E9A27FF5E9}" type="parTrans" cxnId="{576726E8-15D0-4114-A0E6-25B3C0DC76AB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CF14E4-FC86-4192-A134-9002F40AD0A7}" type="sibTrans" cxnId="{576726E8-15D0-4114-A0E6-25B3C0DC76AB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559B882-290D-466F-AAD1-269B76B3351E}">
      <dgm:prSet custT="1"/>
      <dgm:spPr/>
      <dgm:t>
        <a:bodyPr/>
        <a:lstStyle/>
        <a:p>
          <a:pPr>
            <a:lnSpc>
              <a:spcPts val="2600"/>
            </a:lnSpc>
            <a:spcBef>
              <a:spcPts val="600"/>
            </a:spcBef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舒適友善多元化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DFFEC5-C9B4-41E9-BDB7-F91FB8F9A0CB}" type="parTrans" cxnId="{CCA4007F-B879-424E-8300-7A5965ECE382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031F61-514D-4F4B-9FCC-A53FEA06F58C}" type="sibTrans" cxnId="{CCA4007F-B879-424E-8300-7A5965ECE382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7EE798-5BA4-4703-A6A2-7802017A02CC}">
      <dgm:prSet custT="1"/>
      <dgm:spPr/>
      <dgm:t>
        <a:bodyPr/>
        <a:lstStyle/>
        <a:p>
          <a:pPr>
            <a:lnSpc>
              <a:spcPts val="2600"/>
            </a:lnSpc>
            <a:spcBef>
              <a:spcPts val="600"/>
            </a:spcBef>
            <a:spcAft>
              <a:spcPts val="0"/>
            </a:spcAft>
          </a:pPr>
          <a:r>
            <a: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24/7</a:t>
          </a:r>
          <a:r>
            <a:rPr 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自由</a:t>
          </a:r>
          <a:r>
            <a:rPr 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安全</a:t>
          </a:r>
          <a:endParaRPr lang="zh-TW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548A54-0AAF-4A7B-96FC-C21D8CAC13CC}" type="parTrans" cxnId="{A6F1406A-58C7-4748-B7A2-1722329D5D3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FB2BC9-07BC-4570-85D0-CB757EE361CA}" type="sibTrans" cxnId="{A6F1406A-58C7-4748-B7A2-1722329D5D3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56F0DA-58B1-4A3C-9540-3DDE07106E1B}" type="pres">
      <dgm:prSet presAssocID="{D71DDA5B-7617-4333-A601-F23A625A79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FD0C2BA-8E6E-4A77-9C62-1F38ED9B0393}" type="pres">
      <dgm:prSet presAssocID="{4610A673-43F9-4238-8AA2-6A61B7836F52}" presName="linNode" presStyleCnt="0"/>
      <dgm:spPr/>
    </dgm:pt>
    <dgm:pt modelId="{C0565E81-01AB-42B5-8CBD-851449A0A496}" type="pres">
      <dgm:prSet presAssocID="{4610A673-43F9-4238-8AA2-6A61B7836F52}" presName="parentText" presStyleLbl="node1" presStyleIdx="0" presStyleCnt="3" custScaleX="7599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C3AAD6-CD2C-49C0-8744-10D7DB526307}" type="pres">
      <dgm:prSet presAssocID="{4610A673-43F9-4238-8AA2-6A61B7836F5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F612E0-15B3-4583-ADA4-A783A5F1E92D}" type="pres">
      <dgm:prSet presAssocID="{F486CB50-3CB1-4145-9D90-4B69907911FD}" presName="sp" presStyleCnt="0"/>
      <dgm:spPr/>
    </dgm:pt>
    <dgm:pt modelId="{941F57AC-B32C-4D9D-8E8D-2C06EE26B62F}" type="pres">
      <dgm:prSet presAssocID="{507C9ED1-58AA-462F-877F-9B8FD4A76037}" presName="linNode" presStyleCnt="0"/>
      <dgm:spPr/>
    </dgm:pt>
    <dgm:pt modelId="{5BFF7A53-792A-4516-B7BC-E00D83EC8659}" type="pres">
      <dgm:prSet presAssocID="{507C9ED1-58AA-462F-877F-9B8FD4A76037}" presName="parentText" presStyleLbl="node1" presStyleIdx="1" presStyleCnt="3" custScaleX="7599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9F6D9F-211D-4A77-9354-6DB46FC390EE}" type="pres">
      <dgm:prSet presAssocID="{507C9ED1-58AA-462F-877F-9B8FD4A7603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7A533E-7D63-4653-8E73-D441A2769E37}" type="pres">
      <dgm:prSet presAssocID="{43F09FCA-B82E-461B-82D9-35EC1A8251DE}" presName="sp" presStyleCnt="0"/>
      <dgm:spPr/>
    </dgm:pt>
    <dgm:pt modelId="{4091760C-4E94-494E-8E44-0E0C8CF1EEE7}" type="pres">
      <dgm:prSet presAssocID="{BF10A2DF-D893-45CE-AE86-31CFE69D57CD}" presName="linNode" presStyleCnt="0"/>
      <dgm:spPr/>
    </dgm:pt>
    <dgm:pt modelId="{1674D68B-4E85-4D2F-A212-5634884DEF79}" type="pres">
      <dgm:prSet presAssocID="{BF10A2DF-D893-45CE-AE86-31CFE69D57CD}" presName="parentText" presStyleLbl="node1" presStyleIdx="2" presStyleCnt="3" custScaleX="7599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1B23B8-695D-454F-A8E7-0A46B44D496C}" type="pres">
      <dgm:prSet presAssocID="{BF10A2DF-D893-45CE-AE86-31CFE69D57C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6F1406A-58C7-4748-B7A2-1722329D5D30}" srcId="{BF10A2DF-D893-45CE-AE86-31CFE69D57CD}" destId="{887EE798-5BA4-4703-A6A2-7802017A02CC}" srcOrd="2" destOrd="0" parTransId="{0D548A54-0AAF-4A7B-96FC-C21D8CAC13CC}" sibTransId="{62FB2BC9-07BC-4570-85D0-CB757EE361CA}"/>
    <dgm:cxn modelId="{40D609EA-9A34-405B-9DF7-D24E985DA77B}" type="presOf" srcId="{DEA10022-9D56-4307-B711-6C1EE5C5A10A}" destId="{69C3AAD6-CD2C-49C0-8744-10D7DB526307}" srcOrd="0" destOrd="1" presId="urn:microsoft.com/office/officeart/2005/8/layout/vList5"/>
    <dgm:cxn modelId="{576726E8-15D0-4114-A0E6-25B3C0DC76AB}" srcId="{BF10A2DF-D893-45CE-AE86-31CFE69D57CD}" destId="{97AAF2B4-57B0-47E6-BB4E-40C9C416AD4D}" srcOrd="0" destOrd="0" parTransId="{5C039D9F-E323-4F5F-BB5F-50E9A27FF5E9}" sibTransId="{50CF14E4-FC86-4192-A134-9002F40AD0A7}"/>
    <dgm:cxn modelId="{A764088A-FA58-448B-B14D-3DC85AAE2434}" type="presOf" srcId="{4610A673-43F9-4238-8AA2-6A61B7836F52}" destId="{C0565E81-01AB-42B5-8CBD-851449A0A496}" srcOrd="0" destOrd="0" presId="urn:microsoft.com/office/officeart/2005/8/layout/vList5"/>
    <dgm:cxn modelId="{7BF33524-AA6E-4D00-8D9C-EE147FE3B80D}" type="presOf" srcId="{200FF91A-6BE4-4EC3-A72E-C01A792E5014}" destId="{69C3AAD6-CD2C-49C0-8744-10D7DB526307}" srcOrd="0" destOrd="2" presId="urn:microsoft.com/office/officeart/2005/8/layout/vList5"/>
    <dgm:cxn modelId="{B6685897-BDDD-4225-9B57-A0C2F82D35E2}" srcId="{4610A673-43F9-4238-8AA2-6A61B7836F52}" destId="{74E2E64B-F5E1-4B73-B455-C9381FB4D939}" srcOrd="0" destOrd="0" parTransId="{7012CBF8-920E-4936-8712-46389DC49A2D}" sibTransId="{2421EFA7-DF38-4294-8735-6C59E4B3D619}"/>
    <dgm:cxn modelId="{8E2B9ED7-9EA9-40A0-AFAC-A1BFBD39C353}" srcId="{D71DDA5B-7617-4333-A601-F23A625A792A}" destId="{BF10A2DF-D893-45CE-AE86-31CFE69D57CD}" srcOrd="2" destOrd="0" parTransId="{196449C9-14C2-4955-96BF-72D02786D138}" sibTransId="{12C52506-F331-454E-B28A-06B521FA7823}"/>
    <dgm:cxn modelId="{CCA4007F-B879-424E-8300-7A5965ECE382}" srcId="{BF10A2DF-D893-45CE-AE86-31CFE69D57CD}" destId="{8559B882-290D-466F-AAD1-269B76B3351E}" srcOrd="1" destOrd="0" parTransId="{0BDFFEC5-C9B4-41E9-BDB7-F91FB8F9A0CB}" sibTransId="{C7031F61-514D-4F4B-9FCC-A53FEA06F58C}"/>
    <dgm:cxn modelId="{11646F39-FEFF-480F-83AD-829FE51C883F}" type="presOf" srcId="{887EE798-5BA4-4703-A6A2-7802017A02CC}" destId="{241B23B8-695D-454F-A8E7-0A46B44D496C}" srcOrd="0" destOrd="2" presId="urn:microsoft.com/office/officeart/2005/8/layout/vList5"/>
    <dgm:cxn modelId="{00FF15C7-1FDF-495D-8C68-9178CE140AF8}" srcId="{507C9ED1-58AA-462F-877F-9B8FD4A76037}" destId="{9E01C5D0-7FBC-46CD-B112-A68AA8DF1BC3}" srcOrd="0" destOrd="0" parTransId="{47106F29-5260-4A6B-8EB2-552B073BD99E}" sibTransId="{8AEE6C3B-9986-4E23-9858-D06AF178D7BB}"/>
    <dgm:cxn modelId="{BD4CDC1E-2A01-4E7D-94E9-4E127C473EE5}" type="presOf" srcId="{74E2E64B-F5E1-4B73-B455-C9381FB4D939}" destId="{69C3AAD6-CD2C-49C0-8744-10D7DB526307}" srcOrd="0" destOrd="0" presId="urn:microsoft.com/office/officeart/2005/8/layout/vList5"/>
    <dgm:cxn modelId="{314DF2CA-49FD-453E-AFF8-1E9BD72E2486}" srcId="{4610A673-43F9-4238-8AA2-6A61B7836F52}" destId="{200FF91A-6BE4-4EC3-A72E-C01A792E5014}" srcOrd="2" destOrd="0" parTransId="{ACC219E6-3AC5-43C2-8968-FFC53335A686}" sibTransId="{2732A29F-0ABD-4253-918A-E2E8421E55F9}"/>
    <dgm:cxn modelId="{9A4DE5C8-2DD5-480D-BB3E-09A0385E118A}" srcId="{507C9ED1-58AA-462F-877F-9B8FD4A76037}" destId="{75CF17DD-DA9A-45B8-96C7-C6A518C9BB24}" srcOrd="1" destOrd="0" parTransId="{7ABA2238-07C8-4675-A103-75B12A3047A4}" sibTransId="{2011F277-CA84-46F5-BFA2-8B29A169441E}"/>
    <dgm:cxn modelId="{59D67F04-C96C-4B1C-974D-59AAD2338C2D}" type="presOf" srcId="{8559B882-290D-466F-AAD1-269B76B3351E}" destId="{241B23B8-695D-454F-A8E7-0A46B44D496C}" srcOrd="0" destOrd="1" presId="urn:microsoft.com/office/officeart/2005/8/layout/vList5"/>
    <dgm:cxn modelId="{00536E7E-A684-47E4-AD6C-7EE0CE83962F}" type="presOf" srcId="{97AAF2B4-57B0-47E6-BB4E-40C9C416AD4D}" destId="{241B23B8-695D-454F-A8E7-0A46B44D496C}" srcOrd="0" destOrd="0" presId="urn:microsoft.com/office/officeart/2005/8/layout/vList5"/>
    <dgm:cxn modelId="{98D0DCF6-6C42-49CA-B408-B3A330E36865}" type="presOf" srcId="{9E01C5D0-7FBC-46CD-B112-A68AA8DF1BC3}" destId="{469F6D9F-211D-4A77-9354-6DB46FC390EE}" srcOrd="0" destOrd="0" presId="urn:microsoft.com/office/officeart/2005/8/layout/vList5"/>
    <dgm:cxn modelId="{FE4F5CF7-09CC-472F-AC2C-B7AB6E8086D2}" type="presOf" srcId="{75870E6F-F3FD-4918-97C3-B1EC318100F6}" destId="{469F6D9F-211D-4A77-9354-6DB46FC390EE}" srcOrd="0" destOrd="2" presId="urn:microsoft.com/office/officeart/2005/8/layout/vList5"/>
    <dgm:cxn modelId="{722EE5B4-CDC9-49B8-9F9B-35F9C9AD6C56}" srcId="{4610A673-43F9-4238-8AA2-6A61B7836F52}" destId="{DEA10022-9D56-4307-B711-6C1EE5C5A10A}" srcOrd="1" destOrd="0" parTransId="{40846A07-3894-43AD-A77F-87215E60359D}" sibTransId="{CED738B1-114D-4ED0-A49D-56B35C47A3EF}"/>
    <dgm:cxn modelId="{55BACF79-177F-452F-8A19-692AC46CAD3A}" srcId="{D71DDA5B-7617-4333-A601-F23A625A792A}" destId="{4610A673-43F9-4238-8AA2-6A61B7836F52}" srcOrd="0" destOrd="0" parTransId="{11737560-9AF6-4B01-AD23-F97006AA0CA9}" sibTransId="{F486CB50-3CB1-4145-9D90-4B69907911FD}"/>
    <dgm:cxn modelId="{5933FBE0-8B61-4130-A23B-9585EEFA1557}" type="presOf" srcId="{BF10A2DF-D893-45CE-AE86-31CFE69D57CD}" destId="{1674D68B-4E85-4D2F-A212-5634884DEF79}" srcOrd="0" destOrd="0" presId="urn:microsoft.com/office/officeart/2005/8/layout/vList5"/>
    <dgm:cxn modelId="{B46FAAA7-5D85-4FAE-A0EA-D212EECAAA41}" srcId="{507C9ED1-58AA-462F-877F-9B8FD4A76037}" destId="{75870E6F-F3FD-4918-97C3-B1EC318100F6}" srcOrd="2" destOrd="0" parTransId="{6F4F92CC-4EA0-465B-B382-B47F69BC53E4}" sibTransId="{8AAB7520-80A0-4379-A3E2-52A895FF82E5}"/>
    <dgm:cxn modelId="{7ED4FF92-7C60-4738-94EC-86F744D88351}" srcId="{D71DDA5B-7617-4333-A601-F23A625A792A}" destId="{507C9ED1-58AA-462F-877F-9B8FD4A76037}" srcOrd="1" destOrd="0" parTransId="{1396C2FC-A218-4949-A921-1FBEC9AA8FC2}" sibTransId="{43F09FCA-B82E-461B-82D9-35EC1A8251DE}"/>
    <dgm:cxn modelId="{3344A318-A607-4B4A-94EB-6D4AA44800EF}" type="presOf" srcId="{D71DDA5B-7617-4333-A601-F23A625A792A}" destId="{C556F0DA-58B1-4A3C-9540-3DDE07106E1B}" srcOrd="0" destOrd="0" presId="urn:microsoft.com/office/officeart/2005/8/layout/vList5"/>
    <dgm:cxn modelId="{453ADCC3-63C9-4281-8D0B-7270D9D8097A}" type="presOf" srcId="{507C9ED1-58AA-462F-877F-9B8FD4A76037}" destId="{5BFF7A53-792A-4516-B7BC-E00D83EC8659}" srcOrd="0" destOrd="0" presId="urn:microsoft.com/office/officeart/2005/8/layout/vList5"/>
    <dgm:cxn modelId="{68EA5FFC-C191-48AF-A624-21938B907E96}" type="presOf" srcId="{75CF17DD-DA9A-45B8-96C7-C6A518C9BB24}" destId="{469F6D9F-211D-4A77-9354-6DB46FC390EE}" srcOrd="0" destOrd="1" presId="urn:microsoft.com/office/officeart/2005/8/layout/vList5"/>
    <dgm:cxn modelId="{3963A013-56BA-454B-BE87-A12B3376459B}" type="presParOf" srcId="{C556F0DA-58B1-4A3C-9540-3DDE07106E1B}" destId="{5FD0C2BA-8E6E-4A77-9C62-1F38ED9B0393}" srcOrd="0" destOrd="0" presId="urn:microsoft.com/office/officeart/2005/8/layout/vList5"/>
    <dgm:cxn modelId="{BABCF644-B629-45F1-8057-1E6B832505E8}" type="presParOf" srcId="{5FD0C2BA-8E6E-4A77-9C62-1F38ED9B0393}" destId="{C0565E81-01AB-42B5-8CBD-851449A0A496}" srcOrd="0" destOrd="0" presId="urn:microsoft.com/office/officeart/2005/8/layout/vList5"/>
    <dgm:cxn modelId="{B53B97AB-A222-402F-BEC7-D4239377A82B}" type="presParOf" srcId="{5FD0C2BA-8E6E-4A77-9C62-1F38ED9B0393}" destId="{69C3AAD6-CD2C-49C0-8744-10D7DB526307}" srcOrd="1" destOrd="0" presId="urn:microsoft.com/office/officeart/2005/8/layout/vList5"/>
    <dgm:cxn modelId="{3318DF31-FA9F-4450-BB9C-A3675C2FB874}" type="presParOf" srcId="{C556F0DA-58B1-4A3C-9540-3DDE07106E1B}" destId="{34F612E0-15B3-4583-ADA4-A783A5F1E92D}" srcOrd="1" destOrd="0" presId="urn:microsoft.com/office/officeart/2005/8/layout/vList5"/>
    <dgm:cxn modelId="{93A3E4FE-02B2-4DCE-A5F2-9F80CFB6A13D}" type="presParOf" srcId="{C556F0DA-58B1-4A3C-9540-3DDE07106E1B}" destId="{941F57AC-B32C-4D9D-8E8D-2C06EE26B62F}" srcOrd="2" destOrd="0" presId="urn:microsoft.com/office/officeart/2005/8/layout/vList5"/>
    <dgm:cxn modelId="{8FAC7EFA-7AA3-4329-9B5C-99729B408A81}" type="presParOf" srcId="{941F57AC-B32C-4D9D-8E8D-2C06EE26B62F}" destId="{5BFF7A53-792A-4516-B7BC-E00D83EC8659}" srcOrd="0" destOrd="0" presId="urn:microsoft.com/office/officeart/2005/8/layout/vList5"/>
    <dgm:cxn modelId="{3638A437-F75B-4FD4-8D97-4DC14B6DE9E3}" type="presParOf" srcId="{941F57AC-B32C-4D9D-8E8D-2C06EE26B62F}" destId="{469F6D9F-211D-4A77-9354-6DB46FC390EE}" srcOrd="1" destOrd="0" presId="urn:microsoft.com/office/officeart/2005/8/layout/vList5"/>
    <dgm:cxn modelId="{5BE77A57-2D81-40E1-98AE-D4A91918B432}" type="presParOf" srcId="{C556F0DA-58B1-4A3C-9540-3DDE07106E1B}" destId="{327A533E-7D63-4653-8E73-D441A2769E37}" srcOrd="3" destOrd="0" presId="urn:microsoft.com/office/officeart/2005/8/layout/vList5"/>
    <dgm:cxn modelId="{73CC2AD3-1B48-43FC-B21A-7913931AA947}" type="presParOf" srcId="{C556F0DA-58B1-4A3C-9540-3DDE07106E1B}" destId="{4091760C-4E94-494E-8E44-0E0C8CF1EEE7}" srcOrd="4" destOrd="0" presId="urn:microsoft.com/office/officeart/2005/8/layout/vList5"/>
    <dgm:cxn modelId="{2795714F-60EF-458B-9996-8A7178C15689}" type="presParOf" srcId="{4091760C-4E94-494E-8E44-0E0C8CF1EEE7}" destId="{1674D68B-4E85-4D2F-A212-5634884DEF79}" srcOrd="0" destOrd="0" presId="urn:microsoft.com/office/officeart/2005/8/layout/vList5"/>
    <dgm:cxn modelId="{B3DBB2E7-339E-4F97-949C-8501A883EADA}" type="presParOf" srcId="{4091760C-4E94-494E-8E44-0E0C8CF1EEE7}" destId="{241B23B8-695D-454F-A8E7-0A46B44D49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57958-9079-400D-90B9-AA1CAE4899CB}">
      <dsp:nvSpPr>
        <dsp:cNvPr id="0" name=""/>
        <dsp:cNvSpPr/>
      </dsp:nvSpPr>
      <dsp:spPr>
        <a:xfrm>
          <a:off x="0" y="641329"/>
          <a:ext cx="8138768" cy="5514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私立大學在數位與少子化時代面臨的衝擊與挑戰</a:t>
          </a:r>
          <a:endParaRPr lang="zh-TW" altLang="en-US" sz="28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6920" y="668249"/>
        <a:ext cx="8084928" cy="497612"/>
      </dsp:txXfrm>
    </dsp:sp>
    <dsp:sp modelId="{70FDFDDD-3653-40FE-A934-E178E67E45AA}">
      <dsp:nvSpPr>
        <dsp:cNvPr id="0" name=""/>
        <dsp:cNvSpPr/>
      </dsp:nvSpPr>
      <dsp:spPr>
        <a:xfrm>
          <a:off x="0" y="1216708"/>
          <a:ext cx="8138768" cy="886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406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單位人力與預算精簡、單位合併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少子化帶來的有形與無形的影響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科技時代的趨勢衝擊，數位資源授權費用上升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216708"/>
        <a:ext cx="8138768" cy="886833"/>
      </dsp:txXfrm>
    </dsp:sp>
    <dsp:sp modelId="{6D82A304-AA12-49A1-8889-496D24A3D893}">
      <dsp:nvSpPr>
        <dsp:cNvPr id="0" name=""/>
        <dsp:cNvSpPr/>
      </dsp:nvSpPr>
      <dsp:spPr>
        <a:xfrm>
          <a:off x="0" y="2184723"/>
          <a:ext cx="8138768" cy="5525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重新定位圖書館與學校辦學方向的關係</a:t>
          </a:r>
          <a:endParaRPr lang="zh-TW" altLang="en-US" sz="28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6973" y="2211696"/>
        <a:ext cx="8084822" cy="498607"/>
      </dsp:txXfrm>
    </dsp:sp>
    <dsp:sp modelId="{7CB41413-9E2E-48F4-BEBC-A72176157CD5}">
      <dsp:nvSpPr>
        <dsp:cNvPr id="0" name=""/>
        <dsp:cNvSpPr/>
      </dsp:nvSpPr>
      <dsp:spPr>
        <a:xfrm>
          <a:off x="0" y="2838361"/>
          <a:ext cx="8138768" cy="69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406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校園無紙化、館藏數位化、館藏活化</a:t>
          </a:r>
        </a:p>
      </dsp:txBody>
      <dsp:txXfrm>
        <a:off x="0" y="2838361"/>
        <a:ext cx="8138768" cy="690997"/>
      </dsp:txXfrm>
    </dsp:sp>
    <dsp:sp modelId="{6EEF2832-9990-46F4-B0B8-6E4D7626F5A6}">
      <dsp:nvSpPr>
        <dsp:cNvPr id="0" name=""/>
        <dsp:cNvSpPr/>
      </dsp:nvSpPr>
      <dsp:spPr>
        <a:xfrm>
          <a:off x="0" y="3279832"/>
          <a:ext cx="8138768" cy="6201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不只是圖書館，是整合數位與科技的圖書資訊處</a:t>
          </a:r>
          <a:endParaRPr lang="zh-TW" altLang="en-US" sz="28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0271" y="3310103"/>
        <a:ext cx="8078226" cy="559565"/>
      </dsp:txXfrm>
    </dsp:sp>
    <dsp:sp modelId="{144FF00B-77A2-422F-B9D4-7DDE3DB177B1}">
      <dsp:nvSpPr>
        <dsp:cNvPr id="0" name=""/>
        <dsp:cNvSpPr/>
      </dsp:nvSpPr>
      <dsp:spPr>
        <a:xfrm>
          <a:off x="0" y="3970647"/>
          <a:ext cx="8138768" cy="1191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406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ts val="2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sz="24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人力加值</a:t>
          </a:r>
          <a:r>
            <a:rPr lang="zh-TW" altLang="en-US" sz="24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：</a:t>
          </a:r>
          <a:r>
            <a:rPr lang="zh-TW" sz="24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培育具科技力之館員</a:t>
          </a:r>
          <a:endParaRPr 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228600" lvl="1" indent="-228600" algn="l" defTabSz="1066800">
            <a:lnSpc>
              <a:spcPts val="2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業務轉型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：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任務盤點、排序、退場、新增</a:t>
          </a:r>
        </a:p>
        <a:p>
          <a:pPr marL="228600" lvl="1" indent="-228600" algn="l" defTabSz="1066800">
            <a:lnSpc>
              <a:spcPts val="2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空間優化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：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館藏數位化、汰除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無館藏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價值書籍、重新盤整藏書空間</a:t>
          </a:r>
        </a:p>
      </dsp:txBody>
      <dsp:txXfrm>
        <a:off x="0" y="3970647"/>
        <a:ext cx="8138768" cy="11911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05B98-07BD-40E1-8DCE-1FD6A500651C}">
      <dsp:nvSpPr>
        <dsp:cNvPr id="0" name=""/>
        <dsp:cNvSpPr/>
      </dsp:nvSpPr>
      <dsp:spPr>
        <a:xfrm>
          <a:off x="0" y="1054"/>
          <a:ext cx="9446526" cy="806614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智慧資訊精進</a:t>
          </a:r>
          <a:endParaRPr lang="zh-TW" altLang="en-US" sz="28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9376" y="40430"/>
        <a:ext cx="9367774" cy="727862"/>
      </dsp:txXfrm>
    </dsp:sp>
    <dsp:sp modelId="{EAB96432-C3EA-41DF-84C3-BEDD8C7F393B}">
      <dsp:nvSpPr>
        <dsp:cNvPr id="0" name=""/>
        <dsp:cNvSpPr/>
      </dsp:nvSpPr>
      <dsp:spPr>
        <a:xfrm>
          <a:off x="0" y="807669"/>
          <a:ext cx="9446526" cy="50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2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大面向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資訊安全、訊息傳遞、行動載具、檢索優化、系統整合</a:t>
          </a:r>
        </a:p>
      </dsp:txBody>
      <dsp:txXfrm>
        <a:off x="0" y="807669"/>
        <a:ext cx="9446526" cy="501408"/>
      </dsp:txXfrm>
    </dsp:sp>
    <dsp:sp modelId="{995CBE78-1DBE-4C6B-9F38-8B8218B18EC9}">
      <dsp:nvSpPr>
        <dsp:cNvPr id="0" name=""/>
        <dsp:cNvSpPr/>
      </dsp:nvSpPr>
      <dsp:spPr>
        <a:xfrm>
          <a:off x="0" y="1471870"/>
          <a:ext cx="9446526" cy="806614"/>
        </a:xfrm>
        <a:prstGeom prst="roundRect">
          <a:avLst/>
        </a:prstGeom>
        <a:solidFill>
          <a:schemeClr val="accent2">
            <a:shade val="80000"/>
            <a:hueOff val="-51385"/>
            <a:satOff val="-6387"/>
            <a:lumOff val="14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館舍空間蛻變</a:t>
          </a:r>
          <a:endParaRPr lang="zh-TW" altLang="en-US" sz="28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sp:txBody>
      <dsp:txXfrm>
        <a:off x="39376" y="1511246"/>
        <a:ext cx="9367774" cy="727862"/>
      </dsp:txXfrm>
    </dsp:sp>
    <dsp:sp modelId="{1933AC6A-A576-49E8-B9CB-45FD6E8E058E}">
      <dsp:nvSpPr>
        <dsp:cNvPr id="0" name=""/>
        <dsp:cNvSpPr/>
      </dsp:nvSpPr>
      <dsp:spPr>
        <a:xfrm>
          <a:off x="0" y="2316241"/>
          <a:ext cx="9446526" cy="679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2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知識分享、多元學習、共學、共創、共享的空間改造 </a:t>
          </a:r>
        </a:p>
      </dsp:txBody>
      <dsp:txXfrm>
        <a:off x="0" y="2316241"/>
        <a:ext cx="9446526" cy="679684"/>
      </dsp:txXfrm>
    </dsp:sp>
    <dsp:sp modelId="{844B4CBF-0444-46EE-B014-0A9F20BD26C0}">
      <dsp:nvSpPr>
        <dsp:cNvPr id="0" name=""/>
        <dsp:cNvSpPr/>
      </dsp:nvSpPr>
      <dsp:spPr>
        <a:xfrm>
          <a:off x="0" y="2812325"/>
          <a:ext cx="9446526" cy="806614"/>
        </a:xfrm>
        <a:prstGeom prst="roundRect">
          <a:avLst/>
        </a:prstGeom>
        <a:solidFill>
          <a:schemeClr val="accent2">
            <a:shade val="80000"/>
            <a:hueOff val="-102771"/>
            <a:satOff val="-12773"/>
            <a:lumOff val="28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活動推廣多元</a:t>
          </a:r>
          <a:endParaRPr lang="zh-TW" altLang="en-US" sz="28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sp:txBody>
      <dsp:txXfrm>
        <a:off x="39376" y="2851701"/>
        <a:ext cx="9367774" cy="727862"/>
      </dsp:txXfrm>
    </dsp:sp>
    <dsp:sp modelId="{7216A62A-06A6-419B-A08B-44B29ADC0E5D}">
      <dsp:nvSpPr>
        <dsp:cNvPr id="0" name=""/>
        <dsp:cNvSpPr/>
      </dsp:nvSpPr>
      <dsp:spPr>
        <a:xfrm>
          <a:off x="0" y="3600588"/>
          <a:ext cx="9446526" cy="50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2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資料庫利用講習、圖書利用教育、多元主題</a:t>
          </a:r>
          <a:r>
            <a:rPr 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-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跨域講座、推廣活動</a:t>
          </a:r>
        </a:p>
      </dsp:txBody>
      <dsp:txXfrm>
        <a:off x="0" y="3600588"/>
        <a:ext cx="9446526" cy="5014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3AAD6-CD2C-49C0-8744-10D7DB526307}">
      <dsp:nvSpPr>
        <dsp:cNvPr id="0" name=""/>
        <dsp:cNvSpPr/>
      </dsp:nvSpPr>
      <dsp:spPr>
        <a:xfrm rot="5400000">
          <a:off x="5324401" y="-2246028"/>
          <a:ext cx="1143545" cy="592582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數位時代電子化</a:t>
          </a:r>
          <a:endParaRPr lang="zh-TW" altLang="en-US" sz="2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推廣諮詢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專業化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學生館員、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自主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讀書會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資安維護系統化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933264" y="200932"/>
        <a:ext cx="5869997" cy="1031899"/>
      </dsp:txXfrm>
    </dsp:sp>
    <dsp:sp modelId="{C0565E81-01AB-42B5-8CBD-851449A0A496}">
      <dsp:nvSpPr>
        <dsp:cNvPr id="0" name=""/>
        <dsp:cNvSpPr/>
      </dsp:nvSpPr>
      <dsp:spPr>
        <a:xfrm>
          <a:off x="400009" y="2165"/>
          <a:ext cx="2533254" cy="14294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公共服務</a:t>
          </a:r>
          <a:endParaRPr lang="zh-TW" altLang="en-US" sz="28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69788" y="71944"/>
        <a:ext cx="2393696" cy="1289873"/>
      </dsp:txXfrm>
    </dsp:sp>
    <dsp:sp modelId="{469F6D9F-211D-4A77-9354-6DB46FC390EE}">
      <dsp:nvSpPr>
        <dsp:cNvPr id="0" name=""/>
        <dsp:cNvSpPr/>
      </dsp:nvSpPr>
      <dsp:spPr>
        <a:xfrm rot="5400000">
          <a:off x="5324401" y="-745125"/>
          <a:ext cx="1143545" cy="5925820"/>
        </a:xfrm>
        <a:prstGeom prst="round2SameRect">
          <a:avLst/>
        </a:prstGeom>
        <a:solidFill>
          <a:schemeClr val="accent2">
            <a:tint val="40000"/>
            <a:alpha val="90000"/>
            <a:hueOff val="-2507328"/>
            <a:satOff val="3113"/>
            <a:lumOff val="31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2507328"/>
              <a:satOff val="3113"/>
              <a:lumOff val="3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校史特藏與展覽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文創商品與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出版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心輔類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捐贈手稿與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故居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梁實秋故居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高行健手稿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933264" y="1701835"/>
        <a:ext cx="5869997" cy="1031899"/>
      </dsp:txXfrm>
    </dsp:sp>
    <dsp:sp modelId="{5BFF7A53-792A-4516-B7BC-E00D83EC8659}">
      <dsp:nvSpPr>
        <dsp:cNvPr id="0" name=""/>
        <dsp:cNvSpPr/>
      </dsp:nvSpPr>
      <dsp:spPr>
        <a:xfrm>
          <a:off x="400009" y="1503068"/>
          <a:ext cx="2533254" cy="1429431"/>
        </a:xfrm>
        <a:prstGeom prst="roundRect">
          <a:avLst/>
        </a:prstGeom>
        <a:solidFill>
          <a:schemeClr val="accent2">
            <a:hueOff val="-2818667"/>
            <a:satOff val="2000"/>
            <a:lumOff val="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豎立品牌</a:t>
          </a:r>
          <a:endParaRPr lang="zh-TW" altLang="en-US" sz="28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sp:txBody>
      <dsp:txXfrm>
        <a:off x="469788" y="1572847"/>
        <a:ext cx="2393696" cy="1289873"/>
      </dsp:txXfrm>
    </dsp:sp>
    <dsp:sp modelId="{241B23B8-695D-454F-A8E7-0A46B44D496C}">
      <dsp:nvSpPr>
        <dsp:cNvPr id="0" name=""/>
        <dsp:cNvSpPr/>
      </dsp:nvSpPr>
      <dsp:spPr>
        <a:xfrm rot="5400000">
          <a:off x="5324401" y="755777"/>
          <a:ext cx="1143545" cy="5925820"/>
        </a:xfrm>
        <a:prstGeom prst="round2SameRect">
          <a:avLst/>
        </a:prstGeom>
        <a:solidFill>
          <a:schemeClr val="accent2">
            <a:tint val="40000"/>
            <a:alpha val="90000"/>
            <a:hueOff val="-5014657"/>
            <a:satOff val="6227"/>
            <a:lumOff val="61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5014657"/>
              <a:satOff val="6227"/>
              <a:lumOff val="6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校園生活圖書館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舒適友善多元化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24/7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自由</a:t>
          </a: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安全</a:t>
          </a:r>
          <a:endParaRPr lang="zh-TW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933264" y="3202738"/>
        <a:ext cx="5869997" cy="1031899"/>
      </dsp:txXfrm>
    </dsp:sp>
    <dsp:sp modelId="{1674D68B-4E85-4D2F-A212-5634884DEF79}">
      <dsp:nvSpPr>
        <dsp:cNvPr id="0" name=""/>
        <dsp:cNvSpPr/>
      </dsp:nvSpPr>
      <dsp:spPr>
        <a:xfrm>
          <a:off x="400009" y="3003971"/>
          <a:ext cx="2533254" cy="1429431"/>
        </a:xfrm>
        <a:prstGeom prst="roundRect">
          <a:avLst/>
        </a:prstGeom>
        <a:solidFill>
          <a:schemeClr val="accent2">
            <a:hueOff val="-5637334"/>
            <a:satOff val="4000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空間優化</a:t>
          </a:r>
          <a:endParaRPr lang="zh-TW" altLang="en-US" sz="2800" b="1" kern="1200" dirty="0"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sp:txBody>
      <dsp:txXfrm>
        <a:off x="469788" y="3073750"/>
        <a:ext cx="2393696" cy="1289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C9FBCED2-8300-402D-B96B-EC57623BD29B}" type="datetimeFigureOut">
              <a:rPr lang="zh-TW" altLang="en-US" smtClean="0"/>
              <a:pPr/>
              <a:t>2023/4/27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424D5225-9E5A-4A7E-8E94-5797B6BF846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1923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A194F63-C347-415E-9E1F-537B940E8A4F}" type="datetimeFigureOut">
              <a:rPr lang="zh-TW" altLang="en-US" smtClean="0"/>
              <a:pPr/>
              <a:t>2023/4/27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2950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3F09A21A-064D-4CDB-AB34-5B0152727A4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444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897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94898" algn="l" defTabSz="11897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89784" algn="l" defTabSz="11897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84684" algn="l" defTabSz="11897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79575" algn="l" defTabSz="11897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74478" algn="l" defTabSz="11897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69369" algn="l" defTabSz="11897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164264" algn="l" defTabSz="11897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759160" algn="l" defTabSz="11897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7313" y="742950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09A21A-064D-4CDB-AB34-5B0152727A45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05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7313" y="742950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09A21A-064D-4CDB-AB34-5B0152727A45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9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dcf780320_2_46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g5dcf780320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dcf780320_2_62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g5dcf780320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9358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dcf780320_2_13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8533" lvl="1" indent="-171450">
              <a:buFont typeface="Arial" panose="020B0604020202020204" pitchFamily="34" charset="0"/>
              <a:buChar char="•"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6" name="Google Shape;186;g5dcf780320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323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dcf780320_2_13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8533" lvl="1" indent="-171450">
              <a:buFont typeface="Arial" panose="020B0604020202020204" pitchFamily="34" charset="0"/>
              <a:buChar char="•"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6" name="Google Shape;186;g5dcf780320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896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dcf780320_2_13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8533" lvl="1" indent="-171450">
              <a:buFont typeface="Arial" panose="020B0604020202020204" pitchFamily="34" charset="0"/>
              <a:buChar char="•"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6" name="Google Shape;186;g5dcf780320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306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dcf780320_2_13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8533" lvl="1" indent="-171450">
              <a:buFont typeface="Arial" panose="020B0604020202020204" pitchFamily="34" charset="0"/>
              <a:buChar char="•"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6" name="Google Shape;186;g5dcf780320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145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dcf780320_2_13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8533" lvl="1" indent="-171450">
              <a:buFont typeface="Arial" panose="020B0604020202020204" pitchFamily="34" charset="0"/>
              <a:buChar char="•"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6" name="Google Shape;186;g5dcf780320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21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dcf780320_2_13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8533" lvl="1" indent="-171450">
              <a:buFont typeface="Arial" panose="020B0604020202020204" pitchFamily="34" charset="0"/>
              <a:buChar char="•"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6" name="Google Shape;186;g5dcf780320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487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638" y="2131041"/>
            <a:ext cx="10365899" cy="147036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9276" y="3887104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4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9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4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9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559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41502" y="274706"/>
            <a:ext cx="2743914" cy="585288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762" y="274706"/>
            <a:ext cx="8028490" cy="585288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763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638" y="2131041"/>
            <a:ext cx="10365899" cy="147036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9276" y="3887104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4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9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4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9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866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734584"/>
            <a:ext cx="12195175" cy="112500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991" tIns="59560" rIns="118991" bIns="59560"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1"/>
            <a:ext cx="12195175" cy="122087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991" tIns="59560" rIns="118991" bIns="5956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7301" y="1220877"/>
            <a:ext cx="10975658" cy="11432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華康新特明體" pitchFamily="49" charset="-120"/>
                <a:ea typeface="華康新特明體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759" y="2349430"/>
            <a:ext cx="10975658" cy="302503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6B1A19-5922-4774-A80A-CD8699C2CF0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06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340" y="4407922"/>
            <a:ext cx="10365899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340" y="2907427"/>
            <a:ext cx="10365899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948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897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46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3795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974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5693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16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7591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72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760" y="1600610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9214" y="1600610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0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759" y="1535507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4898" indent="0">
              <a:buNone/>
              <a:defRPr sz="2700" b="1"/>
            </a:lvl2pPr>
            <a:lvl3pPr marL="1189784" indent="0">
              <a:buNone/>
              <a:defRPr sz="2400" b="1"/>
            </a:lvl3pPr>
            <a:lvl4pPr marL="1784684" indent="0">
              <a:buNone/>
              <a:defRPr sz="2100" b="1"/>
            </a:lvl4pPr>
            <a:lvl5pPr marL="2379575" indent="0">
              <a:buNone/>
              <a:defRPr sz="2100" b="1"/>
            </a:lvl5pPr>
            <a:lvl6pPr marL="2974478" indent="0">
              <a:buNone/>
              <a:defRPr sz="2100" b="1"/>
            </a:lvl6pPr>
            <a:lvl7pPr marL="3569369" indent="0">
              <a:buNone/>
              <a:defRPr sz="2100" b="1"/>
            </a:lvl7pPr>
            <a:lvl8pPr marL="4164264" indent="0">
              <a:buNone/>
              <a:defRPr sz="2100" b="1"/>
            </a:lvl8pPr>
            <a:lvl9pPr marL="4759160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759" y="2175416"/>
            <a:ext cx="5388320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5031" y="1535507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4898" indent="0">
              <a:buNone/>
              <a:defRPr sz="2700" b="1"/>
            </a:lvl2pPr>
            <a:lvl3pPr marL="1189784" indent="0">
              <a:buNone/>
              <a:defRPr sz="2400" b="1"/>
            </a:lvl3pPr>
            <a:lvl4pPr marL="1784684" indent="0">
              <a:buNone/>
              <a:defRPr sz="2100" b="1"/>
            </a:lvl4pPr>
            <a:lvl5pPr marL="2379575" indent="0">
              <a:buNone/>
              <a:defRPr sz="2100" b="1"/>
            </a:lvl5pPr>
            <a:lvl6pPr marL="2974478" indent="0">
              <a:buNone/>
              <a:defRPr sz="2100" b="1"/>
            </a:lvl6pPr>
            <a:lvl7pPr marL="3569369" indent="0">
              <a:buNone/>
              <a:defRPr sz="2100" b="1"/>
            </a:lvl7pPr>
            <a:lvl8pPr marL="4164264" indent="0">
              <a:buNone/>
              <a:defRPr sz="2100" b="1"/>
            </a:lvl8pPr>
            <a:lvl9pPr marL="4759160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5031" y="2175416"/>
            <a:ext cx="5390437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44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759" y="44637"/>
            <a:ext cx="10975658" cy="114326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華康新特明體" pitchFamily="49" charset="-120"/>
                <a:ea typeface="華康新特明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86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29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974" y="27327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974" y="273117"/>
            <a:ext cx="6817442" cy="58544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974" y="1435474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594898" indent="0">
              <a:buNone/>
              <a:defRPr sz="1500"/>
            </a:lvl2pPr>
            <a:lvl3pPr marL="1189784" indent="0">
              <a:buNone/>
              <a:defRPr sz="1300"/>
            </a:lvl3pPr>
            <a:lvl4pPr marL="1784684" indent="0">
              <a:buNone/>
              <a:defRPr sz="1200"/>
            </a:lvl4pPr>
            <a:lvl5pPr marL="2379575" indent="0">
              <a:buNone/>
              <a:defRPr sz="1200"/>
            </a:lvl5pPr>
            <a:lvl6pPr marL="2974478" indent="0">
              <a:buNone/>
              <a:defRPr sz="1200"/>
            </a:lvl6pPr>
            <a:lvl7pPr marL="3569369" indent="0">
              <a:buNone/>
              <a:defRPr sz="1200"/>
            </a:lvl7pPr>
            <a:lvl8pPr marL="4164264" indent="0">
              <a:buNone/>
              <a:defRPr sz="1200"/>
            </a:lvl8pPr>
            <a:lvl9pPr marL="4759160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32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"/>
            <a:ext cx="12195175" cy="11970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991" tIns="59560" rIns="118991" bIns="5956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759" y="44637"/>
            <a:ext cx="10975658" cy="114326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華康新特明體" pitchFamily="49" charset="-120"/>
                <a:ea typeface="華康新特明體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  <p:cxnSp>
        <p:nvCxnSpPr>
          <p:cNvPr id="9" name="直線接點 8"/>
          <p:cNvCxnSpPr/>
          <p:nvPr userDrawn="1"/>
        </p:nvCxnSpPr>
        <p:spPr>
          <a:xfrm>
            <a:off x="0" y="6670904"/>
            <a:ext cx="121951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94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0341" y="4801716"/>
            <a:ext cx="7317105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90341" y="612954"/>
            <a:ext cx="7317105" cy="4115753"/>
          </a:xfrm>
        </p:spPr>
        <p:txBody>
          <a:bodyPr/>
          <a:lstStyle>
            <a:lvl1pPr marL="0" indent="0">
              <a:buNone/>
              <a:defRPr sz="4300"/>
            </a:lvl1pPr>
            <a:lvl2pPr marL="594898" indent="0">
              <a:buNone/>
              <a:defRPr sz="3700"/>
            </a:lvl2pPr>
            <a:lvl3pPr marL="1189784" indent="0">
              <a:buNone/>
              <a:defRPr sz="3200"/>
            </a:lvl3pPr>
            <a:lvl4pPr marL="1784684" indent="0">
              <a:buNone/>
              <a:defRPr sz="2700"/>
            </a:lvl4pPr>
            <a:lvl5pPr marL="2379575" indent="0">
              <a:buNone/>
              <a:defRPr sz="2700"/>
            </a:lvl5pPr>
            <a:lvl6pPr marL="2974478" indent="0">
              <a:buNone/>
              <a:defRPr sz="2700"/>
            </a:lvl6pPr>
            <a:lvl7pPr marL="3569369" indent="0">
              <a:buNone/>
              <a:defRPr sz="2700"/>
            </a:lvl7pPr>
            <a:lvl8pPr marL="4164264" indent="0">
              <a:buNone/>
              <a:defRPr sz="2700"/>
            </a:lvl8pPr>
            <a:lvl9pPr marL="4759160" indent="0">
              <a:buNone/>
              <a:defRPr sz="27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90341" y="5368619"/>
            <a:ext cx="7317105" cy="805049"/>
          </a:xfrm>
        </p:spPr>
        <p:txBody>
          <a:bodyPr/>
          <a:lstStyle>
            <a:lvl1pPr marL="0" indent="0">
              <a:buNone/>
              <a:defRPr sz="1900"/>
            </a:lvl1pPr>
            <a:lvl2pPr marL="594898" indent="0">
              <a:buNone/>
              <a:defRPr sz="1500"/>
            </a:lvl2pPr>
            <a:lvl3pPr marL="1189784" indent="0">
              <a:buNone/>
              <a:defRPr sz="1300"/>
            </a:lvl3pPr>
            <a:lvl4pPr marL="1784684" indent="0">
              <a:buNone/>
              <a:defRPr sz="1200"/>
            </a:lvl4pPr>
            <a:lvl5pPr marL="2379575" indent="0">
              <a:buNone/>
              <a:defRPr sz="1200"/>
            </a:lvl5pPr>
            <a:lvl6pPr marL="2974478" indent="0">
              <a:buNone/>
              <a:defRPr sz="1200"/>
            </a:lvl6pPr>
            <a:lvl7pPr marL="3569369" indent="0">
              <a:buNone/>
              <a:defRPr sz="1200"/>
            </a:lvl7pPr>
            <a:lvl8pPr marL="4164264" indent="0">
              <a:buNone/>
              <a:defRPr sz="1200"/>
            </a:lvl8pPr>
            <a:lvl9pPr marL="4759160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1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42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41502" y="274706"/>
            <a:ext cx="2743914" cy="585288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762" y="274706"/>
            <a:ext cx="8028490" cy="585288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91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757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638" y="2131045"/>
            <a:ext cx="10365899" cy="147036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9276" y="3887104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0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3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6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35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5734584"/>
            <a:ext cx="12195175" cy="112500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991" tIns="59560" rIns="118991" bIns="59560"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1"/>
            <a:ext cx="12195175" cy="122087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991" tIns="59560" rIns="118991" bIns="59560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340" y="4408047"/>
            <a:ext cx="10365899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340" y="2907424"/>
            <a:ext cx="10365899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08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616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924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233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5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1849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157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2466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745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13674" y="1764122"/>
            <a:ext cx="6313544" cy="499225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230300" y="1764122"/>
            <a:ext cx="6315660" cy="4992256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817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759" y="274703"/>
            <a:ext cx="10975658" cy="114326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759" y="1535508"/>
            <a:ext cx="5388320" cy="63990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30825" indent="0">
              <a:buNone/>
              <a:defRPr sz="2400" b="1"/>
            </a:lvl2pPr>
            <a:lvl3pPr marL="1061653" indent="0">
              <a:buNone/>
              <a:defRPr sz="2100" b="1"/>
            </a:lvl3pPr>
            <a:lvl4pPr marL="1592462" indent="0">
              <a:buNone/>
              <a:defRPr sz="1900" b="1"/>
            </a:lvl4pPr>
            <a:lvl5pPr marL="2123300" indent="0">
              <a:buNone/>
              <a:defRPr sz="1900" b="1"/>
            </a:lvl5pPr>
            <a:lvl6pPr marL="2654126" indent="0">
              <a:buNone/>
              <a:defRPr sz="1900" b="1"/>
            </a:lvl6pPr>
            <a:lvl7pPr marL="3184945" indent="0">
              <a:buNone/>
              <a:defRPr sz="1900" b="1"/>
            </a:lvl7pPr>
            <a:lvl8pPr marL="3715784" indent="0">
              <a:buNone/>
              <a:defRPr sz="1900" b="1"/>
            </a:lvl8pPr>
            <a:lvl9pPr marL="4246608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759" y="2175416"/>
            <a:ext cx="538832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5029" y="1535508"/>
            <a:ext cx="5390437" cy="63990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30825" indent="0">
              <a:buNone/>
              <a:defRPr sz="2400" b="1"/>
            </a:lvl2pPr>
            <a:lvl3pPr marL="1061653" indent="0">
              <a:buNone/>
              <a:defRPr sz="2100" b="1"/>
            </a:lvl3pPr>
            <a:lvl4pPr marL="1592462" indent="0">
              <a:buNone/>
              <a:defRPr sz="1900" b="1"/>
            </a:lvl4pPr>
            <a:lvl5pPr marL="2123300" indent="0">
              <a:buNone/>
              <a:defRPr sz="1900" b="1"/>
            </a:lvl5pPr>
            <a:lvl6pPr marL="2654126" indent="0">
              <a:buNone/>
              <a:defRPr sz="1900" b="1"/>
            </a:lvl6pPr>
            <a:lvl7pPr marL="3184945" indent="0">
              <a:buNone/>
              <a:defRPr sz="1900" b="1"/>
            </a:lvl7pPr>
            <a:lvl8pPr marL="3715784" indent="0">
              <a:buNone/>
              <a:defRPr sz="1900" b="1"/>
            </a:lvl8pPr>
            <a:lvl9pPr marL="4246608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5029" y="2175416"/>
            <a:ext cx="5390437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6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47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340" y="4407922"/>
            <a:ext cx="10365899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340" y="2907427"/>
            <a:ext cx="10365899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948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897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46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3795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974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5693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16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7591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76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26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978" y="273153"/>
            <a:ext cx="4012129" cy="116231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974" y="273114"/>
            <a:ext cx="6817442" cy="5854467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978" y="1435471"/>
            <a:ext cx="4012129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30825" indent="0">
              <a:buNone/>
              <a:defRPr sz="1500"/>
            </a:lvl2pPr>
            <a:lvl3pPr marL="1061653" indent="0">
              <a:buNone/>
              <a:defRPr sz="1200"/>
            </a:lvl3pPr>
            <a:lvl4pPr marL="1592462" indent="0">
              <a:buNone/>
              <a:defRPr sz="1100"/>
            </a:lvl4pPr>
            <a:lvl5pPr marL="2123300" indent="0">
              <a:buNone/>
              <a:defRPr sz="1100"/>
            </a:lvl5pPr>
            <a:lvl6pPr marL="2654126" indent="0">
              <a:buNone/>
              <a:defRPr sz="1100"/>
            </a:lvl6pPr>
            <a:lvl7pPr marL="3184945" indent="0">
              <a:buNone/>
              <a:defRPr sz="1100"/>
            </a:lvl7pPr>
            <a:lvl8pPr marL="3715784" indent="0">
              <a:buNone/>
              <a:defRPr sz="1100"/>
            </a:lvl8pPr>
            <a:lvl9pPr marL="4246608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81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0341" y="4801712"/>
            <a:ext cx="7317105" cy="56687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90341" y="612954"/>
            <a:ext cx="7317105" cy="4115753"/>
          </a:xfrm>
        </p:spPr>
        <p:txBody>
          <a:bodyPr/>
          <a:lstStyle>
            <a:lvl1pPr marL="0" indent="0">
              <a:buNone/>
              <a:defRPr sz="3700"/>
            </a:lvl1pPr>
            <a:lvl2pPr marL="530825" indent="0">
              <a:buNone/>
              <a:defRPr sz="3300"/>
            </a:lvl2pPr>
            <a:lvl3pPr marL="1061653" indent="0">
              <a:buNone/>
              <a:defRPr sz="2900"/>
            </a:lvl3pPr>
            <a:lvl4pPr marL="1592462" indent="0">
              <a:buNone/>
              <a:defRPr sz="2400"/>
            </a:lvl4pPr>
            <a:lvl5pPr marL="2123300" indent="0">
              <a:buNone/>
              <a:defRPr sz="2400"/>
            </a:lvl5pPr>
            <a:lvl6pPr marL="2654126" indent="0">
              <a:buNone/>
              <a:defRPr sz="2400"/>
            </a:lvl6pPr>
            <a:lvl7pPr marL="3184945" indent="0">
              <a:buNone/>
              <a:defRPr sz="2400"/>
            </a:lvl7pPr>
            <a:lvl8pPr marL="3715784" indent="0">
              <a:buNone/>
              <a:defRPr sz="2400"/>
            </a:lvl8pPr>
            <a:lvl9pPr marL="4246608" indent="0">
              <a:buNone/>
              <a:defRPr sz="2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90341" y="5368619"/>
            <a:ext cx="7317105" cy="805049"/>
          </a:xfrm>
        </p:spPr>
        <p:txBody>
          <a:bodyPr/>
          <a:lstStyle>
            <a:lvl1pPr marL="0" indent="0">
              <a:buNone/>
              <a:defRPr sz="1700"/>
            </a:lvl1pPr>
            <a:lvl2pPr marL="530825" indent="0">
              <a:buNone/>
              <a:defRPr sz="1500"/>
            </a:lvl2pPr>
            <a:lvl3pPr marL="1061653" indent="0">
              <a:buNone/>
              <a:defRPr sz="1200"/>
            </a:lvl3pPr>
            <a:lvl4pPr marL="1592462" indent="0">
              <a:buNone/>
              <a:defRPr sz="1100"/>
            </a:lvl4pPr>
            <a:lvl5pPr marL="2123300" indent="0">
              <a:buNone/>
              <a:defRPr sz="1100"/>
            </a:lvl5pPr>
            <a:lvl6pPr marL="2654126" indent="0">
              <a:buNone/>
              <a:defRPr sz="1100"/>
            </a:lvl6pPr>
            <a:lvl7pPr marL="3184945" indent="0">
              <a:buNone/>
              <a:defRPr sz="1100"/>
            </a:lvl7pPr>
            <a:lvl8pPr marL="3715784" indent="0">
              <a:buNone/>
              <a:defRPr sz="1100"/>
            </a:lvl8pPr>
            <a:lvl9pPr marL="4246608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08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77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0338377" y="303282"/>
            <a:ext cx="3207584" cy="645309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13506" y="303282"/>
            <a:ext cx="9421620" cy="645309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86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757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638" y="2131039"/>
            <a:ext cx="10365899" cy="1470366"/>
          </a:xfrm>
        </p:spPr>
        <p:txBody>
          <a:bodyPr/>
          <a:lstStyle>
            <a:lvl1pPr algn="ctr">
              <a:defRPr sz="5700" b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</a:defRPr>
            </a:lvl1pPr>
          </a:lstStyle>
          <a:p>
            <a:r>
              <a:rPr lang="en-US" altLang="zh-TW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276" y="3887104"/>
            <a:ext cx="8536623" cy="175300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61" y="6246708"/>
            <a:ext cx="2845541" cy="47636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06222" tIns="53109" rIns="106222" bIns="53109" numCol="1" anchor="t" anchorCtr="0" compatLnSpc="1">
            <a:prstTxWarp prst="textNoShape">
              <a:avLst/>
            </a:prstTxWarp>
          </a:bodyPr>
          <a:lstStyle>
            <a:lvl1pPr>
              <a:defRPr sz="1700">
                <a:ea typeface="新細明體" charset="-120"/>
              </a:defRPr>
            </a:lvl1pPr>
          </a:lstStyle>
          <a:p>
            <a:pPr defTabSz="10626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85" y="6246708"/>
            <a:ext cx="3861805" cy="47636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06222" tIns="53109" rIns="106222" bIns="53109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ea typeface="新細明體" charset="-120"/>
              </a:defRPr>
            </a:lvl1pPr>
          </a:lstStyle>
          <a:p>
            <a:pPr defTabSz="10626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875" y="6246708"/>
            <a:ext cx="2845541" cy="47636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06222" tIns="53109" rIns="106222" bIns="53109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ea typeface="新細明體" charset="-120"/>
              </a:defRPr>
            </a:lvl1pPr>
          </a:lstStyle>
          <a:p>
            <a:pPr defTabSz="1062620" fontAlgn="base">
              <a:spcBef>
                <a:spcPct val="0"/>
              </a:spcBef>
              <a:spcAft>
                <a:spcPct val="0"/>
              </a:spcAft>
              <a:defRPr/>
            </a:pPr>
            <a:fld id="{AB26C7DD-032E-4774-B38E-6E7D96D1E292}" type="slidenum">
              <a:rPr lang="en-US" altLang="zh-TW" smtClean="0">
                <a:solidFill>
                  <a:srgbClr val="000000"/>
                </a:solidFill>
              </a:rPr>
              <a:pPr defTabSz="106262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 userDrawn="1"/>
        </p:nvSpPr>
        <p:spPr bwMode="auto">
          <a:xfrm>
            <a:off x="0" y="5662337"/>
            <a:ext cx="12195175" cy="1197252"/>
          </a:xfrm>
          <a:prstGeom prst="rect">
            <a:avLst/>
          </a:prstGeom>
          <a:solidFill>
            <a:srgbClr val="652B9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6222" tIns="53109" rIns="106222" bIns="53109" anchor="ctr"/>
          <a:lstStyle/>
          <a:p>
            <a:pPr defTabSz="106262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700">
                <a:latin typeface="華康儷粗黑" pitchFamily="49" charset="-120"/>
                <a:ea typeface="華康儷粗黑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31299" indent="-531299" defTabSz="830147">
              <a:spcBef>
                <a:spcPts val="713"/>
              </a:spcBef>
              <a:spcAft>
                <a:spcPts val="713"/>
              </a:spcAft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Wingdings" pitchFamily="2" charset="2"/>
              <a:buChar char="l"/>
              <a:defRPr sz="4300">
                <a:latin typeface="華康儷中黑" pitchFamily="49" charset="-120"/>
                <a:ea typeface="華康儷中黑" pitchFamily="49" charset="-120"/>
              </a:defRPr>
            </a:lvl1pPr>
            <a:lvl2pPr marL="627252" indent="0" defTabSz="830147">
              <a:buFontTx/>
              <a:buNone/>
              <a:defRPr baseline="0">
                <a:latin typeface="+mn-ea"/>
                <a:ea typeface="+mn-ea"/>
              </a:defRPr>
            </a:lvl2pPr>
            <a:lvl3pPr marL="1062620" indent="0">
              <a:buFontTx/>
              <a:buNone/>
              <a:defRPr/>
            </a:lvl3pPr>
            <a:lvl4pPr marL="1593898" indent="0">
              <a:buFontTx/>
              <a:buNone/>
              <a:defRPr/>
            </a:lvl4pPr>
            <a:lvl5pPr marL="2125214" indent="0">
              <a:buFontTx/>
              <a:buNone/>
              <a:defRPr/>
            </a:lvl5pPr>
          </a:lstStyle>
          <a:p>
            <a:pPr lvl="0"/>
            <a:r>
              <a:rPr lang="zh-TW" altLang="en-US" dirty="0"/>
              <a:t> 按一下以編輯母片文字樣式</a:t>
            </a:r>
          </a:p>
          <a:p>
            <a:pPr lvl="1"/>
            <a:r>
              <a:rPr lang="en-US" altLang="zh-TW" dirty="0"/>
              <a:t>	</a:t>
            </a:r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9349634" y="6598880"/>
            <a:ext cx="2845541" cy="260708"/>
          </a:xfrm>
          <a:prstGeom prst="rect">
            <a:avLst/>
          </a:prstGeom>
        </p:spPr>
        <p:txBody>
          <a:bodyPr vert="horz" lIns="106222" tIns="53109" rIns="106222" bIns="53109" rtlCol="0" anchor="ctr"/>
          <a:lstStyle>
            <a:lvl1pPr algn="r">
              <a:defRPr sz="1500">
                <a:solidFill>
                  <a:schemeClr val="bg1"/>
                </a:solidFill>
              </a:defRPr>
            </a:lvl1pPr>
          </a:lstStyle>
          <a:p>
            <a:pPr defTabSz="1062620" fontAlgn="base">
              <a:spcBef>
                <a:spcPct val="0"/>
              </a:spcBef>
              <a:spcAft>
                <a:spcPct val="0"/>
              </a:spcAft>
              <a:defRPr/>
            </a:pPr>
            <a:fld id="{92746E10-3D73-42FE-AB27-AE6A75577B81}" type="slidenum">
              <a:rPr lang="zh-TW" altLang="en-US" smtClean="0">
                <a:solidFill>
                  <a:srgbClr val="FFFFFF"/>
                </a:solidFill>
              </a:rPr>
              <a:pPr defTabSz="106262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340" y="4408040"/>
            <a:ext cx="10365899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340" y="2907424"/>
            <a:ext cx="10365899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31299" indent="0">
              <a:buNone/>
              <a:defRPr sz="2100"/>
            </a:lvl2pPr>
            <a:lvl3pPr marL="1062620" indent="0">
              <a:buNone/>
              <a:defRPr sz="1900"/>
            </a:lvl3pPr>
            <a:lvl4pPr marL="1593898" indent="0">
              <a:buNone/>
              <a:defRPr sz="1700"/>
            </a:lvl4pPr>
            <a:lvl5pPr marL="2125214" indent="0">
              <a:buNone/>
              <a:defRPr sz="1700"/>
            </a:lvl5pPr>
            <a:lvl6pPr marL="2656516" indent="0">
              <a:buNone/>
              <a:defRPr sz="1700"/>
            </a:lvl6pPr>
            <a:lvl7pPr marL="3187813" indent="0">
              <a:buNone/>
              <a:defRPr sz="1700"/>
            </a:lvl7pPr>
            <a:lvl8pPr marL="3719131" indent="0">
              <a:buNone/>
              <a:defRPr sz="1700"/>
            </a:lvl8pPr>
            <a:lvl9pPr marL="4250433" indent="0">
              <a:buNone/>
              <a:defRPr sz="1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719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700">
                <a:latin typeface="華康儷粗黑" pitchFamily="49" charset="-120"/>
                <a:ea typeface="華康儷粗黑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77511" y="1600610"/>
            <a:ext cx="5386202" cy="4134807"/>
          </a:xfrm>
        </p:spPr>
        <p:txBody>
          <a:bodyPr/>
          <a:lstStyle>
            <a:lvl1pPr>
              <a:defRPr sz="3700">
                <a:latin typeface="華康儷中黑" pitchFamily="49" charset="-120"/>
                <a:ea typeface="華康儷中黑" pitchFamily="49" charset="-120"/>
              </a:defRPr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66965" y="1600610"/>
            <a:ext cx="5386202" cy="4134807"/>
          </a:xfrm>
        </p:spPr>
        <p:txBody>
          <a:bodyPr/>
          <a:lstStyle>
            <a:lvl1pPr>
              <a:defRPr sz="3700">
                <a:latin typeface="華康儷中黑" pitchFamily="49" charset="-120"/>
                <a:ea typeface="華康儷中黑" pitchFamily="49" charset="-120"/>
              </a:defRPr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292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760" y="1600610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9214" y="1600610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54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759" y="1535508"/>
            <a:ext cx="5388320" cy="639909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531299" indent="0">
              <a:buNone/>
              <a:defRPr sz="2400" b="1"/>
            </a:lvl2pPr>
            <a:lvl3pPr marL="1062620" indent="0">
              <a:buNone/>
              <a:defRPr sz="2100" b="1"/>
            </a:lvl3pPr>
            <a:lvl4pPr marL="1593898" indent="0">
              <a:buNone/>
              <a:defRPr sz="1900" b="1"/>
            </a:lvl4pPr>
            <a:lvl5pPr marL="2125214" indent="0">
              <a:buNone/>
              <a:defRPr sz="1900" b="1"/>
            </a:lvl5pPr>
            <a:lvl6pPr marL="2656516" indent="0">
              <a:buNone/>
              <a:defRPr sz="1900" b="1"/>
            </a:lvl6pPr>
            <a:lvl7pPr marL="3187813" indent="0">
              <a:buNone/>
              <a:defRPr sz="1900" b="1"/>
            </a:lvl7pPr>
            <a:lvl8pPr marL="3719131" indent="0">
              <a:buNone/>
              <a:defRPr sz="1900" b="1"/>
            </a:lvl8pPr>
            <a:lvl9pPr marL="4250433" indent="0">
              <a:buNone/>
              <a:defRPr sz="1900" b="1"/>
            </a:lvl9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759" y="2175416"/>
            <a:ext cx="5388320" cy="3952203"/>
          </a:xfrm>
        </p:spPr>
        <p:txBody>
          <a:bodyPr/>
          <a:lstStyle>
            <a:lvl1pPr marL="398488" indent="-398488">
              <a:spcBef>
                <a:spcPts val="713"/>
              </a:spcBef>
              <a:spcAft>
                <a:spcPts val="713"/>
              </a:spcAft>
              <a:buSzPct val="70000"/>
              <a:buFont typeface="Wingdings" pitchFamily="2" charset="2"/>
              <a:buChar char="l"/>
              <a:defRPr sz="33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6195029" y="1535508"/>
            <a:ext cx="5390437" cy="639909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531299" indent="0">
              <a:buNone/>
              <a:defRPr sz="2400" b="1"/>
            </a:lvl2pPr>
            <a:lvl3pPr marL="1062620" indent="0">
              <a:buNone/>
              <a:defRPr sz="2100" b="1"/>
            </a:lvl3pPr>
            <a:lvl4pPr marL="1593898" indent="0">
              <a:buNone/>
              <a:defRPr sz="1900" b="1"/>
            </a:lvl4pPr>
            <a:lvl5pPr marL="2125214" indent="0">
              <a:buNone/>
              <a:defRPr sz="1900" b="1"/>
            </a:lvl5pPr>
            <a:lvl6pPr marL="2656516" indent="0">
              <a:buNone/>
              <a:defRPr sz="1900" b="1"/>
            </a:lvl6pPr>
            <a:lvl7pPr marL="3187813" indent="0">
              <a:buNone/>
              <a:defRPr sz="1900" b="1"/>
            </a:lvl7pPr>
            <a:lvl8pPr marL="3719131" indent="0">
              <a:buNone/>
              <a:defRPr sz="1900" b="1"/>
            </a:lvl8pPr>
            <a:lvl9pPr marL="4250433" indent="0">
              <a:buNone/>
              <a:defRPr sz="1900" b="1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5029" y="2175416"/>
            <a:ext cx="5390437" cy="3952203"/>
          </a:xfrm>
        </p:spPr>
        <p:txBody>
          <a:bodyPr/>
          <a:lstStyle>
            <a:lvl1pPr marL="398488" indent="-398488">
              <a:buSzPct val="70000"/>
              <a:buFont typeface="Wingdings" pitchFamily="2" charset="2"/>
              <a:buChar char="l"/>
              <a:defRPr sz="33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366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700">
                <a:latin typeface="華康儷粗黑" pitchFamily="49" charset="-120"/>
                <a:ea typeface="華康儷粗黑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9349634" y="6598880"/>
            <a:ext cx="2845541" cy="260708"/>
          </a:xfrm>
          <a:prstGeom prst="rect">
            <a:avLst/>
          </a:prstGeom>
        </p:spPr>
        <p:txBody>
          <a:bodyPr vert="horz" lIns="106222" tIns="53109" rIns="106222" bIns="53109" rtlCol="0" anchor="ctr"/>
          <a:lstStyle>
            <a:lvl1pPr algn="r">
              <a:defRPr sz="1500">
                <a:solidFill>
                  <a:schemeClr val="bg1"/>
                </a:solidFill>
              </a:defRPr>
            </a:lvl1pPr>
          </a:lstStyle>
          <a:p>
            <a:pPr defTabSz="1062620" fontAlgn="base">
              <a:spcBef>
                <a:spcPct val="0"/>
              </a:spcBef>
              <a:spcAft>
                <a:spcPct val="0"/>
              </a:spcAft>
              <a:defRPr/>
            </a:pPr>
            <a:fld id="{92746E10-3D73-42FE-AB27-AE6A75577B81}" type="slidenum">
              <a:rPr lang="zh-TW" altLang="en-US" smtClean="0">
                <a:solidFill>
                  <a:srgbClr val="FFFFFF"/>
                </a:solidFill>
              </a:rPr>
              <a:pPr defTabSz="106262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9349634" y="6598880"/>
            <a:ext cx="2845541" cy="260708"/>
          </a:xfrm>
          <a:prstGeom prst="rect">
            <a:avLst/>
          </a:prstGeom>
        </p:spPr>
        <p:txBody>
          <a:bodyPr vert="horz" lIns="106222" tIns="53109" rIns="106222" bIns="53109" rtlCol="0" anchor="ctr"/>
          <a:lstStyle>
            <a:lvl1pPr algn="r">
              <a:defRPr sz="1500">
                <a:solidFill>
                  <a:schemeClr val="bg1"/>
                </a:solidFill>
              </a:defRPr>
            </a:lvl1pPr>
          </a:lstStyle>
          <a:p>
            <a:pPr defTabSz="1062620" fontAlgn="base">
              <a:spcBef>
                <a:spcPct val="0"/>
              </a:spcBef>
              <a:spcAft>
                <a:spcPct val="0"/>
              </a:spcAft>
              <a:defRPr/>
            </a:pPr>
            <a:fld id="{92746E10-3D73-42FE-AB27-AE6A75577B81}" type="slidenum">
              <a:rPr lang="zh-TW" altLang="en-US" smtClean="0">
                <a:solidFill>
                  <a:srgbClr val="FFFFFF"/>
                </a:solidFill>
              </a:rPr>
              <a:pPr defTabSz="106262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970" y="273153"/>
            <a:ext cx="4012129" cy="116231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974" y="273114"/>
            <a:ext cx="6817442" cy="5854467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970" y="1435471"/>
            <a:ext cx="4012129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31299" indent="0">
              <a:buNone/>
              <a:defRPr sz="1500"/>
            </a:lvl2pPr>
            <a:lvl3pPr marL="1062620" indent="0">
              <a:buNone/>
              <a:defRPr sz="1200"/>
            </a:lvl3pPr>
            <a:lvl4pPr marL="1593898" indent="0">
              <a:buNone/>
              <a:defRPr sz="1100"/>
            </a:lvl4pPr>
            <a:lvl5pPr marL="2125214" indent="0">
              <a:buNone/>
              <a:defRPr sz="1100"/>
            </a:lvl5pPr>
            <a:lvl6pPr marL="2656516" indent="0">
              <a:buNone/>
              <a:defRPr sz="1100"/>
            </a:lvl6pPr>
            <a:lvl7pPr marL="3187813" indent="0">
              <a:buNone/>
              <a:defRPr sz="1100"/>
            </a:lvl7pPr>
            <a:lvl8pPr marL="3719131" indent="0">
              <a:buNone/>
              <a:defRPr sz="1100"/>
            </a:lvl8pPr>
            <a:lvl9pPr marL="4250433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686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0341" y="4801712"/>
            <a:ext cx="7317105" cy="56687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90341" y="612954"/>
            <a:ext cx="7317105" cy="4115753"/>
          </a:xfrm>
        </p:spPr>
        <p:txBody>
          <a:bodyPr/>
          <a:lstStyle>
            <a:lvl1pPr marL="0" indent="0">
              <a:buNone/>
              <a:defRPr sz="3700"/>
            </a:lvl1pPr>
            <a:lvl2pPr marL="531299" indent="0">
              <a:buNone/>
              <a:defRPr sz="3300"/>
            </a:lvl2pPr>
            <a:lvl3pPr marL="1062620" indent="0">
              <a:buNone/>
              <a:defRPr sz="2900"/>
            </a:lvl3pPr>
            <a:lvl4pPr marL="1593898" indent="0">
              <a:buNone/>
              <a:defRPr sz="2400"/>
            </a:lvl4pPr>
            <a:lvl5pPr marL="2125214" indent="0">
              <a:buNone/>
              <a:defRPr sz="2400"/>
            </a:lvl5pPr>
            <a:lvl6pPr marL="2656516" indent="0">
              <a:buNone/>
              <a:defRPr sz="2400"/>
            </a:lvl6pPr>
            <a:lvl7pPr marL="3187813" indent="0">
              <a:buNone/>
              <a:defRPr sz="2400"/>
            </a:lvl7pPr>
            <a:lvl8pPr marL="3719131" indent="0">
              <a:buNone/>
              <a:defRPr sz="2400"/>
            </a:lvl8pPr>
            <a:lvl9pPr marL="4250433" indent="0">
              <a:buNone/>
              <a:defRPr sz="2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90341" y="5368619"/>
            <a:ext cx="7317105" cy="805049"/>
          </a:xfrm>
        </p:spPr>
        <p:txBody>
          <a:bodyPr/>
          <a:lstStyle>
            <a:lvl1pPr marL="0" indent="0">
              <a:buNone/>
              <a:defRPr sz="1700"/>
            </a:lvl1pPr>
            <a:lvl2pPr marL="531299" indent="0">
              <a:buNone/>
              <a:defRPr sz="1500"/>
            </a:lvl2pPr>
            <a:lvl3pPr marL="1062620" indent="0">
              <a:buNone/>
              <a:defRPr sz="1200"/>
            </a:lvl3pPr>
            <a:lvl4pPr marL="1593898" indent="0">
              <a:buNone/>
              <a:defRPr sz="1100"/>
            </a:lvl4pPr>
            <a:lvl5pPr marL="2125214" indent="0">
              <a:buNone/>
              <a:defRPr sz="1100"/>
            </a:lvl5pPr>
            <a:lvl6pPr marL="2656516" indent="0">
              <a:buNone/>
              <a:defRPr sz="1100"/>
            </a:lvl6pPr>
            <a:lvl7pPr marL="3187813" indent="0">
              <a:buNone/>
              <a:defRPr sz="1100"/>
            </a:lvl7pPr>
            <a:lvl8pPr marL="3719131" indent="0">
              <a:buNone/>
              <a:defRPr sz="1100"/>
            </a:lvl8pPr>
            <a:lvl9pPr marL="4250433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533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298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92315" y="274703"/>
            <a:ext cx="2760852" cy="5460676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760" y="274703"/>
            <a:ext cx="8079303" cy="5460676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2370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759" y="274703"/>
            <a:ext cx="10975658" cy="11432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677509" y="1600610"/>
            <a:ext cx="10975658" cy="4134807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7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759" y="274703"/>
            <a:ext cx="10975658" cy="11432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77511" y="1600610"/>
            <a:ext cx="5386202" cy="41348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66965" y="1600610"/>
            <a:ext cx="5386202" cy="41348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553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48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759" y="1535507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4898" indent="0">
              <a:buNone/>
              <a:defRPr sz="2700" b="1"/>
            </a:lvl2pPr>
            <a:lvl3pPr marL="1189784" indent="0">
              <a:buNone/>
              <a:defRPr sz="2400" b="1"/>
            </a:lvl3pPr>
            <a:lvl4pPr marL="1784684" indent="0">
              <a:buNone/>
              <a:defRPr sz="2100" b="1"/>
            </a:lvl4pPr>
            <a:lvl5pPr marL="2379575" indent="0">
              <a:buNone/>
              <a:defRPr sz="2100" b="1"/>
            </a:lvl5pPr>
            <a:lvl6pPr marL="2974478" indent="0">
              <a:buNone/>
              <a:defRPr sz="2100" b="1"/>
            </a:lvl6pPr>
            <a:lvl7pPr marL="3569369" indent="0">
              <a:buNone/>
              <a:defRPr sz="2100" b="1"/>
            </a:lvl7pPr>
            <a:lvl8pPr marL="4164264" indent="0">
              <a:buNone/>
              <a:defRPr sz="2100" b="1"/>
            </a:lvl8pPr>
            <a:lvl9pPr marL="4759160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759" y="2175416"/>
            <a:ext cx="5388320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5031" y="1535507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4898" indent="0">
              <a:buNone/>
              <a:defRPr sz="2700" b="1"/>
            </a:lvl2pPr>
            <a:lvl3pPr marL="1189784" indent="0">
              <a:buNone/>
              <a:defRPr sz="2400" b="1"/>
            </a:lvl3pPr>
            <a:lvl4pPr marL="1784684" indent="0">
              <a:buNone/>
              <a:defRPr sz="2100" b="1"/>
            </a:lvl4pPr>
            <a:lvl5pPr marL="2379575" indent="0">
              <a:buNone/>
              <a:defRPr sz="2100" b="1"/>
            </a:lvl5pPr>
            <a:lvl6pPr marL="2974478" indent="0">
              <a:buNone/>
              <a:defRPr sz="2100" b="1"/>
            </a:lvl6pPr>
            <a:lvl7pPr marL="3569369" indent="0">
              <a:buNone/>
              <a:defRPr sz="2100" b="1"/>
            </a:lvl7pPr>
            <a:lvl8pPr marL="4164264" indent="0">
              <a:buNone/>
              <a:defRPr sz="2100" b="1"/>
            </a:lvl8pPr>
            <a:lvl9pPr marL="4759160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5031" y="2175416"/>
            <a:ext cx="5390437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811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681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1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2641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ull Image without Header &amp; Footer">
  <p:cSld name="1_Full Image without Header &amp; Foot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45" tIns="45709" rIns="91445" bIns="45709" anchor="ctr" anchorCtr="0">
            <a:noAutofit/>
          </a:bodyPr>
          <a:lstStyle/>
          <a:p>
            <a:pPr algn="ctr" defTabSz="914515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14"/>
          <p:cNvSpPr>
            <a:spLocks noGrp="1"/>
          </p:cNvSpPr>
          <p:nvPr>
            <p:ph type="pic" idx="2"/>
          </p:nvPr>
        </p:nvSpPr>
        <p:spPr>
          <a:xfrm>
            <a:off x="6" y="2"/>
            <a:ext cx="12195174" cy="6876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8" rIns="91424" bIns="45698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9883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Title Page">
  <p:cSld name="67_Title Pag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316335" y="876510"/>
            <a:ext cx="3468003" cy="510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8" rIns="91424" bIns="45698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9563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Title Page">
  <p:cSld name="56_Title Pag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0183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759" y="44637"/>
            <a:ext cx="10975658" cy="114326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華康新特明體" pitchFamily="49" charset="-120"/>
                <a:ea typeface="華康新特明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8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57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974" y="27327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974" y="273117"/>
            <a:ext cx="6817442" cy="58544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974" y="1435474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594898" indent="0">
              <a:buNone/>
              <a:defRPr sz="1500"/>
            </a:lvl2pPr>
            <a:lvl3pPr marL="1189784" indent="0">
              <a:buNone/>
              <a:defRPr sz="1300"/>
            </a:lvl3pPr>
            <a:lvl4pPr marL="1784684" indent="0">
              <a:buNone/>
              <a:defRPr sz="1200"/>
            </a:lvl4pPr>
            <a:lvl5pPr marL="2379575" indent="0">
              <a:buNone/>
              <a:defRPr sz="1200"/>
            </a:lvl5pPr>
            <a:lvl6pPr marL="2974478" indent="0">
              <a:buNone/>
              <a:defRPr sz="1200"/>
            </a:lvl6pPr>
            <a:lvl7pPr marL="3569369" indent="0">
              <a:buNone/>
              <a:defRPr sz="1200"/>
            </a:lvl7pPr>
            <a:lvl8pPr marL="4164264" indent="0">
              <a:buNone/>
              <a:defRPr sz="1200"/>
            </a:lvl8pPr>
            <a:lvl9pPr marL="4759160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40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0341" y="4801716"/>
            <a:ext cx="7317105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90341" y="612954"/>
            <a:ext cx="7317105" cy="4115753"/>
          </a:xfrm>
        </p:spPr>
        <p:txBody>
          <a:bodyPr/>
          <a:lstStyle>
            <a:lvl1pPr marL="0" indent="0">
              <a:buNone/>
              <a:defRPr sz="4300"/>
            </a:lvl1pPr>
            <a:lvl2pPr marL="594898" indent="0">
              <a:buNone/>
              <a:defRPr sz="3700"/>
            </a:lvl2pPr>
            <a:lvl3pPr marL="1189784" indent="0">
              <a:buNone/>
              <a:defRPr sz="3200"/>
            </a:lvl3pPr>
            <a:lvl4pPr marL="1784684" indent="0">
              <a:buNone/>
              <a:defRPr sz="2700"/>
            </a:lvl4pPr>
            <a:lvl5pPr marL="2379575" indent="0">
              <a:buNone/>
              <a:defRPr sz="2700"/>
            </a:lvl5pPr>
            <a:lvl6pPr marL="2974478" indent="0">
              <a:buNone/>
              <a:defRPr sz="2700"/>
            </a:lvl6pPr>
            <a:lvl7pPr marL="3569369" indent="0">
              <a:buNone/>
              <a:defRPr sz="2700"/>
            </a:lvl7pPr>
            <a:lvl8pPr marL="4164264" indent="0">
              <a:buNone/>
              <a:defRPr sz="2700"/>
            </a:lvl8pPr>
            <a:lvl9pPr marL="4759160" indent="0">
              <a:buNone/>
              <a:defRPr sz="27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90341" y="5368619"/>
            <a:ext cx="7317105" cy="805049"/>
          </a:xfrm>
        </p:spPr>
        <p:txBody>
          <a:bodyPr/>
          <a:lstStyle>
            <a:lvl1pPr marL="0" indent="0">
              <a:buNone/>
              <a:defRPr sz="1900"/>
            </a:lvl1pPr>
            <a:lvl2pPr marL="594898" indent="0">
              <a:buNone/>
              <a:defRPr sz="1500"/>
            </a:lvl2pPr>
            <a:lvl3pPr marL="1189784" indent="0">
              <a:buNone/>
              <a:defRPr sz="1300"/>
            </a:lvl3pPr>
            <a:lvl4pPr marL="1784684" indent="0">
              <a:buNone/>
              <a:defRPr sz="1200"/>
            </a:lvl4pPr>
            <a:lvl5pPr marL="2379575" indent="0">
              <a:buNone/>
              <a:defRPr sz="1200"/>
            </a:lvl5pPr>
            <a:lvl6pPr marL="2974478" indent="0">
              <a:buNone/>
              <a:defRPr sz="1200"/>
            </a:lvl6pPr>
            <a:lvl7pPr marL="3569369" indent="0">
              <a:buNone/>
              <a:defRPr sz="1200"/>
            </a:lvl7pPr>
            <a:lvl8pPr marL="4164264" indent="0">
              <a:buNone/>
              <a:defRPr sz="1200"/>
            </a:lvl8pPr>
            <a:lvl9pPr marL="4759160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18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759" y="274703"/>
            <a:ext cx="10975658" cy="1143265"/>
          </a:xfrm>
          <a:prstGeom prst="rect">
            <a:avLst/>
          </a:prstGeom>
        </p:spPr>
        <p:txBody>
          <a:bodyPr vert="horz" lIns="118991" tIns="59560" rIns="118991" bIns="5956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759" y="1600610"/>
            <a:ext cx="10975658" cy="4527011"/>
          </a:xfrm>
          <a:prstGeom prst="rect">
            <a:avLst/>
          </a:prstGeom>
        </p:spPr>
        <p:txBody>
          <a:bodyPr vert="horz" lIns="118991" tIns="59560" rIns="118991" bIns="5956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761" y="6357822"/>
            <a:ext cx="2845541" cy="365210"/>
          </a:xfrm>
          <a:prstGeom prst="rect">
            <a:avLst/>
          </a:prstGeom>
        </p:spPr>
        <p:txBody>
          <a:bodyPr vert="horz" lIns="118991" tIns="59560" rIns="118991" bIns="595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6685" y="6357822"/>
            <a:ext cx="3861805" cy="365210"/>
          </a:xfrm>
          <a:prstGeom prst="rect">
            <a:avLst/>
          </a:prstGeom>
        </p:spPr>
        <p:txBody>
          <a:bodyPr vert="horz" lIns="118991" tIns="59560" rIns="118991" bIns="595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9875" y="6357822"/>
            <a:ext cx="2845541" cy="365210"/>
          </a:xfrm>
          <a:prstGeom prst="rect">
            <a:avLst/>
          </a:prstGeom>
        </p:spPr>
        <p:txBody>
          <a:bodyPr vert="horz" lIns="118991" tIns="59560" rIns="118991" bIns="595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728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1189784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6196" indent="-446196" algn="l" defTabSz="118978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66706" indent="-371806" algn="l" defTabSz="118978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87225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082131" indent="-297458" algn="l" defTabSz="118978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77023" indent="-297458" algn="l" defTabSz="118978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71916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66822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61711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56602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898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784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684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79575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4478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9369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64264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59160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759" y="274703"/>
            <a:ext cx="10975658" cy="1143265"/>
          </a:xfrm>
          <a:prstGeom prst="rect">
            <a:avLst/>
          </a:prstGeom>
        </p:spPr>
        <p:txBody>
          <a:bodyPr vert="horz" lIns="118991" tIns="59560" rIns="118991" bIns="5956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759" y="1600610"/>
            <a:ext cx="10975658" cy="4527011"/>
          </a:xfrm>
          <a:prstGeom prst="rect">
            <a:avLst/>
          </a:prstGeom>
        </p:spPr>
        <p:txBody>
          <a:bodyPr vert="horz" lIns="118991" tIns="59560" rIns="118991" bIns="5956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761" y="6357822"/>
            <a:ext cx="2845541" cy="365210"/>
          </a:xfrm>
          <a:prstGeom prst="rect">
            <a:avLst/>
          </a:prstGeom>
        </p:spPr>
        <p:txBody>
          <a:bodyPr vert="horz" lIns="118991" tIns="59560" rIns="118991" bIns="595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6685" y="6357822"/>
            <a:ext cx="3861805" cy="365210"/>
          </a:xfrm>
          <a:prstGeom prst="rect">
            <a:avLst/>
          </a:prstGeom>
        </p:spPr>
        <p:txBody>
          <a:bodyPr vert="horz" lIns="118991" tIns="59560" rIns="118991" bIns="595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9875" y="6357822"/>
            <a:ext cx="2845541" cy="365210"/>
          </a:xfrm>
          <a:prstGeom prst="rect">
            <a:avLst/>
          </a:prstGeom>
        </p:spPr>
        <p:txBody>
          <a:bodyPr vert="horz" lIns="118991" tIns="59560" rIns="118991" bIns="595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34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4097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1189784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6196" indent="-446196" algn="l" defTabSz="118978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66706" indent="-371806" algn="l" defTabSz="118978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87225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082131" indent="-297458" algn="l" defTabSz="118978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77023" indent="-297458" algn="l" defTabSz="118978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71916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66822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61711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56602" indent="-297458" algn="l" defTabSz="11897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898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784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684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79575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4478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9369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64264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59160" algn="l" defTabSz="11897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759" y="274703"/>
            <a:ext cx="10975658" cy="1143265"/>
          </a:xfrm>
          <a:prstGeom prst="rect">
            <a:avLst/>
          </a:prstGeom>
        </p:spPr>
        <p:txBody>
          <a:bodyPr vert="horz" lIns="106131" tIns="53060" rIns="106131" bIns="5306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759" y="1600608"/>
            <a:ext cx="10975658" cy="4527011"/>
          </a:xfrm>
          <a:prstGeom prst="rect">
            <a:avLst/>
          </a:prstGeom>
        </p:spPr>
        <p:txBody>
          <a:bodyPr vert="horz" lIns="106131" tIns="53060" rIns="106131" bIns="5306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761" y="6357948"/>
            <a:ext cx="2845541" cy="365210"/>
          </a:xfrm>
          <a:prstGeom prst="rect">
            <a:avLst/>
          </a:prstGeom>
        </p:spPr>
        <p:txBody>
          <a:bodyPr vert="horz" lIns="106131" tIns="53060" rIns="106131" bIns="530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6685" y="6357948"/>
            <a:ext cx="3861805" cy="365210"/>
          </a:xfrm>
          <a:prstGeom prst="rect">
            <a:avLst/>
          </a:prstGeom>
        </p:spPr>
        <p:txBody>
          <a:bodyPr vert="horz" lIns="106131" tIns="53060" rIns="106131" bIns="530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9875" y="6357948"/>
            <a:ext cx="2845541" cy="365210"/>
          </a:xfrm>
          <a:prstGeom prst="rect">
            <a:avLst/>
          </a:prstGeom>
        </p:spPr>
        <p:txBody>
          <a:bodyPr vert="horz" lIns="106131" tIns="53060" rIns="106131" bIns="530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B1A19-5922-4774-A80A-CD8699C2CF00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279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ctr" defTabSz="106165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8130" indent="-398130" algn="l" defTabSz="1061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2590" indent="-331749" algn="l" defTabSz="1061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27053" indent="-265411" algn="l" defTabSz="1061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57891" indent="-265411" algn="l" defTabSz="1061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709" indent="-265411" algn="l" defTabSz="1061653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19543" indent="-265411" algn="l" defTabSz="1061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50363" indent="-265411" algn="l" defTabSz="1061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981198" indent="-265411" algn="l" defTabSz="1061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12008" indent="-265411" algn="l" defTabSz="1061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616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0825" algn="l" defTabSz="10616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1653" algn="l" defTabSz="10616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462" algn="l" defTabSz="10616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23300" algn="l" defTabSz="10616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4126" algn="l" defTabSz="10616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84945" algn="l" defTabSz="10616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15784" algn="l" defTabSz="10616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46608" algn="l" defTabSz="10616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454803"/>
            <a:ext cx="12195175" cy="144496"/>
          </a:xfrm>
          <a:prstGeom prst="rect">
            <a:avLst/>
          </a:prstGeom>
          <a:solidFill>
            <a:srgbClr val="A3E7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6222" tIns="53109" rIns="106222" bIns="53109" anchor="ctr"/>
          <a:lstStyle/>
          <a:p>
            <a:pPr defTabSz="106262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100" dirty="0">
              <a:solidFill>
                <a:srgbClr val="00B0F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59" y="274703"/>
            <a:ext cx="10975658" cy="11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222" tIns="53109" rIns="106222" bIns="531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509" y="1600610"/>
            <a:ext cx="10975658" cy="413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222" tIns="53109" rIns="106222" bIns="53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599216"/>
            <a:ext cx="12195175" cy="260411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6222" tIns="53109" rIns="106222" bIns="53109" anchor="ctr"/>
          <a:lstStyle/>
          <a:p>
            <a:pPr defTabSz="106262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100">
              <a:solidFill>
                <a:srgbClr val="000000"/>
              </a:solidFill>
            </a:endParaRPr>
          </a:p>
        </p:txBody>
      </p:sp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9349634" y="6598880"/>
            <a:ext cx="2845541" cy="260708"/>
          </a:xfrm>
          <a:prstGeom prst="rect">
            <a:avLst/>
          </a:prstGeom>
        </p:spPr>
        <p:txBody>
          <a:bodyPr vert="horz" lIns="106222" tIns="53109" rIns="106222" bIns="53109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62620">
              <a:defRPr/>
            </a:pPr>
            <a:fld id="{92746E10-3D73-42FE-AB27-AE6A75577B81}" type="slidenum">
              <a:rPr lang="zh-TW" altLang="en-US" sz="1500" smtClean="0">
                <a:solidFill>
                  <a:srgbClr val="FFFFFF"/>
                </a:solidFill>
              </a:rPr>
              <a:pPr defTabSz="1062620">
                <a:defRPr/>
              </a:pPr>
              <a:t>‹#›</a:t>
            </a:fld>
            <a:endParaRPr lang="zh-TW" alt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8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700">
          <a:solidFill>
            <a:srgbClr val="002060"/>
          </a:solidFill>
          <a:latin typeface="+mj-ea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1299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62620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593898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25214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398488" indent="-398488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63368" indent="-332049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300">
          <a:solidFill>
            <a:schemeClr val="tx1"/>
          </a:solidFill>
          <a:latin typeface="+mn-lt"/>
        </a:defRPr>
      </a:lvl2pPr>
      <a:lvl3pPr marL="1328253" indent="-265649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900">
          <a:solidFill>
            <a:schemeClr val="tx1"/>
          </a:solidFill>
          <a:latin typeface="+mn-lt"/>
        </a:defRPr>
      </a:lvl3pPr>
      <a:lvl4pPr marL="1859564" indent="-265649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4pPr>
      <a:lvl5pPr marL="2390862" indent="-265649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5pPr>
      <a:lvl6pPr marL="2922171" indent="-265649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3453478" indent="-265649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3984780" indent="-265649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4516077" indent="-265649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10626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1299" algn="l" defTabSz="10626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2620" algn="l" defTabSz="10626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898" algn="l" defTabSz="10626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25214" algn="l" defTabSz="10626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6516" algn="l" defTabSz="10626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87813" algn="l" defTabSz="10626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19131" algn="l" defTabSz="10626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50433" algn="l" defTabSz="10626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9125" y="2972525"/>
            <a:ext cx="3556926" cy="326591"/>
          </a:xfrm>
          <a:prstGeom prst="rect">
            <a:avLst/>
          </a:prstGeom>
          <a:noFill/>
        </p:spPr>
        <p:txBody>
          <a:bodyPr wrap="square" lIns="94838" tIns="47416" rIns="94838" bIns="47416" rtlCol="0">
            <a:spAutoFit/>
          </a:bodyPr>
          <a:lstStyle/>
          <a:p>
            <a:pPr defTabSz="474190"/>
            <a:r>
              <a:rPr lang="zh-CN" altLang="en-US" sz="4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4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74190"/>
            <a:r>
              <a:rPr lang="en-US" altLang="zh-CN" sz="7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51536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</p:sldLayoutIdLst>
  <p:txStyles>
    <p:titleStyle>
      <a:lvl1pPr algn="l" defTabSz="948402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093" indent="-237093" algn="l" defTabSz="948402" rtl="0" eaLnBrk="1" latinLnBrk="0" hangingPunct="1">
        <a:lnSpc>
          <a:spcPct val="90000"/>
        </a:lnSpc>
        <a:spcBef>
          <a:spcPts val="104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308" indent="-237093" algn="l" defTabSz="948402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5510" indent="-237093" algn="l" defTabSz="948402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59721" indent="-237093" algn="l" defTabSz="948402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3915" indent="-237093" algn="l" defTabSz="948402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08116" indent="-237093" algn="l" defTabSz="948402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82319" indent="-237093" algn="l" defTabSz="948402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523" indent="-237093" algn="l" defTabSz="948402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728" indent="-237093" algn="l" defTabSz="948402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48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190" algn="l" defTabSz="948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8402" algn="l" defTabSz="948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2607" algn="l" defTabSz="948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6812" algn="l" defTabSz="948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1016" algn="l" defTabSz="948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5222" algn="l" defTabSz="948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19423" algn="l" defTabSz="948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3629" algn="l" defTabSz="948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419" y="517645"/>
            <a:ext cx="10518338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8" rIns="91424" bIns="45698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007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notesSlide" Target="../notesSlides/notesSlide8.xml"/><Relationship Id="rId7" Type="http://schemas.openxmlformats.org/officeDocument/2006/relationships/diagramData" Target="../diagrams/data3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11" Type="http://schemas.microsoft.com/office/2007/relationships/diagramDrawing" Target="../diagrams/drawing3.xml"/><Relationship Id="rId5" Type="http://schemas.openxmlformats.org/officeDocument/2006/relationships/image" Target="../media/image10.jpg"/><Relationship Id="rId10" Type="http://schemas.openxmlformats.org/officeDocument/2006/relationships/diagramColors" Target="../diagrams/colors3.xml"/><Relationship Id="rId4" Type="http://schemas.openxmlformats.org/officeDocument/2006/relationships/image" Target="../media/image9.jpg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.xml"/><Relationship Id="rId6" Type="http://schemas.openxmlformats.org/officeDocument/2006/relationships/image" Target="../media/image8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notesSlide" Target="../notesSlides/notesSlide4.xml"/><Relationship Id="rId7" Type="http://schemas.openxmlformats.org/officeDocument/2006/relationships/diagramData" Target="../diagrams/data1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11" Type="http://schemas.microsoft.com/office/2007/relationships/diagramDrawing" Target="../diagrams/drawing1.xml"/><Relationship Id="rId5" Type="http://schemas.openxmlformats.org/officeDocument/2006/relationships/image" Target="../media/image10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jp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notesSlide" Target="../notesSlides/notesSlide6.xml"/><Relationship Id="rId7" Type="http://schemas.openxmlformats.org/officeDocument/2006/relationships/diagramData" Target="../diagrams/data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11" Type="http://schemas.microsoft.com/office/2007/relationships/diagramDrawing" Target="../diagrams/drawing2.xml"/><Relationship Id="rId5" Type="http://schemas.openxmlformats.org/officeDocument/2006/relationships/image" Target="../media/image10.jpg"/><Relationship Id="rId10" Type="http://schemas.openxmlformats.org/officeDocument/2006/relationships/diagramColors" Target="../diagrams/colors2.xml"/><Relationship Id="rId4" Type="http://schemas.openxmlformats.org/officeDocument/2006/relationships/image" Target="../media/image9.jpg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 bwMode="auto">
          <a:xfrm>
            <a:off x="3" y="2409723"/>
            <a:ext cx="12194926" cy="16420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8991" tIns="59560" rIns="118991" bIns="5956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TW" altLang="zh-TW" sz="3200" dirty="0">
              <a:solidFill>
                <a:srgbClr val="00206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56846" y="2505516"/>
            <a:ext cx="11281240" cy="1428334"/>
          </a:xfrm>
          <a:prstGeom prst="rect">
            <a:avLst/>
          </a:prstGeom>
          <a:noFill/>
        </p:spPr>
        <p:txBody>
          <a:bodyPr wrap="square" lIns="118991" tIns="59560" rIns="118991" bIns="5956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en-US" altLang="zh-TW" sz="4000" b="1" dirty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111</a:t>
            </a:r>
            <a:r>
              <a:rPr lang="zh-TW" altLang="en-US" sz="4000" b="1" dirty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學年度全國大專校院圖書館館長聯席會議</a:t>
            </a:r>
            <a:endParaRPr lang="en-US" altLang="zh-TW" sz="5400" dirty="0">
              <a:solidFill>
                <a:srgbClr val="002060"/>
              </a:solidFill>
            </a:endParaRPr>
          </a:p>
          <a:p>
            <a:pPr lvl="0" algn="ctr"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zh-TW" altLang="en-US" sz="4000" b="1" dirty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分組討論「主題三：挑戰與因應」</a:t>
            </a:r>
            <a:endParaRPr lang="en-US" altLang="zh-TW" sz="4000" b="1" dirty="0">
              <a:solidFill>
                <a:srgbClr val="0070C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7476" y="172883"/>
            <a:ext cx="7487689" cy="223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827" y="0"/>
            <a:ext cx="12218172" cy="11665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8991" tIns="59560" rIns="118991" bIns="595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5" y="178016"/>
            <a:ext cx="2136982" cy="2230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11859730" y="6617172"/>
            <a:ext cx="288107" cy="1886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8991" tIns="59560" rIns="118991" bIns="595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96" y="4051758"/>
            <a:ext cx="4225383" cy="240412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5" r="17781" b="10900"/>
          <a:stretch/>
        </p:blipFill>
        <p:spPr>
          <a:xfrm>
            <a:off x="2281165" y="176217"/>
            <a:ext cx="2320982" cy="22294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0400CFC-9CCF-46A8-8723-A8C86CB7F72B}"/>
              </a:ext>
            </a:extLst>
          </p:cNvPr>
          <p:cNvSpPr/>
          <p:nvPr/>
        </p:nvSpPr>
        <p:spPr>
          <a:xfrm>
            <a:off x="1055493" y="4293890"/>
            <a:ext cx="5870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主持人：朱鴻棋 </a:t>
            </a:r>
            <a:endParaRPr lang="en-US" altLang="zh-TW" sz="3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　位：圖書資訊處圖資長 </a:t>
            </a:r>
            <a:endParaRPr lang="en-US" altLang="zh-TW" sz="3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2" descr="D:\My Documents\秋菊文件\圖書館照片集\logo\圖書館標誌.jpg">
            <a:extLst>
              <a:ext uri="{FF2B5EF4-FFF2-40B4-BE49-F238E27FC236}">
                <a16:creationId xmlns:a16="http://schemas.microsoft.com/office/drawing/2014/main" id="{F7E566B0-62C5-4D4E-941B-78ED91CC8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664" y="5798918"/>
            <a:ext cx="2088463" cy="51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36B067D-95A1-471E-BC03-F1FDC08F1D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7" y="5671034"/>
            <a:ext cx="3478957" cy="7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9892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7"/>
          <p:cNvGrpSpPr/>
          <p:nvPr/>
        </p:nvGrpSpPr>
        <p:grpSpPr>
          <a:xfrm>
            <a:off x="451179" y="477465"/>
            <a:ext cx="7950664" cy="905611"/>
            <a:chOff x="8020050" y="2340554"/>
            <a:chExt cx="3295650" cy="905402"/>
          </a:xfrm>
        </p:grpSpPr>
        <p:sp>
          <p:nvSpPr>
            <p:cNvPr id="191" name="Google Shape;191;p37"/>
            <p:cNvSpPr txBox="1"/>
            <p:nvPr/>
          </p:nvSpPr>
          <p:spPr>
            <a:xfrm>
              <a:off x="8020050" y="2340554"/>
              <a:ext cx="3295650" cy="797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1" tIns="34283" rIns="68591" bIns="34283" anchor="t" anchorCtr="0">
              <a:noAutofit/>
            </a:bodyPr>
            <a:lstStyle/>
            <a:p>
              <a:pPr defTabSz="1219324">
                <a:lnSpc>
                  <a:spcPct val="110000"/>
                </a:lnSpc>
                <a:buClr>
                  <a:srgbClr val="000000"/>
                </a:buClr>
                <a:defRPr/>
              </a:pPr>
              <a:r>
                <a:rPr kumimoji="1" lang="zh-TW" altLang="en-US" sz="3800" b="1" spc="-1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國立臺灣師範大學圖書館</a:t>
              </a:r>
              <a:r>
                <a:rPr kumimoji="1" lang="en-US" altLang="zh-TW" sz="3800" b="1" spc="-1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</a:t>
              </a:r>
              <a:r>
                <a:rPr kumimoji="1" lang="zh-TW" altLang="zh-TW" sz="3800" b="1" spc="-1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廖學誠館長</a:t>
              </a:r>
              <a:endParaRPr kumimoji="1" lang="zh-TW" altLang="en-US" sz="3800" b="1" spc="-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algn="l" defTabSz="121932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1" lang="zh-TW" altLang="zh-TW" sz="4001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endParaRPr>
            </a:p>
            <a:p>
              <a:pPr marL="0" marR="0" lvl="0" indent="0" algn="l" defTabSz="121932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80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Arial"/>
              </a:endParaRPr>
            </a:p>
          </p:txBody>
        </p:sp>
        <p:cxnSp>
          <p:nvCxnSpPr>
            <p:cNvPr id="193" name="Google Shape;193;p37"/>
            <p:cNvCxnSpPr/>
            <p:nvPr/>
          </p:nvCxnSpPr>
          <p:spPr>
            <a:xfrm>
              <a:off x="8134350" y="3245956"/>
              <a:ext cx="1404938" cy="0"/>
            </a:xfrm>
            <a:prstGeom prst="straightConnector1">
              <a:avLst/>
            </a:prstGeom>
            <a:noFill/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4" name="Google Shape;260;p40"/>
          <p:cNvPicPr preferRelativeResize="0">
            <a:picLocks noGrp="1" noChangeAspect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l="8831" r="8830"/>
          <a:stretch/>
        </p:blipFill>
        <p:spPr>
          <a:xfrm>
            <a:off x="8633747" y="0"/>
            <a:ext cx="1778912" cy="144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1;p40">
            <a:extLst>
              <a:ext uri="{FF2B5EF4-FFF2-40B4-BE49-F238E27FC236}">
                <a16:creationId xmlns:a16="http://schemas.microsoft.com/office/drawing/2014/main" id="{DDD905AF-BABD-4F12-9CD4-87AD70FE138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9098" r="9097"/>
          <a:stretch/>
        </p:blipFill>
        <p:spPr>
          <a:xfrm>
            <a:off x="10428765" y="1440334"/>
            <a:ext cx="1778812" cy="144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69;p40">
            <a:extLst>
              <a:ext uri="{FF2B5EF4-FFF2-40B4-BE49-F238E27FC236}">
                <a16:creationId xmlns:a16="http://schemas.microsoft.com/office/drawing/2014/main" id="{4BC1F6CD-F5C7-4602-A24D-69EF293AB243}"/>
              </a:ext>
            </a:extLst>
          </p:cNvPr>
          <p:cNvSpPr>
            <a:spLocks/>
          </p:cNvSpPr>
          <p:nvPr/>
        </p:nvSpPr>
        <p:spPr>
          <a:xfrm>
            <a:off x="10428765" y="1440334"/>
            <a:ext cx="1778812" cy="1440333"/>
          </a:xfrm>
          <a:custGeom>
            <a:avLst/>
            <a:gdLst/>
            <a:ahLst/>
            <a:cxnLst/>
            <a:rect l="l" t="t" r="r" b="b"/>
            <a:pathLst>
              <a:path w="3337560" h="2952750" extrusionOk="0">
                <a:moveTo>
                  <a:pt x="0" y="0"/>
                </a:moveTo>
                <a:lnTo>
                  <a:pt x="3337560" y="0"/>
                </a:lnTo>
                <a:lnTo>
                  <a:pt x="3337560" y="2952750"/>
                </a:lnTo>
                <a:lnTo>
                  <a:pt x="0" y="2952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1960"/>
            </a:schemeClr>
          </a:solidFill>
          <a:ln>
            <a:noFill/>
          </a:ln>
        </p:spPr>
        <p:txBody>
          <a:bodyPr spcFirstLastPara="1" wrap="square" lIns="91443" tIns="45709" rIns="91443" bIns="45709" anchor="ctr" anchorCtr="0">
            <a:noAutofit/>
          </a:bodyPr>
          <a:lstStyle/>
          <a:p>
            <a:pPr marL="0" marR="0" lvl="0" indent="0" algn="ctr" defTabSz="1219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317;p43">
            <a:extLst>
              <a:ext uri="{FF2B5EF4-FFF2-40B4-BE49-F238E27FC236}">
                <a16:creationId xmlns:a16="http://schemas.microsoft.com/office/drawing/2014/main" id="{CA754CBD-A281-4622-A532-5D07614BC4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2731" t="8922" r="1886" b="11659"/>
          <a:stretch/>
        </p:blipFill>
        <p:spPr>
          <a:xfrm>
            <a:off x="10429089" y="1010"/>
            <a:ext cx="1775211" cy="14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64;p31">
            <a:extLst>
              <a:ext uri="{FF2B5EF4-FFF2-40B4-BE49-F238E27FC236}">
                <a16:creationId xmlns:a16="http://schemas.microsoft.com/office/drawing/2014/main" id="{19359BB0-CBC2-4032-AE4A-686651D57D31}"/>
              </a:ext>
            </a:extLst>
          </p:cNvPr>
          <p:cNvSpPr>
            <a:spLocks noChangeAspect="1"/>
          </p:cNvSpPr>
          <p:nvPr/>
        </p:nvSpPr>
        <p:spPr>
          <a:xfrm>
            <a:off x="11579331" y="6253156"/>
            <a:ext cx="576133" cy="57613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marL="0" marR="0" lvl="0" indent="0" algn="l" defTabSz="12192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60;p31">
            <a:extLst>
              <a:ext uri="{FF2B5EF4-FFF2-40B4-BE49-F238E27FC236}">
                <a16:creationId xmlns:a16="http://schemas.microsoft.com/office/drawing/2014/main" id="{298E67D3-4565-47C0-B5EF-188E617CB339}"/>
              </a:ext>
            </a:extLst>
          </p:cNvPr>
          <p:cNvSpPr txBox="1">
            <a:spLocks/>
          </p:cNvSpPr>
          <p:nvPr/>
        </p:nvSpPr>
        <p:spPr>
          <a:xfrm>
            <a:off x="11563310" y="6252739"/>
            <a:ext cx="580934" cy="58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2" tIns="121912" rIns="121912" bIns="121912" anchor="ctr" anchorCtr="0">
            <a:noAutofit/>
          </a:bodyPr>
          <a:lstStyle>
            <a:defPPr>
              <a:defRPr lang="zh-CN"/>
            </a:defPPr>
            <a:lvl1pPr marL="0" lvl="0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457083" lvl="1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914173" lvl="2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371258" lvl="3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828345" lvl="4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285434" lvl="5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2742518" lvl="6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199600" lvl="7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3656683" lvl="8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sym typeface="Poppins"/>
              </a:rPr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sym typeface="Poppins"/>
            </a:endParaRPr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2856E1D1-24ED-4AB6-B422-1591129F7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627086"/>
              </p:ext>
            </p:extLst>
          </p:nvPr>
        </p:nvGraphicFramePr>
        <p:xfrm>
          <a:off x="726925" y="1746120"/>
          <a:ext cx="9259094" cy="443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743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3" name="Google Shape;193;p37"/>
          <p:cNvCxnSpPr/>
          <p:nvPr/>
        </p:nvCxnSpPr>
        <p:spPr>
          <a:xfrm>
            <a:off x="695121" y="1382327"/>
            <a:ext cx="2998475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" name="Google Shape;260;p40"/>
          <p:cNvPicPr preferRelativeResize="0">
            <a:picLocks noGrp="1" noChangeAspect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l="8831" r="8830"/>
          <a:stretch/>
        </p:blipFill>
        <p:spPr>
          <a:xfrm>
            <a:off x="8633747" y="0"/>
            <a:ext cx="1778912" cy="144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1;p40">
            <a:extLst>
              <a:ext uri="{FF2B5EF4-FFF2-40B4-BE49-F238E27FC236}">
                <a16:creationId xmlns:a16="http://schemas.microsoft.com/office/drawing/2014/main" id="{DDD905AF-BABD-4F12-9CD4-87AD70FE138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9098" r="9097"/>
          <a:stretch/>
        </p:blipFill>
        <p:spPr>
          <a:xfrm>
            <a:off x="10428765" y="1440334"/>
            <a:ext cx="1778812" cy="144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69;p40">
            <a:extLst>
              <a:ext uri="{FF2B5EF4-FFF2-40B4-BE49-F238E27FC236}">
                <a16:creationId xmlns:a16="http://schemas.microsoft.com/office/drawing/2014/main" id="{4BC1F6CD-F5C7-4602-A24D-69EF293AB243}"/>
              </a:ext>
            </a:extLst>
          </p:cNvPr>
          <p:cNvSpPr>
            <a:spLocks/>
          </p:cNvSpPr>
          <p:nvPr/>
        </p:nvSpPr>
        <p:spPr>
          <a:xfrm>
            <a:off x="10428765" y="1440334"/>
            <a:ext cx="1778812" cy="1440333"/>
          </a:xfrm>
          <a:custGeom>
            <a:avLst/>
            <a:gdLst/>
            <a:ahLst/>
            <a:cxnLst/>
            <a:rect l="l" t="t" r="r" b="b"/>
            <a:pathLst>
              <a:path w="3337560" h="2952750" extrusionOk="0">
                <a:moveTo>
                  <a:pt x="0" y="0"/>
                </a:moveTo>
                <a:lnTo>
                  <a:pt x="3337560" y="0"/>
                </a:lnTo>
                <a:lnTo>
                  <a:pt x="3337560" y="2952750"/>
                </a:lnTo>
                <a:lnTo>
                  <a:pt x="0" y="2952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1960"/>
            </a:schemeClr>
          </a:solidFill>
          <a:ln>
            <a:noFill/>
          </a:ln>
        </p:spPr>
        <p:txBody>
          <a:bodyPr spcFirstLastPara="1" wrap="square" lIns="91443" tIns="45709" rIns="91443" bIns="45709" anchor="ctr" anchorCtr="0">
            <a:noAutofit/>
          </a:bodyPr>
          <a:lstStyle/>
          <a:p>
            <a:pPr algn="ctr" defTabSz="1219324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317;p43">
            <a:extLst>
              <a:ext uri="{FF2B5EF4-FFF2-40B4-BE49-F238E27FC236}">
                <a16:creationId xmlns:a16="http://schemas.microsoft.com/office/drawing/2014/main" id="{CA754CBD-A281-4622-A532-5D07614BC4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2731" t="8922" r="1886" b="11659"/>
          <a:stretch/>
        </p:blipFill>
        <p:spPr>
          <a:xfrm>
            <a:off x="10429089" y="1010"/>
            <a:ext cx="1775211" cy="14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64;p31">
            <a:extLst>
              <a:ext uri="{FF2B5EF4-FFF2-40B4-BE49-F238E27FC236}">
                <a16:creationId xmlns:a16="http://schemas.microsoft.com/office/drawing/2014/main" id="{19359BB0-CBC2-4032-AE4A-686651D57D31}"/>
              </a:ext>
            </a:extLst>
          </p:cNvPr>
          <p:cNvSpPr>
            <a:spLocks noChangeAspect="1"/>
          </p:cNvSpPr>
          <p:nvPr/>
        </p:nvSpPr>
        <p:spPr>
          <a:xfrm>
            <a:off x="11579331" y="6253156"/>
            <a:ext cx="576133" cy="57613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1219294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60;p31">
            <a:extLst>
              <a:ext uri="{FF2B5EF4-FFF2-40B4-BE49-F238E27FC236}">
                <a16:creationId xmlns:a16="http://schemas.microsoft.com/office/drawing/2014/main" id="{298E67D3-4565-47C0-B5EF-188E617CB339}"/>
              </a:ext>
            </a:extLst>
          </p:cNvPr>
          <p:cNvSpPr txBox="1">
            <a:spLocks/>
          </p:cNvSpPr>
          <p:nvPr/>
        </p:nvSpPr>
        <p:spPr>
          <a:xfrm>
            <a:off x="11563310" y="6252739"/>
            <a:ext cx="580934" cy="58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2" tIns="121912" rIns="121912" bIns="121912" anchor="ctr" anchorCtr="0">
            <a:noAutofit/>
          </a:bodyPr>
          <a:lstStyle>
            <a:defPPr>
              <a:defRPr lang="zh-CN"/>
            </a:defPPr>
            <a:lvl1pPr marL="0" lvl="0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457083" lvl="1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914173" lvl="2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371258" lvl="3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828345" lvl="4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285434" lvl="5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2742518" lvl="6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199600" lvl="7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3656683" lvl="8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/>
              <a:pPr/>
              <a:t>11</a:t>
            </a:fld>
            <a:endParaRPr lang="en" dirty="0"/>
          </a:p>
        </p:txBody>
      </p:sp>
      <p:sp>
        <p:nvSpPr>
          <p:cNvPr id="16" name="內容版面配置區 4"/>
          <p:cNvSpPr txBox="1">
            <a:spLocks/>
          </p:cNvSpPr>
          <p:nvPr/>
        </p:nvSpPr>
        <p:spPr>
          <a:xfrm>
            <a:off x="713386" y="1379112"/>
            <a:ext cx="9225626" cy="4480483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589" lvl="1" indent="-444589" defTabSz="9144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en-US" sz="3201" kern="0" dirty="0" smtClean="0"/>
              <a:t>各</a:t>
            </a:r>
            <a:r>
              <a:rPr lang="zh-TW" altLang="en-US" sz="3201" kern="0" dirty="0"/>
              <a:t>校資源</a:t>
            </a:r>
            <a:r>
              <a:rPr lang="zh-TW" altLang="en-US" sz="3201" kern="0" dirty="0" smtClean="0"/>
              <a:t>共享</a:t>
            </a:r>
            <a:endParaRPr lang="en-US" altLang="zh-TW" sz="3201" kern="0" dirty="0" smtClean="0"/>
          </a:p>
          <a:p>
            <a:pPr marL="1052086" lvl="2" indent="-457200" defTabSz="91440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zh-TW" altLang="en-US" sz="3201" kern="0" dirty="0" smtClean="0"/>
              <a:t>圖書館</a:t>
            </a:r>
            <a:r>
              <a:rPr lang="zh-TW" altLang="en-US" sz="3201" kern="0" dirty="0"/>
              <a:t>相關聯盟</a:t>
            </a:r>
            <a:r>
              <a:rPr lang="en-US" altLang="zh-TW" sz="3201" kern="0" dirty="0"/>
              <a:t>(</a:t>
            </a:r>
            <a:r>
              <a:rPr lang="zh-TW" altLang="en-US" sz="3201" kern="0" dirty="0"/>
              <a:t>例：優久大學聯盟</a:t>
            </a:r>
            <a:r>
              <a:rPr lang="en-US" altLang="zh-TW" sz="3201" kern="0" dirty="0" smtClean="0"/>
              <a:t>)</a:t>
            </a:r>
            <a:endParaRPr lang="en-US" altLang="zh-TW" sz="3201" kern="0" dirty="0"/>
          </a:p>
          <a:p>
            <a:pPr marL="444589" lvl="1" indent="-444589" defTabSz="9144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en-US" sz="3201" kern="0" dirty="0" smtClean="0"/>
              <a:t>吸引</a:t>
            </a:r>
            <a:r>
              <a:rPr lang="zh-TW" altLang="en-US" sz="3201" kern="0" dirty="0"/>
              <a:t>學生入館使用</a:t>
            </a:r>
            <a:r>
              <a:rPr lang="zh-TW" altLang="en-US" sz="3201" kern="0" dirty="0" smtClean="0"/>
              <a:t>資源</a:t>
            </a:r>
            <a:endParaRPr lang="en-US" altLang="zh-TW" sz="3201" kern="0" dirty="0" smtClean="0"/>
          </a:p>
          <a:p>
            <a:pPr marL="1052086" lvl="2" indent="-457200" defTabSz="91440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zh-TW" altLang="en-US" sz="3201" kern="0" dirty="0"/>
              <a:t>空間改造、活動</a:t>
            </a:r>
            <a:r>
              <a:rPr lang="en-US" altLang="zh-TW" sz="3201" kern="0" dirty="0"/>
              <a:t>(</a:t>
            </a:r>
            <a:r>
              <a:rPr lang="zh-TW" altLang="en-US" sz="3201" kern="0" dirty="0"/>
              <a:t>特色</a:t>
            </a:r>
            <a:r>
              <a:rPr lang="en-US" altLang="zh-TW" sz="3201" kern="0" dirty="0"/>
              <a:t>)</a:t>
            </a:r>
            <a:r>
              <a:rPr lang="zh-TW" altLang="en-US" sz="3201" kern="0" dirty="0"/>
              <a:t>舉辦、設備更新</a:t>
            </a:r>
            <a:r>
              <a:rPr lang="en-US" altLang="zh-TW" sz="3201" kern="0" dirty="0" smtClean="0"/>
              <a:t>…</a:t>
            </a:r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C97E19BB-5F5A-D04C-826C-B55B2C8B57C3}"/>
              </a:ext>
            </a:extLst>
          </p:cNvPr>
          <p:cNvSpPr txBox="1">
            <a:spLocks/>
          </p:cNvSpPr>
          <p:nvPr/>
        </p:nvSpPr>
        <p:spPr>
          <a:xfrm>
            <a:off x="729135" y="693490"/>
            <a:ext cx="10060728" cy="5646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-US" altLang="zh-TW" sz="4001" b="1" kern="0" dirty="0" smtClean="0">
                <a:solidFill>
                  <a:schemeClr val="tx1"/>
                </a:solidFill>
              </a:rPr>
              <a:t>Q&amp;A </a:t>
            </a:r>
            <a:r>
              <a:rPr lang="zh-TW" altLang="en-US" sz="4001" b="1" kern="0" dirty="0" smtClean="0">
                <a:solidFill>
                  <a:schemeClr val="tx1"/>
                </a:solidFill>
              </a:rPr>
              <a:t>討論</a:t>
            </a:r>
            <a:endParaRPr lang="zh-TW" altLang="en-US" sz="4001" b="1" kern="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76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菱形 20">
            <a:extLst>
              <a:ext uri="{FF2B5EF4-FFF2-40B4-BE49-F238E27FC236}">
                <a16:creationId xmlns:a16="http://schemas.microsoft.com/office/drawing/2014/main" id="{05A2D0FE-2D99-4784-A9F3-EE98E4314D60}"/>
              </a:ext>
            </a:extLst>
          </p:cNvPr>
          <p:cNvSpPr/>
          <p:nvPr/>
        </p:nvSpPr>
        <p:spPr>
          <a:xfrm>
            <a:off x="2870949" y="203247"/>
            <a:ext cx="6453280" cy="6453094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38" tIns="47416" rIns="94838" bIns="47416" rtlCol="0" anchor="ctr"/>
          <a:lstStyle/>
          <a:p>
            <a:pPr algn="ctr" defTabSz="474190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D99C446-CD67-4B11-99FB-7784DDEC3C03}"/>
              </a:ext>
            </a:extLst>
          </p:cNvPr>
          <p:cNvSpPr/>
          <p:nvPr/>
        </p:nvSpPr>
        <p:spPr>
          <a:xfrm>
            <a:off x="1" y="42"/>
            <a:ext cx="12195175" cy="368471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8705850 w 12192000"/>
              <a:gd name="connsiteY3" fmla="*/ 3429000 h 3429000"/>
              <a:gd name="connsiteX4" fmla="*/ 8640080 w 12192000"/>
              <a:gd name="connsiteY4" fmla="*/ 3429000 h 3429000"/>
              <a:gd name="connsiteX5" fmla="*/ 3551920 w 12192000"/>
              <a:gd name="connsiteY5" fmla="*/ 3429000 h 3429000"/>
              <a:gd name="connsiteX6" fmla="*/ 3486150 w 12192000"/>
              <a:gd name="connsiteY6" fmla="*/ 3429000 h 3429000"/>
              <a:gd name="connsiteX7" fmla="*/ 0 w 12192000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8705850" y="3429000"/>
                </a:lnTo>
                <a:lnTo>
                  <a:pt x="8640080" y="3429000"/>
                </a:lnTo>
                <a:lnTo>
                  <a:pt x="3551920" y="3429000"/>
                </a:lnTo>
                <a:lnTo>
                  <a:pt x="3486150" y="3429000"/>
                </a:lnTo>
                <a:lnTo>
                  <a:pt x="0" y="3429000"/>
                </a:lnTo>
                <a:close/>
              </a:path>
            </a:pathLst>
          </a:custGeom>
          <a:blipFill dpi="0" rotWithShape="1">
            <a:blip r:embed="rId3"/>
            <a:srcRect/>
            <a:tile tx="6350" ty="-215900" sx="89000" sy="89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38" tIns="47416" rIns="94838" bIns="47416" rtlCol="0" anchor="ctr"/>
          <a:lstStyle/>
          <a:p>
            <a:pPr algn="ctr" defTabSz="474190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DC422CE3-C057-4955-BC7E-22A351A9F6BE}"/>
              </a:ext>
            </a:extLst>
          </p:cNvPr>
          <p:cNvSpPr/>
          <p:nvPr/>
        </p:nvSpPr>
        <p:spPr>
          <a:xfrm>
            <a:off x="52599" y="-1193"/>
            <a:ext cx="12195175" cy="368471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8705850 w 12192000"/>
              <a:gd name="connsiteY3" fmla="*/ 3429000 h 3429000"/>
              <a:gd name="connsiteX4" fmla="*/ 8640080 w 12192000"/>
              <a:gd name="connsiteY4" fmla="*/ 3429000 h 3429000"/>
              <a:gd name="connsiteX5" fmla="*/ 3551920 w 12192000"/>
              <a:gd name="connsiteY5" fmla="*/ 3429000 h 3429000"/>
              <a:gd name="connsiteX6" fmla="*/ 3486150 w 12192000"/>
              <a:gd name="connsiteY6" fmla="*/ 3429000 h 3429000"/>
              <a:gd name="connsiteX7" fmla="*/ 0 w 12192000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8705850" y="3429000"/>
                </a:lnTo>
                <a:lnTo>
                  <a:pt x="8640080" y="3429000"/>
                </a:lnTo>
                <a:lnTo>
                  <a:pt x="3551920" y="3429000"/>
                </a:lnTo>
                <a:lnTo>
                  <a:pt x="3486150" y="3429000"/>
                </a:lnTo>
                <a:lnTo>
                  <a:pt x="0" y="3429000"/>
                </a:lnTo>
                <a:close/>
              </a:path>
            </a:pathLst>
          </a:cu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38" tIns="47416" rIns="94838" bIns="47416" rtlCol="0" anchor="ctr"/>
          <a:lstStyle/>
          <a:p>
            <a:pPr algn="ctr" defTabSz="474190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7F9B568-53FF-4FDF-8013-8CCA5BAF4AA3}"/>
              </a:ext>
            </a:extLst>
          </p:cNvPr>
          <p:cNvSpPr txBox="1"/>
          <p:nvPr/>
        </p:nvSpPr>
        <p:spPr>
          <a:xfrm>
            <a:off x="3145259" y="2133666"/>
            <a:ext cx="6223538" cy="926755"/>
          </a:xfrm>
          <a:prstGeom prst="rect">
            <a:avLst/>
          </a:prstGeom>
          <a:noFill/>
        </p:spPr>
        <p:txBody>
          <a:bodyPr wrap="square" lIns="94838" tIns="47416" rIns="94838" bIns="474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 defTabSz="474190"/>
            <a:r>
              <a:rPr lang="zh-TW" altLang="en-US" sz="5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挑戰 </a:t>
            </a:r>
            <a:r>
              <a:rPr lang="en-US" altLang="zh-TW" sz="5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v.s</a:t>
            </a:r>
            <a:r>
              <a:rPr lang="en-US" altLang="zh-TW" sz="5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. </a:t>
            </a:r>
            <a:r>
              <a:rPr lang="zh-TW" altLang="en-US" sz="5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因應</a:t>
            </a:r>
            <a:endParaRPr lang="zh-CN" altLang="en-US" sz="5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3BFD42-63C2-4A06-896F-E7FA17644C97}"/>
              </a:ext>
            </a:extLst>
          </p:cNvPr>
          <p:cNvSpPr txBox="1"/>
          <p:nvPr/>
        </p:nvSpPr>
        <p:spPr>
          <a:xfrm>
            <a:off x="1369142" y="3928163"/>
            <a:ext cx="4713714" cy="2622091"/>
          </a:xfrm>
          <a:prstGeom prst="rect">
            <a:avLst/>
          </a:prstGeom>
          <a:noFill/>
        </p:spPr>
        <p:txBody>
          <a:bodyPr wrap="square" lIns="94838" tIns="47416" rIns="94838" bIns="474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96387" lvl="2" indent="-296387" defTabSz="47419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rgbClr val="777777"/>
                </a:solidFill>
                <a:latin typeface="Century Gothic" panose="020B0502020202020204" pitchFamily="34" charset="0"/>
              </a:rPr>
              <a:t>少子化</a:t>
            </a:r>
            <a:endParaRPr lang="en-US" altLang="zh-TW" sz="3600" b="1" dirty="0">
              <a:solidFill>
                <a:srgbClr val="777777"/>
              </a:solidFill>
              <a:latin typeface="Century Gothic" panose="020B0502020202020204" pitchFamily="34" charset="0"/>
            </a:endParaRPr>
          </a:p>
          <a:p>
            <a:pPr marL="891277" lvl="1" indent="-296387" defTabSz="47419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rgbClr val="777777"/>
                </a:solidFill>
                <a:latin typeface="Century Gothic" panose="020B0502020202020204" pitchFamily="34" charset="0"/>
              </a:rPr>
              <a:t>數位化</a:t>
            </a:r>
            <a:endParaRPr lang="en-US" altLang="zh-TW" sz="3600" b="1" dirty="0">
              <a:solidFill>
                <a:srgbClr val="777777"/>
              </a:solidFill>
              <a:latin typeface="Century Gothic" panose="020B0502020202020204" pitchFamily="34" charset="0"/>
            </a:endParaRPr>
          </a:p>
          <a:p>
            <a:pPr marL="1486169" lvl="2" indent="-296387" defTabSz="47419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rgbClr val="777777"/>
                </a:solidFill>
                <a:latin typeface="Century Gothic" panose="020B0502020202020204" pitchFamily="34" charset="0"/>
              </a:rPr>
              <a:t>後疫</a:t>
            </a:r>
            <a:r>
              <a:rPr lang="zh-TW" altLang="en-US" sz="3600" b="1" dirty="0" smtClean="0">
                <a:solidFill>
                  <a:srgbClr val="777777"/>
                </a:solidFill>
                <a:latin typeface="Century Gothic" panose="020B0502020202020204" pitchFamily="34" charset="0"/>
              </a:rPr>
              <a:t>情</a:t>
            </a:r>
            <a:endParaRPr lang="en-US" altLang="zh-TW" sz="3600" b="1" dirty="0" smtClean="0">
              <a:solidFill>
                <a:srgbClr val="777777"/>
              </a:solidFill>
              <a:latin typeface="Century Gothic" panose="020B0502020202020204" pitchFamily="34" charset="0"/>
            </a:endParaRPr>
          </a:p>
          <a:p>
            <a:pPr marL="2081069" lvl="3" indent="-296387" defTabSz="47419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3600" b="1" dirty="0" smtClean="0">
                <a:solidFill>
                  <a:srgbClr val="777777"/>
                </a:solidFill>
                <a:latin typeface="Century Gothic" panose="020B0502020202020204" pitchFamily="34" charset="0"/>
              </a:rPr>
              <a:t>…</a:t>
            </a:r>
            <a:endParaRPr lang="en-US" altLang="zh-TW" sz="3600" b="1" dirty="0">
              <a:solidFill>
                <a:srgbClr val="777777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7A82B6C9-C86E-42A0-A0DD-39816D330781}"/>
              </a:ext>
            </a:extLst>
          </p:cNvPr>
          <p:cNvSpPr txBox="1"/>
          <p:nvPr/>
        </p:nvSpPr>
        <p:spPr>
          <a:xfrm>
            <a:off x="7091978" y="3918129"/>
            <a:ext cx="4464496" cy="2622091"/>
          </a:xfrm>
          <a:prstGeom prst="rect">
            <a:avLst/>
          </a:prstGeom>
          <a:noFill/>
        </p:spPr>
        <p:txBody>
          <a:bodyPr wrap="square" lIns="94838" tIns="47416" rIns="94838" bIns="474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891277" lvl="1" indent="-296387" algn="r" defTabSz="47419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蛻變與轉型</a:t>
            </a:r>
            <a:endParaRPr lang="en-US" altLang="zh-TW" sz="3600" b="1" dirty="0">
              <a:solidFill>
                <a:schemeClr val="accent6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722313" lvl="1" indent="258763" algn="ctr" defTabSz="47419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創新與加值</a:t>
            </a:r>
            <a:endParaRPr lang="en-US" altLang="zh-TW" sz="3600" b="1" dirty="0">
              <a:solidFill>
                <a:schemeClr val="accent6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891277" lvl="1" indent="-296387" defTabSz="47419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合作與永</a:t>
            </a:r>
            <a:r>
              <a:rPr lang="zh-TW" altLang="en-US" sz="3600" b="1" dirty="0" smtClean="0">
                <a:solidFill>
                  <a:schemeClr val="accent6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續</a:t>
            </a:r>
            <a:endParaRPr lang="en-US" altLang="zh-TW" sz="3600" b="1" dirty="0" smtClean="0">
              <a:solidFill>
                <a:schemeClr val="accent6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450850" lvl="1" indent="-295275" defTabSz="47419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3600" b="1" dirty="0" smtClean="0">
                <a:solidFill>
                  <a:schemeClr val="accent6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…</a:t>
            </a:r>
            <a:endParaRPr lang="en-US" altLang="zh-TW" sz="3600" b="1" dirty="0">
              <a:solidFill>
                <a:schemeClr val="accent6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91380" y="3657976"/>
            <a:ext cx="6096000" cy="14822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914400">
              <a:lnSpc>
                <a:spcPct val="150000"/>
              </a:lnSpc>
              <a:buSzPct val="80000"/>
            </a:pPr>
            <a:r>
              <a:rPr lang="zh-TW" altLang="en-US" sz="3201" kern="0" dirty="0" smtClean="0">
                <a:solidFill>
                  <a:srgbClr val="0000FF"/>
                </a:solidFill>
              </a:rPr>
              <a:t>體質</a:t>
            </a:r>
            <a:r>
              <a:rPr lang="zh-TW" altLang="en-US" sz="3201" kern="0" dirty="0">
                <a:solidFill>
                  <a:srgbClr val="0000FF"/>
                </a:solidFill>
              </a:rPr>
              <a:t>改善</a:t>
            </a:r>
            <a:r>
              <a:rPr lang="zh-TW" altLang="en-US" sz="3201" kern="0" dirty="0" smtClean="0">
                <a:solidFill>
                  <a:srgbClr val="0000FF"/>
                </a:solidFill>
              </a:rPr>
              <a:t>，因應新挑戰</a:t>
            </a:r>
            <a:endParaRPr lang="zh-TW" altLang="en-US" sz="3201" kern="0" dirty="0">
              <a:solidFill>
                <a:srgbClr val="0000FF"/>
              </a:solidFill>
            </a:endParaRPr>
          </a:p>
          <a:p>
            <a:pPr marL="594886" lvl="2" defTabSz="914400">
              <a:lnSpc>
                <a:spcPct val="150000"/>
              </a:lnSpc>
              <a:buSzPct val="80000"/>
            </a:pPr>
            <a:r>
              <a:rPr lang="zh-TW" altLang="en-US" sz="2800" kern="0" dirty="0">
                <a:solidFill>
                  <a:srgbClr val="0000FF"/>
                </a:solidFill>
              </a:rPr>
              <a:t>軟</a:t>
            </a:r>
            <a:r>
              <a:rPr lang="en-US" altLang="zh-TW" sz="2800" kern="0" dirty="0">
                <a:solidFill>
                  <a:srgbClr val="0000FF"/>
                </a:solidFill>
              </a:rPr>
              <a:t>/</a:t>
            </a:r>
            <a:r>
              <a:rPr lang="zh-TW" altLang="en-US" sz="2800" kern="0" dirty="0">
                <a:solidFill>
                  <a:srgbClr val="0000FF"/>
                </a:solidFill>
              </a:rPr>
              <a:t>硬</a:t>
            </a:r>
            <a:r>
              <a:rPr lang="en-US" altLang="zh-TW" sz="2800" kern="0" dirty="0">
                <a:solidFill>
                  <a:srgbClr val="0000FF"/>
                </a:solidFill>
              </a:rPr>
              <a:t>/</a:t>
            </a:r>
            <a:r>
              <a:rPr lang="zh-TW" altLang="en-US" sz="2800" kern="0" dirty="0">
                <a:solidFill>
                  <a:srgbClr val="0000FF"/>
                </a:solidFill>
              </a:rPr>
              <a:t>人</a:t>
            </a:r>
            <a:r>
              <a:rPr lang="en-US" altLang="zh-TW" sz="2800" kern="0" dirty="0">
                <a:solidFill>
                  <a:srgbClr val="0000FF"/>
                </a:solidFill>
              </a:rPr>
              <a:t>/</a:t>
            </a:r>
            <a:r>
              <a:rPr lang="zh-TW" altLang="en-US" sz="2800" kern="0" dirty="0" smtClean="0">
                <a:solidFill>
                  <a:srgbClr val="0000FF"/>
                </a:solidFill>
              </a:rPr>
              <a:t>流程</a:t>
            </a:r>
            <a:r>
              <a:rPr lang="en-US" altLang="zh-TW" sz="2800" kern="0" dirty="0" smtClean="0">
                <a:solidFill>
                  <a:srgbClr val="0000FF"/>
                </a:solidFill>
              </a:rPr>
              <a:t>/…</a:t>
            </a:r>
            <a:endParaRPr lang="zh-TW" altLang="en-US" sz="28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13" grpId="0" animBg="1"/>
      <p:bldP spid="5" grpId="0"/>
      <p:bldP spid="1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-1"/>
          <a:stretch/>
        </p:blipFill>
        <p:spPr>
          <a:xfrm>
            <a:off x="1" y="-2"/>
            <a:ext cx="12223969" cy="689206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681762" y="477466"/>
            <a:ext cx="4392489" cy="784525"/>
          </a:xfrm>
          <a:prstGeom prst="rect">
            <a:avLst/>
          </a:prstGeom>
          <a:noFill/>
        </p:spPr>
        <p:txBody>
          <a:bodyPr wrap="square" lIns="106383" tIns="53189" rIns="106383" bIns="53189" rtlCol="0">
            <a:spAutoFit/>
          </a:bodyPr>
          <a:lstStyle/>
          <a:p>
            <a:pPr algn="ctr" defTabSz="1064214">
              <a:defRPr/>
            </a:pPr>
            <a:r>
              <a:rPr lang="en-US" altLang="zh-TW" sz="4400" b="1" spc="-71" dirty="0">
                <a:solidFill>
                  <a:srgbClr val="C00000"/>
                </a:solidFill>
                <a:latin typeface="Arial" panose="020B0604020202020204" pitchFamily="34" charset="0"/>
                <a:ea typeface="華康少女文字W7" pitchFamily="81" charset="-120"/>
                <a:cs typeface="Arial" panose="020B0604020202020204" pitchFamily="34" charset="0"/>
              </a:rPr>
              <a:t>Thank you !</a:t>
            </a:r>
            <a:endParaRPr lang="zh-TW" altLang="en-US" sz="4400" b="1" spc="-71" dirty="0">
              <a:solidFill>
                <a:srgbClr val="C00000"/>
              </a:solidFill>
              <a:latin typeface="Arial" panose="020B0604020202020204" pitchFamily="34" charset="0"/>
              <a:ea typeface="華康少女文字W7" pitchFamily="81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2363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61" b="7761"/>
          <a:stretch/>
        </p:blipFill>
        <p:spPr>
          <a:xfrm>
            <a:off x="-4122" y="1"/>
            <a:ext cx="12194821" cy="692839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1"/>
          <p:cNvSpPr/>
          <p:nvPr/>
        </p:nvSpPr>
        <p:spPr>
          <a:xfrm>
            <a:off x="4931" y="1723589"/>
            <a:ext cx="12194822" cy="3429793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43" tIns="45709" rIns="91443" bIns="45709" anchor="ctr" anchorCtr="0">
            <a:noAutofit/>
          </a:bodyPr>
          <a:lstStyle/>
          <a:p>
            <a:pPr algn="ctr" defTabSz="1219324">
              <a:buClr>
                <a:srgbClr val="000000"/>
              </a:buClr>
            </a:pPr>
            <a:endParaRPr sz="1900" kern="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2" name="Google Shape;102;p31"/>
          <p:cNvGrpSpPr/>
          <p:nvPr/>
        </p:nvGrpSpPr>
        <p:grpSpPr>
          <a:xfrm>
            <a:off x="768996" y="1970192"/>
            <a:ext cx="10441159" cy="2936585"/>
            <a:chOff x="731041" y="1991102"/>
            <a:chExt cx="5026907" cy="1520192"/>
          </a:xfrm>
        </p:grpSpPr>
        <p:sp>
          <p:nvSpPr>
            <p:cNvPr id="103" name="Google Shape;103;p31"/>
            <p:cNvSpPr txBox="1"/>
            <p:nvPr/>
          </p:nvSpPr>
          <p:spPr>
            <a:xfrm>
              <a:off x="731041" y="1991102"/>
              <a:ext cx="5026907" cy="13289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1" tIns="34283" rIns="68591" bIns="34283" anchor="t" anchorCtr="0"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dk1"/>
                </a:buClr>
                <a:buSzPts val="2800"/>
              </a:pPr>
              <a:r>
                <a:rPr lang="en-US" altLang="zh-TW" sz="4001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111</a:t>
              </a:r>
              <a:r>
                <a:rPr lang="zh-TW" altLang="en-US" sz="4001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學年度全國大專校院圖書館館長聯席會議</a:t>
              </a:r>
              <a:endParaRPr lang="en-US" altLang="zh-TW" sz="4001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lvl="0" algn="ctr">
                <a:spcBef>
                  <a:spcPts val="1200"/>
                </a:spcBef>
                <a:buClr>
                  <a:schemeClr val="dk1"/>
                </a:buClr>
                <a:buSzPts val="2800"/>
              </a:pPr>
              <a:r>
                <a:rPr lang="zh-TW" altLang="en-US" sz="4401" b="1" dirty="0">
                  <a:solidFill>
                    <a:srgbClr val="14B4EB">
                      <a:lumMod val="7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分組討論「主題三：挑戰與因應」</a:t>
              </a:r>
              <a:endParaRPr lang="en-US" altLang="zh-TW" sz="4401" b="1" dirty="0">
                <a:solidFill>
                  <a:srgbClr val="14B4EB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defTabSz="914356" fontAlgn="base">
                <a:lnSpc>
                  <a:spcPct val="8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B2B2B2"/>
                </a:buClr>
                <a:buSzPct val="60000"/>
              </a:pPr>
              <a:endParaRPr lang="en-US" altLang="zh-TW" b="1" dirty="0">
                <a:solidFill>
                  <a:srgbClr val="3A48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1219324">
                <a:lnSpc>
                  <a:spcPct val="110000"/>
                </a:lnSpc>
                <a:buClr>
                  <a:srgbClr val="000000"/>
                </a:buClr>
              </a:pPr>
              <a:endParaRPr lang="en-US" altLang="zh-TW" sz="4001" b="1" kern="0" spc="-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Montserrat"/>
                <a:sym typeface="Montserrat"/>
              </a:endParaRPr>
            </a:p>
            <a:p>
              <a:pPr algn="ctr" defTabSz="1219324">
                <a:lnSpc>
                  <a:spcPct val="110000"/>
                </a:lnSpc>
                <a:buClr>
                  <a:srgbClr val="000000"/>
                </a:buClr>
              </a:pPr>
              <a:endParaRPr sz="1800" kern="0" spc="-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cxnSp>
          <p:nvCxnSpPr>
            <p:cNvPr id="105" name="Google Shape;105;p31"/>
            <p:cNvCxnSpPr/>
            <p:nvPr/>
          </p:nvCxnSpPr>
          <p:spPr>
            <a:xfrm>
              <a:off x="2542025" y="3511294"/>
              <a:ext cx="1404938" cy="0"/>
            </a:xfrm>
            <a:prstGeom prst="straightConnector1">
              <a:avLst/>
            </a:prstGeom>
            <a:noFill/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914AC2C0-DA09-4A03-B7F9-087949269174}"/>
              </a:ext>
            </a:extLst>
          </p:cNvPr>
          <p:cNvSpPr/>
          <p:nvPr/>
        </p:nvSpPr>
        <p:spPr>
          <a:xfrm>
            <a:off x="3073251" y="3706448"/>
            <a:ext cx="587075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主持人</a:t>
            </a:r>
            <a:r>
              <a:rPr lang="zh-TW" altLang="en-US" sz="3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：朱鴻棋 圖</a:t>
            </a:r>
            <a:r>
              <a:rPr lang="zh-TW" altLang="en-US" sz="3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資長 </a:t>
            </a:r>
            <a:endParaRPr lang="en-US" altLang="zh-TW" sz="3400" b="1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朝陽科技大學 圖書資訊處</a:t>
            </a:r>
            <a:endParaRPr lang="en-US" altLang="zh-TW" sz="3400" b="1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064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05" b="7704"/>
          <a:stretch/>
        </p:blipFill>
        <p:spPr>
          <a:xfrm>
            <a:off x="183" y="2"/>
            <a:ext cx="12194821" cy="687695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2"/>
          <p:cNvSpPr/>
          <p:nvPr/>
        </p:nvSpPr>
        <p:spPr>
          <a:xfrm>
            <a:off x="6097695" y="2"/>
            <a:ext cx="6097410" cy="6876955"/>
          </a:xfrm>
          <a:prstGeom prst="rect">
            <a:avLst/>
          </a:prstGeom>
          <a:solidFill>
            <a:schemeClr val="accent4">
              <a:alpha val="85882"/>
            </a:schemeClr>
          </a:solidFill>
          <a:ln>
            <a:noFill/>
          </a:ln>
        </p:spPr>
        <p:txBody>
          <a:bodyPr spcFirstLastPara="1" wrap="square" lIns="91443" tIns="45709" rIns="91443" bIns="45709" anchor="ctr" anchorCtr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7" name="Google Shape;117;p32"/>
          <p:cNvSpPr/>
          <p:nvPr/>
        </p:nvSpPr>
        <p:spPr>
          <a:xfrm>
            <a:off x="182" y="2"/>
            <a:ext cx="6097410" cy="6876955"/>
          </a:xfrm>
          <a:prstGeom prst="rect">
            <a:avLst/>
          </a:prstGeom>
          <a:solidFill>
            <a:srgbClr val="262626">
              <a:alpha val="49803"/>
            </a:srgbClr>
          </a:solidFill>
          <a:ln>
            <a:noFill/>
          </a:ln>
        </p:spPr>
        <p:txBody>
          <a:bodyPr spcFirstLastPara="1" wrap="square" lIns="91443" tIns="45709" rIns="91443" bIns="45709" anchor="ctr" anchorCtr="0">
            <a:noAutofit/>
          </a:bodyPr>
          <a:lstStyle/>
          <a:p>
            <a:pPr marL="0" marR="0" lvl="0" indent="0" algn="ctr" defTabSz="1219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32"/>
          <p:cNvSpPr txBox="1"/>
          <p:nvPr/>
        </p:nvSpPr>
        <p:spPr>
          <a:xfrm>
            <a:off x="1152969" y="430156"/>
            <a:ext cx="9450986" cy="1418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>
            <a:noAutofit/>
          </a:bodyPr>
          <a:lstStyle/>
          <a:p>
            <a:pPr marL="0" marR="0" lvl="0" indent="0" algn="ctr" defTabSz="121932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0002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</a:rPr>
              <a:t>C O N T E N T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67151" y="1660007"/>
            <a:ext cx="10270327" cy="6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zh-TW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本框 26"/>
          <p:cNvSpPr txBox="1"/>
          <p:nvPr/>
        </p:nvSpPr>
        <p:spPr>
          <a:xfrm>
            <a:off x="6182309" y="1989634"/>
            <a:ext cx="5891942" cy="3909542"/>
          </a:xfrm>
          <a:prstGeom prst="rect">
            <a:avLst/>
          </a:prstGeom>
          <a:noFill/>
        </p:spPr>
        <p:txBody>
          <a:bodyPr wrap="square" lIns="91439" tIns="45725" rIns="91439" bIns="45725" rtlCol="0">
            <a:spAutoFit/>
          </a:bodyPr>
          <a:lstStyle/>
          <a:p>
            <a:pPr marL="355600" indent="-355600" defTabSz="914356">
              <a:buFont typeface="Arial" panose="020B0604020202020204" pitchFamily="34" charset="0"/>
              <a:buChar char="•"/>
            </a:pPr>
            <a:r>
              <a:rPr kumimoji="1" lang="zh-TW" altLang="en-US" sz="3801" b="1" spc="-13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rPr>
              <a:t>世新大學圖書館</a:t>
            </a:r>
            <a:endParaRPr kumimoji="1" lang="en-US" altLang="zh-TW" sz="3801" b="1" spc="-13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uanti SC" charset="-122"/>
            </a:endParaRPr>
          </a:p>
          <a:p>
            <a:pPr lvl="1" defTabSz="914356"/>
            <a:r>
              <a:rPr kumimoji="1" lang="en-US" altLang="zh-TW" sz="3801" b="1" spc="-13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rPr>
              <a:t>-</a:t>
            </a:r>
            <a:r>
              <a:rPr kumimoji="1" lang="zh-TW" altLang="en-US" sz="3801" b="1" spc="-13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rPr>
              <a:t>張舜傑圖資長</a:t>
            </a:r>
            <a:endParaRPr kumimoji="1" lang="en-US" altLang="zh-TW" sz="3801" b="1" spc="-13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uanti SC" charset="-122"/>
            </a:endParaRPr>
          </a:p>
          <a:p>
            <a:pPr marL="355600" indent="-355600" defTabSz="91435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zh-TW" altLang="en-US" sz="3801" b="1" spc="-130" dirty="0">
                <a:solidFill>
                  <a:srgbClr val="14B4EB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rPr>
              <a:t>東海大學圖書館</a:t>
            </a:r>
            <a:endParaRPr kumimoji="1" lang="en-US" altLang="zh-TW" sz="3801" b="1" spc="-130" dirty="0">
              <a:solidFill>
                <a:srgbClr val="14B4EB">
                  <a:lumMod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uanti SC" charset="-122"/>
            </a:endParaRPr>
          </a:p>
          <a:p>
            <a:pPr lvl="1" defTabSz="914356"/>
            <a:r>
              <a:rPr kumimoji="1" lang="en-US" altLang="zh-TW" sz="3801" b="1" spc="-130" dirty="0">
                <a:solidFill>
                  <a:srgbClr val="14B4EB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rPr>
              <a:t>-</a:t>
            </a:r>
            <a:r>
              <a:rPr kumimoji="1" lang="zh-TW" altLang="en-US" sz="3801" b="1" spc="-130" dirty="0">
                <a:solidFill>
                  <a:srgbClr val="14B4EB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rPr>
              <a:t>楊朝棟圖資長</a:t>
            </a:r>
            <a:endParaRPr kumimoji="1" lang="en-US" altLang="zh-TW" sz="3801" b="1" spc="-130" dirty="0">
              <a:solidFill>
                <a:srgbClr val="14B4EB">
                  <a:lumMod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uanti SC" charset="-122"/>
            </a:endParaRPr>
          </a:p>
          <a:p>
            <a:pPr marL="355600" indent="-355600" defTabSz="91435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zh-TW" altLang="en-US" sz="3801" b="1" spc="-13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rPr>
              <a:t>國立臺灣師範大學圖書館</a:t>
            </a:r>
            <a:endParaRPr kumimoji="1" lang="en-US" altLang="zh-TW" sz="3801" b="1" spc="-13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uanti SC" charset="-122"/>
            </a:endParaRPr>
          </a:p>
          <a:p>
            <a:pPr lvl="1" defTabSz="914356"/>
            <a:r>
              <a:rPr kumimoji="1" lang="en-US" altLang="zh-TW" sz="3801" b="1" spc="-13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rPr>
              <a:t>-</a:t>
            </a:r>
            <a:r>
              <a:rPr kumimoji="1" lang="zh-TW" altLang="zh-TW" sz="3801" b="1" spc="-13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rPr>
              <a:t>廖學誠館長</a:t>
            </a:r>
            <a:endParaRPr kumimoji="1" lang="zh-CN" altLang="en-US" sz="3801" b="1" i="0" u="none" strike="noStrike" kern="1200" cap="none" spc="-1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Yuanti SC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098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7"/>
          <p:cNvGrpSpPr/>
          <p:nvPr/>
        </p:nvGrpSpPr>
        <p:grpSpPr>
          <a:xfrm>
            <a:off x="451179" y="403375"/>
            <a:ext cx="7033709" cy="979704"/>
            <a:chOff x="8020050" y="2266479"/>
            <a:chExt cx="3295650" cy="979477"/>
          </a:xfrm>
        </p:grpSpPr>
        <p:sp>
          <p:nvSpPr>
            <p:cNvPr id="191" name="Google Shape;191;p37"/>
            <p:cNvSpPr txBox="1"/>
            <p:nvPr/>
          </p:nvSpPr>
          <p:spPr>
            <a:xfrm>
              <a:off x="8020050" y="2266479"/>
              <a:ext cx="3295650" cy="797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1" tIns="34283" rIns="68591" bIns="34283" anchor="t" anchorCtr="0">
              <a:noAutofit/>
            </a:bodyPr>
            <a:lstStyle/>
            <a:p>
              <a:pPr defTabSz="1219324">
                <a:lnSpc>
                  <a:spcPct val="110000"/>
                </a:lnSpc>
                <a:buClr>
                  <a:srgbClr val="000000"/>
                </a:buClr>
                <a:defRPr/>
              </a:pPr>
              <a:r>
                <a:rPr kumimoji="1" lang="zh-TW" altLang="en-US" sz="4001" b="1" spc="-1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Yuanti SC" charset="-122"/>
                </a:rPr>
                <a:t>世新大學圖書館</a:t>
              </a:r>
              <a:r>
                <a:rPr kumimoji="1" lang="en-US" altLang="zh-TW" sz="4001" b="1" spc="-1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Yuanti SC" charset="-122"/>
                </a:rPr>
                <a:t>-</a:t>
              </a:r>
              <a:r>
                <a:rPr kumimoji="1" lang="zh-TW" altLang="en-US" sz="4001" b="1" spc="-1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張舜傑圖資長</a:t>
              </a:r>
              <a:endParaRPr kumimoji="1" lang="zh-TW" altLang="zh-TW" sz="4001" b="1" spc="-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1219324">
                <a:lnSpc>
                  <a:spcPct val="110000"/>
                </a:lnSpc>
                <a:buClr>
                  <a:srgbClr val="000000"/>
                </a:buClr>
                <a:defRPr/>
              </a:pPr>
              <a:endParaRPr sz="4801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Arial"/>
              </a:endParaRPr>
            </a:p>
          </p:txBody>
        </p:sp>
        <p:cxnSp>
          <p:nvCxnSpPr>
            <p:cNvPr id="193" name="Google Shape;193;p37"/>
            <p:cNvCxnSpPr/>
            <p:nvPr/>
          </p:nvCxnSpPr>
          <p:spPr>
            <a:xfrm>
              <a:off x="8134350" y="3245956"/>
              <a:ext cx="1404938" cy="0"/>
            </a:xfrm>
            <a:prstGeom prst="straightConnector1">
              <a:avLst/>
            </a:prstGeom>
            <a:noFill/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4" name="Google Shape;260;p40"/>
          <p:cNvPicPr preferRelativeResize="0">
            <a:picLocks noGrp="1" noChangeAspect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l="8831" r="8830"/>
          <a:stretch/>
        </p:blipFill>
        <p:spPr>
          <a:xfrm>
            <a:off x="8633747" y="0"/>
            <a:ext cx="1778912" cy="144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1;p40">
            <a:extLst>
              <a:ext uri="{FF2B5EF4-FFF2-40B4-BE49-F238E27FC236}">
                <a16:creationId xmlns:a16="http://schemas.microsoft.com/office/drawing/2014/main" id="{DDD905AF-BABD-4F12-9CD4-87AD70FE138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9098" r="9097"/>
          <a:stretch/>
        </p:blipFill>
        <p:spPr>
          <a:xfrm>
            <a:off x="10428765" y="1440334"/>
            <a:ext cx="1778812" cy="144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69;p40">
            <a:extLst>
              <a:ext uri="{FF2B5EF4-FFF2-40B4-BE49-F238E27FC236}">
                <a16:creationId xmlns:a16="http://schemas.microsoft.com/office/drawing/2014/main" id="{4BC1F6CD-F5C7-4602-A24D-69EF293AB243}"/>
              </a:ext>
            </a:extLst>
          </p:cNvPr>
          <p:cNvSpPr>
            <a:spLocks/>
          </p:cNvSpPr>
          <p:nvPr/>
        </p:nvSpPr>
        <p:spPr>
          <a:xfrm>
            <a:off x="10428765" y="1440334"/>
            <a:ext cx="1778812" cy="1440333"/>
          </a:xfrm>
          <a:custGeom>
            <a:avLst/>
            <a:gdLst/>
            <a:ahLst/>
            <a:cxnLst/>
            <a:rect l="l" t="t" r="r" b="b"/>
            <a:pathLst>
              <a:path w="3337560" h="2952750" extrusionOk="0">
                <a:moveTo>
                  <a:pt x="0" y="0"/>
                </a:moveTo>
                <a:lnTo>
                  <a:pt x="3337560" y="0"/>
                </a:lnTo>
                <a:lnTo>
                  <a:pt x="3337560" y="2952750"/>
                </a:lnTo>
                <a:lnTo>
                  <a:pt x="0" y="2952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1960"/>
            </a:schemeClr>
          </a:solidFill>
          <a:ln>
            <a:noFill/>
          </a:ln>
        </p:spPr>
        <p:txBody>
          <a:bodyPr spcFirstLastPara="1" wrap="square" lIns="91443" tIns="45709" rIns="91443" bIns="45709" anchor="ctr" anchorCtr="0">
            <a:noAutofit/>
          </a:bodyPr>
          <a:lstStyle/>
          <a:p>
            <a:pPr algn="ctr" defTabSz="1219324">
              <a:buClr>
                <a:srgbClr val="000000"/>
              </a:buClr>
            </a:pPr>
            <a:endParaRPr sz="1900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317;p43">
            <a:extLst>
              <a:ext uri="{FF2B5EF4-FFF2-40B4-BE49-F238E27FC236}">
                <a16:creationId xmlns:a16="http://schemas.microsoft.com/office/drawing/2014/main" id="{CA754CBD-A281-4622-A532-5D07614BC4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2731" t="8922" r="1886" b="11659"/>
          <a:stretch/>
        </p:blipFill>
        <p:spPr>
          <a:xfrm>
            <a:off x="10429089" y="1010"/>
            <a:ext cx="1775211" cy="14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64;p31">
            <a:extLst>
              <a:ext uri="{FF2B5EF4-FFF2-40B4-BE49-F238E27FC236}">
                <a16:creationId xmlns:a16="http://schemas.microsoft.com/office/drawing/2014/main" id="{19359BB0-CBC2-4032-AE4A-686651D57D31}"/>
              </a:ext>
            </a:extLst>
          </p:cNvPr>
          <p:cNvSpPr>
            <a:spLocks noChangeAspect="1"/>
          </p:cNvSpPr>
          <p:nvPr/>
        </p:nvSpPr>
        <p:spPr>
          <a:xfrm>
            <a:off x="11579331" y="6253156"/>
            <a:ext cx="576133" cy="57613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1219294"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60;p31">
            <a:extLst>
              <a:ext uri="{FF2B5EF4-FFF2-40B4-BE49-F238E27FC236}">
                <a16:creationId xmlns:a16="http://schemas.microsoft.com/office/drawing/2014/main" id="{298E67D3-4565-47C0-B5EF-188E617CB339}"/>
              </a:ext>
            </a:extLst>
          </p:cNvPr>
          <p:cNvSpPr txBox="1">
            <a:spLocks/>
          </p:cNvSpPr>
          <p:nvPr/>
        </p:nvSpPr>
        <p:spPr>
          <a:xfrm>
            <a:off x="11563310" y="6252739"/>
            <a:ext cx="580934" cy="58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2" tIns="121912" rIns="121912" bIns="121912" anchor="ctr" anchorCtr="0">
            <a:noAutofit/>
          </a:bodyPr>
          <a:lstStyle>
            <a:defPPr>
              <a:defRPr lang="zh-CN"/>
            </a:defPPr>
            <a:lvl1pPr marL="0" lvl="0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457083" lvl="1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914173" lvl="2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371258" lvl="3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828345" lvl="4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285434" lvl="5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2742518" lvl="6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199600" lvl="7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3656683" lvl="8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defTabSz="914356"/>
            <a:fld id="{00000000-1234-1234-1234-123412341234}" type="slidenum">
              <a:rPr lang="en"/>
              <a:pPr defTabSz="914356"/>
              <a:t>4</a:t>
            </a:fld>
            <a:endParaRPr lang="en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CB67A66E-F3E8-4CE3-9169-927B1544A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073957"/>
              </p:ext>
            </p:extLst>
          </p:nvPr>
        </p:nvGraphicFramePr>
        <p:xfrm>
          <a:off x="695123" y="1053530"/>
          <a:ext cx="8138768" cy="5775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6228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idx="2"/>
          </p:nvPr>
        </p:nvSpPr>
        <p:spPr/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23" y="119241"/>
            <a:ext cx="1184110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idx="2"/>
          </p:nvPr>
        </p:nvSpPr>
        <p:spPr/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47" y="876510"/>
            <a:ext cx="1148935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6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7"/>
          <p:cNvGrpSpPr/>
          <p:nvPr/>
        </p:nvGrpSpPr>
        <p:grpSpPr>
          <a:xfrm>
            <a:off x="451179" y="403375"/>
            <a:ext cx="7033709" cy="979704"/>
            <a:chOff x="8020050" y="2266479"/>
            <a:chExt cx="3295650" cy="979477"/>
          </a:xfrm>
        </p:grpSpPr>
        <p:sp>
          <p:nvSpPr>
            <p:cNvPr id="191" name="Google Shape;191;p37"/>
            <p:cNvSpPr txBox="1"/>
            <p:nvPr/>
          </p:nvSpPr>
          <p:spPr>
            <a:xfrm>
              <a:off x="8020050" y="2266479"/>
              <a:ext cx="3295650" cy="797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1" tIns="34283" rIns="68591" bIns="34283" anchor="t" anchorCtr="0">
              <a:noAutofit/>
            </a:bodyPr>
            <a:lstStyle/>
            <a:p>
              <a:pPr defTabSz="1219324">
                <a:lnSpc>
                  <a:spcPct val="110000"/>
                </a:lnSpc>
                <a:buClr>
                  <a:srgbClr val="000000"/>
                </a:buClr>
                <a:defRPr/>
              </a:pPr>
              <a:r>
                <a:rPr kumimoji="1" lang="zh-TW" altLang="en-US" sz="4001" b="1" spc="-1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東海大學圖書館</a:t>
              </a:r>
              <a:r>
                <a:rPr kumimoji="1" lang="en-US" altLang="zh-TW" sz="4001" b="1" spc="-1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</a:t>
              </a:r>
              <a:r>
                <a:rPr kumimoji="1" lang="zh-TW" altLang="en-US" sz="4001" b="1" spc="-1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楊朝棟圖資長</a:t>
              </a:r>
              <a:endParaRPr kumimoji="1" lang="zh-TW" altLang="zh-TW" sz="4001" b="1" spc="-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uanti SC" charset="-122"/>
              </a:endParaRPr>
            </a:p>
            <a:p>
              <a:pPr defTabSz="1219324">
                <a:lnSpc>
                  <a:spcPct val="110000"/>
                </a:lnSpc>
                <a:buClr>
                  <a:srgbClr val="000000"/>
                </a:buClr>
                <a:defRPr/>
              </a:pPr>
              <a:endParaRPr sz="4801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Arial"/>
              </a:endParaRPr>
            </a:p>
          </p:txBody>
        </p:sp>
        <p:cxnSp>
          <p:nvCxnSpPr>
            <p:cNvPr id="193" name="Google Shape;193;p37"/>
            <p:cNvCxnSpPr/>
            <p:nvPr/>
          </p:nvCxnSpPr>
          <p:spPr>
            <a:xfrm>
              <a:off x="8134350" y="3245956"/>
              <a:ext cx="1404938" cy="0"/>
            </a:xfrm>
            <a:prstGeom prst="straightConnector1">
              <a:avLst/>
            </a:prstGeom>
            <a:noFill/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4" name="Google Shape;260;p40"/>
          <p:cNvPicPr preferRelativeResize="0">
            <a:picLocks noGrp="1" noChangeAspect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l="8831" r="8830"/>
          <a:stretch/>
        </p:blipFill>
        <p:spPr>
          <a:xfrm>
            <a:off x="8633747" y="0"/>
            <a:ext cx="1778912" cy="144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1;p40">
            <a:extLst>
              <a:ext uri="{FF2B5EF4-FFF2-40B4-BE49-F238E27FC236}">
                <a16:creationId xmlns:a16="http://schemas.microsoft.com/office/drawing/2014/main" id="{DDD905AF-BABD-4F12-9CD4-87AD70FE138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9098" r="9097"/>
          <a:stretch/>
        </p:blipFill>
        <p:spPr>
          <a:xfrm>
            <a:off x="10428765" y="1440334"/>
            <a:ext cx="1778812" cy="144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69;p40">
            <a:extLst>
              <a:ext uri="{FF2B5EF4-FFF2-40B4-BE49-F238E27FC236}">
                <a16:creationId xmlns:a16="http://schemas.microsoft.com/office/drawing/2014/main" id="{4BC1F6CD-F5C7-4602-A24D-69EF293AB243}"/>
              </a:ext>
            </a:extLst>
          </p:cNvPr>
          <p:cNvSpPr>
            <a:spLocks/>
          </p:cNvSpPr>
          <p:nvPr/>
        </p:nvSpPr>
        <p:spPr>
          <a:xfrm>
            <a:off x="10428765" y="1440334"/>
            <a:ext cx="1778812" cy="1440333"/>
          </a:xfrm>
          <a:custGeom>
            <a:avLst/>
            <a:gdLst/>
            <a:ahLst/>
            <a:cxnLst/>
            <a:rect l="l" t="t" r="r" b="b"/>
            <a:pathLst>
              <a:path w="3337560" h="2952750" extrusionOk="0">
                <a:moveTo>
                  <a:pt x="0" y="0"/>
                </a:moveTo>
                <a:lnTo>
                  <a:pt x="3337560" y="0"/>
                </a:lnTo>
                <a:lnTo>
                  <a:pt x="3337560" y="2952750"/>
                </a:lnTo>
                <a:lnTo>
                  <a:pt x="0" y="2952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1960"/>
            </a:schemeClr>
          </a:solidFill>
          <a:ln>
            <a:noFill/>
          </a:ln>
        </p:spPr>
        <p:txBody>
          <a:bodyPr spcFirstLastPara="1" wrap="square" lIns="91443" tIns="45709" rIns="91443" bIns="45709" anchor="ctr" anchorCtr="0">
            <a:noAutofit/>
          </a:bodyPr>
          <a:lstStyle/>
          <a:p>
            <a:pPr algn="ctr" defTabSz="1219324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317;p43">
            <a:extLst>
              <a:ext uri="{FF2B5EF4-FFF2-40B4-BE49-F238E27FC236}">
                <a16:creationId xmlns:a16="http://schemas.microsoft.com/office/drawing/2014/main" id="{CA754CBD-A281-4622-A532-5D07614BC4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2731" t="8922" r="1886" b="11659"/>
          <a:stretch/>
        </p:blipFill>
        <p:spPr>
          <a:xfrm>
            <a:off x="10429089" y="1010"/>
            <a:ext cx="1775211" cy="14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64;p31">
            <a:extLst>
              <a:ext uri="{FF2B5EF4-FFF2-40B4-BE49-F238E27FC236}">
                <a16:creationId xmlns:a16="http://schemas.microsoft.com/office/drawing/2014/main" id="{19359BB0-CBC2-4032-AE4A-686651D57D31}"/>
              </a:ext>
            </a:extLst>
          </p:cNvPr>
          <p:cNvSpPr>
            <a:spLocks noChangeAspect="1"/>
          </p:cNvSpPr>
          <p:nvPr/>
        </p:nvSpPr>
        <p:spPr>
          <a:xfrm>
            <a:off x="11579331" y="6253156"/>
            <a:ext cx="576133" cy="57613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1219294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60;p31">
            <a:extLst>
              <a:ext uri="{FF2B5EF4-FFF2-40B4-BE49-F238E27FC236}">
                <a16:creationId xmlns:a16="http://schemas.microsoft.com/office/drawing/2014/main" id="{298E67D3-4565-47C0-B5EF-188E617CB339}"/>
              </a:ext>
            </a:extLst>
          </p:cNvPr>
          <p:cNvSpPr txBox="1">
            <a:spLocks/>
          </p:cNvSpPr>
          <p:nvPr/>
        </p:nvSpPr>
        <p:spPr>
          <a:xfrm>
            <a:off x="11563310" y="6252739"/>
            <a:ext cx="580934" cy="58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2" tIns="121912" rIns="121912" bIns="121912" anchor="ctr" anchorCtr="0">
            <a:noAutofit/>
          </a:bodyPr>
          <a:lstStyle>
            <a:defPPr>
              <a:defRPr lang="zh-CN"/>
            </a:defPPr>
            <a:lvl1pPr marL="0" lvl="0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457083" lvl="1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914173" lvl="2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371258" lvl="3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828345" lvl="4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285434" lvl="5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2742518" lvl="6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199600" lvl="7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3656683" lvl="8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/>
              <a:pPr/>
              <a:t>7</a:t>
            </a:fld>
            <a:endParaRPr lang="en" dirty="0"/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C97E19BB-5F5A-D04C-826C-B55B2C8B57C3}"/>
              </a:ext>
            </a:extLst>
          </p:cNvPr>
          <p:cNvSpPr txBox="1">
            <a:spLocks/>
          </p:cNvSpPr>
          <p:nvPr/>
        </p:nvSpPr>
        <p:spPr>
          <a:xfrm>
            <a:off x="405217" y="2012651"/>
            <a:ext cx="1732152" cy="176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914400"/>
            <a:r>
              <a:rPr lang="zh-TW" altLang="en-US" sz="5400" b="1" kern="0" dirty="0" smtClean="0">
                <a:solidFill>
                  <a:srgbClr val="0000FF"/>
                </a:solidFill>
              </a:rPr>
              <a:t>挑戰</a:t>
            </a:r>
            <a:endParaRPr lang="zh-TW" altLang="en-US" sz="5400" b="1" kern="0" dirty="0">
              <a:solidFill>
                <a:srgbClr val="0000FF"/>
              </a:solidFill>
            </a:endParaRPr>
          </a:p>
        </p:txBody>
      </p:sp>
      <p:sp>
        <p:nvSpPr>
          <p:cNvPr id="17" name="內容版面配置區 4"/>
          <p:cNvSpPr txBox="1">
            <a:spLocks/>
          </p:cNvSpPr>
          <p:nvPr/>
        </p:nvSpPr>
        <p:spPr>
          <a:xfrm>
            <a:off x="1895751" y="1786803"/>
            <a:ext cx="5819303" cy="2218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500" lvl="1" defTabSz="914400">
              <a:spcAft>
                <a:spcPts val="600"/>
              </a:spcAft>
            </a:pPr>
            <a:r>
              <a:rPr lang="zh-TW" altLang="en-US" sz="2800" b="1" kern="0" dirty="0" smtClean="0"/>
              <a:t>少子化現象</a:t>
            </a:r>
            <a:endParaRPr lang="en-US" altLang="zh-TW" sz="2800" b="1" kern="0" dirty="0" smtClean="0"/>
          </a:p>
          <a:p>
            <a:pPr marL="444500" lvl="1" defTabSz="914400">
              <a:spcAft>
                <a:spcPts val="600"/>
              </a:spcAft>
            </a:pPr>
            <a:r>
              <a:rPr lang="zh-TW" altLang="en-US" sz="2800" b="1" kern="0" dirty="0" smtClean="0"/>
              <a:t>後疫情時代</a:t>
            </a:r>
            <a:endParaRPr lang="en-US" altLang="zh-TW" sz="2800" b="1" kern="0" dirty="0" smtClean="0"/>
          </a:p>
          <a:p>
            <a:pPr marL="444500" lvl="1" defTabSz="914400">
              <a:spcAft>
                <a:spcPts val="600"/>
              </a:spcAft>
            </a:pPr>
            <a:r>
              <a:rPr lang="zh-TW" altLang="en-US" sz="2800" b="1" kern="0" dirty="0" smtClean="0"/>
              <a:t>圖書館的蛻變與轉型</a:t>
            </a:r>
            <a:endParaRPr lang="en-US" altLang="zh-TW" sz="2800" b="1" kern="0" dirty="0" smtClean="0"/>
          </a:p>
          <a:p>
            <a:pPr marL="444500" lvl="1" defTabSz="914400">
              <a:spcAft>
                <a:spcPts val="600"/>
              </a:spcAft>
            </a:pPr>
            <a:r>
              <a:rPr lang="zh-TW" altLang="en-US" sz="2800" b="1" kern="0" dirty="0" smtClean="0"/>
              <a:t>傳承、創新、合作、永續</a:t>
            </a:r>
            <a:endParaRPr lang="en-US" altLang="zh-TW" sz="2800" b="1" kern="0" dirty="0"/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C97E19BB-5F5A-D04C-826C-B55B2C8B57C3}"/>
              </a:ext>
            </a:extLst>
          </p:cNvPr>
          <p:cNvSpPr txBox="1">
            <a:spLocks/>
          </p:cNvSpPr>
          <p:nvPr/>
        </p:nvSpPr>
        <p:spPr>
          <a:xfrm>
            <a:off x="3968033" y="4495662"/>
            <a:ext cx="1660144" cy="176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914400"/>
            <a:r>
              <a:rPr lang="zh-TW" altLang="en-US" sz="5400" b="1" kern="0" dirty="0">
                <a:solidFill>
                  <a:srgbClr val="FF0000"/>
                </a:solidFill>
              </a:rPr>
              <a:t>願</a:t>
            </a:r>
            <a:r>
              <a:rPr lang="zh-TW" altLang="en-US" sz="5400" b="1" kern="0" dirty="0" smtClean="0">
                <a:solidFill>
                  <a:srgbClr val="FF0000"/>
                </a:solidFill>
              </a:rPr>
              <a:t>景</a:t>
            </a:r>
            <a:endParaRPr lang="zh-TW" altLang="en-US" sz="5400" b="1" kern="0" dirty="0">
              <a:solidFill>
                <a:srgbClr val="FF0000"/>
              </a:solidFill>
            </a:endParaRPr>
          </a:p>
        </p:txBody>
      </p:sp>
      <p:sp>
        <p:nvSpPr>
          <p:cNvPr id="25" name="內容版面配置區 4"/>
          <p:cNvSpPr txBox="1">
            <a:spLocks/>
          </p:cNvSpPr>
          <p:nvPr/>
        </p:nvSpPr>
        <p:spPr>
          <a:xfrm>
            <a:off x="5365443" y="4187265"/>
            <a:ext cx="4699221" cy="2383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500" lvl="1" defTabSz="914400">
              <a:spcAft>
                <a:spcPts val="600"/>
              </a:spcAft>
            </a:pPr>
            <a:r>
              <a:rPr lang="zh-TW" altLang="en-US" sz="2800" b="1" dirty="0" smtClean="0">
                <a:latin typeface="NOTO SANS SC LIGHT" panose="020B0300000000000000" pitchFamily="34" charset="-128"/>
                <a:ea typeface="NOTO SANS SC LIGHT" panose="020B0300000000000000" pitchFamily="34" charset="-128"/>
              </a:rPr>
              <a:t>處處</a:t>
            </a:r>
            <a:r>
              <a:rPr lang="zh-TW" altLang="en-US" sz="2800" b="1" dirty="0">
                <a:latin typeface="NOTO SANS SC LIGHT" panose="020B0300000000000000" pitchFamily="34" charset="-128"/>
                <a:ea typeface="NOTO SANS SC LIGHT" panose="020B0300000000000000" pitchFamily="34" charset="-128"/>
              </a:rPr>
              <a:t>有</a:t>
            </a:r>
            <a:r>
              <a:rPr lang="zh-TW" altLang="en-US" sz="2800" b="1" dirty="0" smtClean="0">
                <a:solidFill>
                  <a:srgbClr val="FF2F92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</a:rPr>
              <a:t>智慧</a:t>
            </a:r>
            <a:endParaRPr lang="en-US" altLang="zh-TW" sz="2800" b="1" dirty="0" smtClean="0">
              <a:solidFill>
                <a:srgbClr val="FF2F92"/>
              </a:solidFill>
              <a:latin typeface="NOTO SANS SC LIGHT" panose="020B0300000000000000" pitchFamily="34" charset="-128"/>
              <a:ea typeface="NOTO SANS SC LIGHT" panose="020B0300000000000000" pitchFamily="34" charset="-128"/>
            </a:endParaRPr>
          </a:p>
          <a:p>
            <a:pPr marL="444500" lvl="1" defTabSz="914400">
              <a:spcAft>
                <a:spcPts val="600"/>
              </a:spcAft>
            </a:pPr>
            <a:r>
              <a:rPr lang="zh-TW" altLang="en-US" sz="2800" b="1" dirty="0" smtClean="0">
                <a:latin typeface="NOTO SANS SC LIGHT" panose="020B0300000000000000" pitchFamily="34" charset="-128"/>
                <a:ea typeface="NOTO SANS SC LIGHT" panose="020B0300000000000000" pitchFamily="34" charset="-128"/>
              </a:rPr>
              <a:t>生</a:t>
            </a:r>
            <a:r>
              <a:rPr lang="zh-TW" altLang="en-US" sz="2800" b="1" dirty="0">
                <a:latin typeface="NOTO SANS SC LIGHT" panose="020B0300000000000000" pitchFamily="34" charset="-128"/>
                <a:ea typeface="NOTO SANS SC LIGHT" panose="020B0300000000000000" pitchFamily="34" charset="-128"/>
              </a:rPr>
              <a:t>生有</a:t>
            </a:r>
            <a:r>
              <a:rPr lang="zh-TW" altLang="en-US" sz="2800" b="1" dirty="0" smtClean="0">
                <a:solidFill>
                  <a:srgbClr val="7030A0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</a:rPr>
              <a:t>書刊</a:t>
            </a:r>
            <a:endParaRPr lang="en-US" altLang="zh-TW" sz="2800" b="1" dirty="0" smtClean="0">
              <a:solidFill>
                <a:srgbClr val="7030A0"/>
              </a:solidFill>
              <a:latin typeface="NOTO SANS SC LIGHT" panose="020B0300000000000000" pitchFamily="34" charset="-128"/>
              <a:ea typeface="NOTO SANS SC LIGHT" panose="020B0300000000000000" pitchFamily="34" charset="-128"/>
            </a:endParaRPr>
          </a:p>
          <a:p>
            <a:pPr marL="444500" lvl="1" defTabSz="914400">
              <a:spcAft>
                <a:spcPts val="600"/>
              </a:spcAft>
            </a:pPr>
            <a:r>
              <a:rPr lang="zh-TW" altLang="en-US" sz="2800" b="1" dirty="0" smtClean="0">
                <a:latin typeface="NOTO SANS SC LIGHT" panose="020B0300000000000000" pitchFamily="34" charset="-128"/>
                <a:ea typeface="NOTO SANS SC LIGHT" panose="020B0300000000000000" pitchFamily="34" charset="-128"/>
              </a:rPr>
              <a:t>虛擬</a:t>
            </a:r>
            <a:r>
              <a:rPr lang="zh-TW" altLang="en-US" sz="2800" b="1" dirty="0">
                <a:latin typeface="NOTO SANS SC LIGHT" panose="020B0300000000000000" pitchFamily="34" charset="-128"/>
                <a:ea typeface="NOTO SANS SC LIGHT" panose="020B0300000000000000" pitchFamily="34" charset="-128"/>
              </a:rPr>
              <a:t>成</a:t>
            </a:r>
            <a:r>
              <a:rPr lang="zh-TW" altLang="en-US" sz="2800" b="1" dirty="0" smtClean="0">
                <a:solidFill>
                  <a:srgbClr val="0432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</a:rPr>
              <a:t>典藏</a:t>
            </a:r>
            <a:endParaRPr lang="en-US" altLang="zh-TW" sz="2800" b="1" dirty="0" smtClean="0">
              <a:solidFill>
                <a:srgbClr val="0432FF"/>
              </a:solidFill>
              <a:latin typeface="NOTO SANS SC LIGHT" panose="020B0300000000000000" pitchFamily="34" charset="-128"/>
              <a:ea typeface="NOTO SANS SC LIGHT" panose="020B0300000000000000" pitchFamily="34" charset="-128"/>
            </a:endParaRPr>
          </a:p>
          <a:p>
            <a:pPr marL="444500" lvl="1" defTabSz="914400">
              <a:spcAft>
                <a:spcPts val="600"/>
              </a:spcAft>
            </a:pPr>
            <a:r>
              <a:rPr lang="zh-TW" altLang="en-US" sz="2800" b="1" dirty="0" smtClean="0">
                <a:latin typeface="NOTO SANS SC LIGHT" panose="020B0300000000000000" pitchFamily="34" charset="-128"/>
                <a:ea typeface="NOTO SANS SC LIGHT" panose="020B0300000000000000" pitchFamily="34" charset="-128"/>
              </a:rPr>
              <a:t>綠</a:t>
            </a:r>
            <a:r>
              <a:rPr lang="zh-TW" altLang="en-US" sz="2800" b="1" dirty="0">
                <a:latin typeface="NOTO SANS SC LIGHT" panose="020B0300000000000000" pitchFamily="34" charset="-128"/>
                <a:ea typeface="NOTO SANS SC LIGHT" panose="020B0300000000000000" pitchFamily="34" charset="-128"/>
              </a:rPr>
              <a:t>能達</a:t>
            </a:r>
            <a:r>
              <a:rPr lang="zh-TW" altLang="en-US" sz="2800" b="1" dirty="0">
                <a:solidFill>
                  <a:srgbClr val="009051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</a:rPr>
              <a:t>減</a:t>
            </a:r>
            <a:r>
              <a:rPr lang="zh-TW" altLang="en-US" sz="2800" b="1" dirty="0" smtClean="0">
                <a:solidFill>
                  <a:srgbClr val="009051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</a:rPr>
              <a:t>碳</a:t>
            </a:r>
            <a:endParaRPr kumimoji="1" lang="zh-TW" altLang="en-US" sz="2800" b="1" dirty="0">
              <a:solidFill>
                <a:srgbClr val="009051"/>
              </a:solidFill>
              <a:latin typeface="NOTO SANS SC LIGHT" panose="020B0300000000000000" pitchFamily="34" charset="-128"/>
              <a:ea typeface="NOTO SANS SC LIGHT" panose="020B0300000000000000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2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3" name="Google Shape;193;p37"/>
          <p:cNvCxnSpPr/>
          <p:nvPr/>
        </p:nvCxnSpPr>
        <p:spPr>
          <a:xfrm>
            <a:off x="695121" y="1382327"/>
            <a:ext cx="2998475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" name="Google Shape;260;p40"/>
          <p:cNvPicPr preferRelativeResize="0">
            <a:picLocks noGrp="1" noChangeAspect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l="8831" r="8830"/>
          <a:stretch/>
        </p:blipFill>
        <p:spPr>
          <a:xfrm>
            <a:off x="8633747" y="0"/>
            <a:ext cx="1778912" cy="144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1;p40">
            <a:extLst>
              <a:ext uri="{FF2B5EF4-FFF2-40B4-BE49-F238E27FC236}">
                <a16:creationId xmlns:a16="http://schemas.microsoft.com/office/drawing/2014/main" id="{DDD905AF-BABD-4F12-9CD4-87AD70FE138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9098" r="9097"/>
          <a:stretch/>
        </p:blipFill>
        <p:spPr>
          <a:xfrm>
            <a:off x="10428765" y="1440334"/>
            <a:ext cx="1778812" cy="144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69;p40">
            <a:extLst>
              <a:ext uri="{FF2B5EF4-FFF2-40B4-BE49-F238E27FC236}">
                <a16:creationId xmlns:a16="http://schemas.microsoft.com/office/drawing/2014/main" id="{4BC1F6CD-F5C7-4602-A24D-69EF293AB243}"/>
              </a:ext>
            </a:extLst>
          </p:cNvPr>
          <p:cNvSpPr>
            <a:spLocks/>
          </p:cNvSpPr>
          <p:nvPr/>
        </p:nvSpPr>
        <p:spPr>
          <a:xfrm>
            <a:off x="10428765" y="1440334"/>
            <a:ext cx="1778812" cy="1440333"/>
          </a:xfrm>
          <a:custGeom>
            <a:avLst/>
            <a:gdLst/>
            <a:ahLst/>
            <a:cxnLst/>
            <a:rect l="l" t="t" r="r" b="b"/>
            <a:pathLst>
              <a:path w="3337560" h="2952750" extrusionOk="0">
                <a:moveTo>
                  <a:pt x="0" y="0"/>
                </a:moveTo>
                <a:lnTo>
                  <a:pt x="3337560" y="0"/>
                </a:lnTo>
                <a:lnTo>
                  <a:pt x="3337560" y="2952750"/>
                </a:lnTo>
                <a:lnTo>
                  <a:pt x="0" y="2952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1960"/>
            </a:schemeClr>
          </a:solidFill>
          <a:ln>
            <a:noFill/>
          </a:ln>
        </p:spPr>
        <p:txBody>
          <a:bodyPr spcFirstLastPara="1" wrap="square" lIns="91443" tIns="45709" rIns="91443" bIns="45709" anchor="ctr" anchorCtr="0">
            <a:noAutofit/>
          </a:bodyPr>
          <a:lstStyle/>
          <a:p>
            <a:pPr algn="ctr" defTabSz="1219324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317;p43">
            <a:extLst>
              <a:ext uri="{FF2B5EF4-FFF2-40B4-BE49-F238E27FC236}">
                <a16:creationId xmlns:a16="http://schemas.microsoft.com/office/drawing/2014/main" id="{CA754CBD-A281-4622-A532-5D07614BC4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2731" t="8922" r="1886" b="11659"/>
          <a:stretch/>
        </p:blipFill>
        <p:spPr>
          <a:xfrm>
            <a:off x="10429089" y="1010"/>
            <a:ext cx="1775211" cy="14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64;p31">
            <a:extLst>
              <a:ext uri="{FF2B5EF4-FFF2-40B4-BE49-F238E27FC236}">
                <a16:creationId xmlns:a16="http://schemas.microsoft.com/office/drawing/2014/main" id="{19359BB0-CBC2-4032-AE4A-686651D57D31}"/>
              </a:ext>
            </a:extLst>
          </p:cNvPr>
          <p:cNvSpPr>
            <a:spLocks noChangeAspect="1"/>
          </p:cNvSpPr>
          <p:nvPr/>
        </p:nvSpPr>
        <p:spPr>
          <a:xfrm>
            <a:off x="11579331" y="6253156"/>
            <a:ext cx="576133" cy="57613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1219294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60;p31">
            <a:extLst>
              <a:ext uri="{FF2B5EF4-FFF2-40B4-BE49-F238E27FC236}">
                <a16:creationId xmlns:a16="http://schemas.microsoft.com/office/drawing/2014/main" id="{298E67D3-4565-47C0-B5EF-188E617CB339}"/>
              </a:ext>
            </a:extLst>
          </p:cNvPr>
          <p:cNvSpPr txBox="1">
            <a:spLocks/>
          </p:cNvSpPr>
          <p:nvPr/>
        </p:nvSpPr>
        <p:spPr>
          <a:xfrm>
            <a:off x="11563310" y="6252739"/>
            <a:ext cx="580934" cy="58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2" tIns="121912" rIns="121912" bIns="121912" anchor="ctr" anchorCtr="0">
            <a:noAutofit/>
          </a:bodyPr>
          <a:lstStyle>
            <a:defPPr>
              <a:defRPr lang="zh-CN"/>
            </a:defPPr>
            <a:lvl1pPr marL="0" lvl="0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457083" lvl="1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914173" lvl="2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371258" lvl="3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828345" lvl="4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285434" lvl="5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2742518" lvl="6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199600" lvl="7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3656683" lvl="8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/>
              <a:pPr/>
              <a:t>8</a:t>
            </a:fld>
            <a:endParaRPr lang="en" dirty="0"/>
          </a:p>
        </p:txBody>
      </p:sp>
      <p:graphicFrame>
        <p:nvGraphicFramePr>
          <p:cNvPr id="10" name="資料庫圖表 9">
            <a:extLst>
              <a:ext uri="{FF2B5EF4-FFF2-40B4-BE49-F238E27FC236}">
                <a16:creationId xmlns:a16="http://schemas.microsoft.com/office/drawing/2014/main" id="{6759CA6C-817C-4A11-A8B6-B3CA38BF84E0}"/>
              </a:ext>
            </a:extLst>
          </p:cNvPr>
          <p:cNvGraphicFramePr/>
          <p:nvPr>
            <p:extLst/>
          </p:nvPr>
        </p:nvGraphicFramePr>
        <p:xfrm>
          <a:off x="683510" y="1773610"/>
          <a:ext cx="944652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466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3" name="Google Shape;193;p37"/>
          <p:cNvCxnSpPr/>
          <p:nvPr/>
        </p:nvCxnSpPr>
        <p:spPr>
          <a:xfrm>
            <a:off x="695121" y="1382327"/>
            <a:ext cx="2998475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" name="Google Shape;260;p40"/>
          <p:cNvPicPr preferRelativeResize="0">
            <a:picLocks noGrp="1" noChangeAspect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l="8831" r="8830"/>
          <a:stretch/>
        </p:blipFill>
        <p:spPr>
          <a:xfrm>
            <a:off x="8633747" y="0"/>
            <a:ext cx="1778912" cy="144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1;p40">
            <a:extLst>
              <a:ext uri="{FF2B5EF4-FFF2-40B4-BE49-F238E27FC236}">
                <a16:creationId xmlns:a16="http://schemas.microsoft.com/office/drawing/2014/main" id="{DDD905AF-BABD-4F12-9CD4-87AD70FE138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9098" r="9097"/>
          <a:stretch/>
        </p:blipFill>
        <p:spPr>
          <a:xfrm>
            <a:off x="10428765" y="1440334"/>
            <a:ext cx="1778812" cy="144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69;p40">
            <a:extLst>
              <a:ext uri="{FF2B5EF4-FFF2-40B4-BE49-F238E27FC236}">
                <a16:creationId xmlns:a16="http://schemas.microsoft.com/office/drawing/2014/main" id="{4BC1F6CD-F5C7-4602-A24D-69EF293AB243}"/>
              </a:ext>
            </a:extLst>
          </p:cNvPr>
          <p:cNvSpPr>
            <a:spLocks/>
          </p:cNvSpPr>
          <p:nvPr/>
        </p:nvSpPr>
        <p:spPr>
          <a:xfrm>
            <a:off x="10428765" y="1440334"/>
            <a:ext cx="1778812" cy="1440333"/>
          </a:xfrm>
          <a:custGeom>
            <a:avLst/>
            <a:gdLst/>
            <a:ahLst/>
            <a:cxnLst/>
            <a:rect l="l" t="t" r="r" b="b"/>
            <a:pathLst>
              <a:path w="3337560" h="2952750" extrusionOk="0">
                <a:moveTo>
                  <a:pt x="0" y="0"/>
                </a:moveTo>
                <a:lnTo>
                  <a:pt x="3337560" y="0"/>
                </a:lnTo>
                <a:lnTo>
                  <a:pt x="3337560" y="2952750"/>
                </a:lnTo>
                <a:lnTo>
                  <a:pt x="0" y="2952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1960"/>
            </a:schemeClr>
          </a:solidFill>
          <a:ln>
            <a:noFill/>
          </a:ln>
        </p:spPr>
        <p:txBody>
          <a:bodyPr spcFirstLastPara="1" wrap="square" lIns="91443" tIns="45709" rIns="91443" bIns="45709" anchor="ctr" anchorCtr="0">
            <a:noAutofit/>
          </a:bodyPr>
          <a:lstStyle/>
          <a:p>
            <a:pPr algn="ctr" defTabSz="1219324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317;p43">
            <a:extLst>
              <a:ext uri="{FF2B5EF4-FFF2-40B4-BE49-F238E27FC236}">
                <a16:creationId xmlns:a16="http://schemas.microsoft.com/office/drawing/2014/main" id="{CA754CBD-A281-4622-A532-5D07614BC4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2731" t="8922" r="1886" b="11659"/>
          <a:stretch/>
        </p:blipFill>
        <p:spPr>
          <a:xfrm>
            <a:off x="10429089" y="1010"/>
            <a:ext cx="1775211" cy="14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64;p31">
            <a:extLst>
              <a:ext uri="{FF2B5EF4-FFF2-40B4-BE49-F238E27FC236}">
                <a16:creationId xmlns:a16="http://schemas.microsoft.com/office/drawing/2014/main" id="{19359BB0-CBC2-4032-AE4A-686651D57D31}"/>
              </a:ext>
            </a:extLst>
          </p:cNvPr>
          <p:cNvSpPr>
            <a:spLocks noChangeAspect="1"/>
          </p:cNvSpPr>
          <p:nvPr/>
        </p:nvSpPr>
        <p:spPr>
          <a:xfrm>
            <a:off x="11579331" y="6253156"/>
            <a:ext cx="576133" cy="57613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1219294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60;p31">
            <a:extLst>
              <a:ext uri="{FF2B5EF4-FFF2-40B4-BE49-F238E27FC236}">
                <a16:creationId xmlns:a16="http://schemas.microsoft.com/office/drawing/2014/main" id="{298E67D3-4565-47C0-B5EF-188E617CB339}"/>
              </a:ext>
            </a:extLst>
          </p:cNvPr>
          <p:cNvSpPr txBox="1">
            <a:spLocks/>
          </p:cNvSpPr>
          <p:nvPr/>
        </p:nvSpPr>
        <p:spPr>
          <a:xfrm>
            <a:off x="11563310" y="6252739"/>
            <a:ext cx="580934" cy="58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2" tIns="121912" rIns="121912" bIns="121912" anchor="ctr" anchorCtr="0">
            <a:noAutofit/>
          </a:bodyPr>
          <a:lstStyle>
            <a:defPPr>
              <a:defRPr lang="zh-CN"/>
            </a:defPPr>
            <a:lvl1pPr marL="0" lvl="0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457083" lvl="1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914173" lvl="2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371258" lvl="3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828345" lvl="4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285434" lvl="5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2742518" lvl="6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199600" lvl="7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3656683" lvl="8" algn="ctr" defTabSz="914173" rtl="0" eaLnBrk="1" latinLnBrk="0" hangingPunct="1">
              <a:buNone/>
              <a:defRPr sz="1300" b="1" kern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/>
              <a:pPr/>
              <a:t>9</a:t>
            </a:fld>
            <a:endParaRPr lang="en" dirty="0"/>
          </a:p>
        </p:txBody>
      </p:sp>
      <p:sp>
        <p:nvSpPr>
          <p:cNvPr id="16" name="內容版面配置區 4"/>
          <p:cNvSpPr txBox="1">
            <a:spLocks/>
          </p:cNvSpPr>
          <p:nvPr/>
        </p:nvSpPr>
        <p:spPr>
          <a:xfrm>
            <a:off x="1048425" y="2189671"/>
            <a:ext cx="9225626" cy="4480483"/>
          </a:xfr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589" lvl="1" indent="-444589" defTabSz="9144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zh-TW" sz="3201" kern="0" dirty="0" smtClean="0"/>
              <a:t>圖書館轉型成為陪伴全校教職員生在大學生活中，研究、學習及生活的最佳場所</a:t>
            </a:r>
            <a:endParaRPr lang="en-US" altLang="zh-TW" sz="3201" kern="0" dirty="0" smtClean="0"/>
          </a:p>
          <a:p>
            <a:pPr marL="444589" lvl="1" indent="-444589" defTabSz="9144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zh-TW" sz="3201" kern="0" dirty="0" smtClean="0"/>
              <a:t>『服務的核心價值』、『定位及服務方向』調整</a:t>
            </a:r>
            <a:endParaRPr lang="en-US" altLang="zh-TW" sz="3201" kern="0" dirty="0" smtClean="0"/>
          </a:p>
          <a:p>
            <a:pPr marL="444589" lvl="1" indent="-444589" defTabSz="9144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zh-TW" sz="3201" kern="0" dirty="0" smtClean="0"/>
              <a:t>『館藏』、『館舍空間』</a:t>
            </a:r>
            <a:r>
              <a:rPr lang="zh-TW" altLang="en-US" sz="3201" kern="0" dirty="0" smtClean="0"/>
              <a:t>、</a:t>
            </a:r>
            <a:r>
              <a:rPr lang="zh-TW" altLang="zh-TW" sz="3201" kern="0" dirty="0" smtClean="0"/>
              <a:t>『館員本質學能』調整</a:t>
            </a:r>
            <a:endParaRPr lang="en-US" altLang="zh-TW" sz="3201" kern="0" dirty="0" smtClean="0"/>
          </a:p>
          <a:p>
            <a:pPr marL="444589" lvl="1" indent="-444589" defTabSz="9144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en-US" sz="3201" kern="0" dirty="0" smtClean="0"/>
              <a:t>找回遺失的進館人群</a:t>
            </a:r>
            <a:endParaRPr lang="en-US" altLang="zh-TW" sz="3201" kern="0" dirty="0" smtClean="0"/>
          </a:p>
          <a:p>
            <a:pPr marL="444589" lvl="1" indent="-444589" defTabSz="914400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en-US" sz="3201" kern="0" dirty="0" smtClean="0"/>
              <a:t>讓有限資源發揮最大的效益</a:t>
            </a:r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C97E19BB-5F5A-D04C-826C-B55B2C8B57C3}"/>
              </a:ext>
            </a:extLst>
          </p:cNvPr>
          <p:cNvSpPr txBox="1">
            <a:spLocks/>
          </p:cNvSpPr>
          <p:nvPr/>
        </p:nvSpPr>
        <p:spPr>
          <a:xfrm>
            <a:off x="1064174" y="1504049"/>
            <a:ext cx="10060728" cy="5646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zh-TW" altLang="en-US" sz="4001" b="1" kern="0" dirty="0" smtClean="0">
                <a:solidFill>
                  <a:schemeClr val="tx1"/>
                </a:solidFill>
              </a:rPr>
              <a:t>未來與展望</a:t>
            </a:r>
            <a:endParaRPr lang="zh-TW" altLang="en-US" sz="4001" b="1" kern="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1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5.6|6.9|15.5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5.6|6.9|15.5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5.6|6.9|15.5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5.6|6.9|15.5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5.6|6.9|15.5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5.6|6.9|15.5|7.6"/>
</p:tagLst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紫天藍系">
      <a:dk1>
        <a:srgbClr val="000000"/>
      </a:dk1>
      <a:lt1>
        <a:srgbClr val="FFFFFF"/>
      </a:lt1>
      <a:dk2>
        <a:srgbClr val="CC0000"/>
      </a:dk2>
      <a:lt2>
        <a:srgbClr val="777777"/>
      </a:lt2>
      <a:accent1>
        <a:srgbClr val="7030A0"/>
      </a:accent1>
      <a:accent2>
        <a:srgbClr val="D9F5FF"/>
      </a:accent2>
      <a:accent3>
        <a:srgbClr val="FFBDBD"/>
      </a:accent3>
      <a:accent4>
        <a:srgbClr val="D48C00"/>
      </a:accent4>
      <a:accent5>
        <a:srgbClr val="92D050"/>
      </a:accent5>
      <a:accent6>
        <a:srgbClr val="00B0F0"/>
      </a:accent6>
      <a:hlink>
        <a:srgbClr val="D48C00"/>
      </a:hlink>
      <a:folHlink>
        <a:srgbClr val="FFBDBD"/>
      </a:folHlink>
    </a:clrScheme>
    <a:fontScheme name="簡報改造">
      <a:majorFont>
        <a:latin typeface="Arial"/>
        <a:ea typeface="華康儷粗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D9"/>
        </a:lt1>
        <a:dk2>
          <a:srgbClr val="CC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D9"/>
        </a:lt1>
        <a:dk2>
          <a:srgbClr val="CC0000"/>
        </a:dk2>
        <a:lt2>
          <a:srgbClr val="777777"/>
        </a:lt2>
        <a:accent1>
          <a:srgbClr val="FFCC00"/>
        </a:accent1>
        <a:accent2>
          <a:srgbClr val="FF9900"/>
        </a:accent2>
        <a:accent3>
          <a:srgbClr val="FFFFE9"/>
        </a:accent3>
        <a:accent4>
          <a:srgbClr val="000000"/>
        </a:accent4>
        <a:accent5>
          <a:srgbClr val="FFE2AA"/>
        </a:accent5>
        <a:accent6>
          <a:srgbClr val="E78A00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D9"/>
        </a:lt1>
        <a:dk2>
          <a:srgbClr val="CC0000"/>
        </a:dk2>
        <a:lt2>
          <a:srgbClr val="777777"/>
        </a:lt2>
        <a:accent1>
          <a:srgbClr val="FFCC00"/>
        </a:accent1>
        <a:accent2>
          <a:srgbClr val="FF9900"/>
        </a:accent2>
        <a:accent3>
          <a:srgbClr val="FFFFE9"/>
        </a:accent3>
        <a:accent4>
          <a:srgbClr val="000000"/>
        </a:accent4>
        <a:accent5>
          <a:srgbClr val="FFE2AA"/>
        </a:accent5>
        <a:accent6>
          <a:srgbClr val="E78A00"/>
        </a:accent6>
        <a:hlink>
          <a:srgbClr val="FF00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包图主题2">
  <a:themeElements>
    <a:clrScheme name="自定义 39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A89E"/>
      </a:accent1>
      <a:accent2>
        <a:srgbClr val="0C2834"/>
      </a:accent2>
      <a:accent3>
        <a:srgbClr val="01A89E"/>
      </a:accent3>
      <a:accent4>
        <a:srgbClr val="0C2834"/>
      </a:accent4>
      <a:accent5>
        <a:srgbClr val="01A89E"/>
      </a:accent5>
      <a:accent6>
        <a:srgbClr val="0C2834"/>
      </a:accent6>
      <a:hlink>
        <a:srgbClr val="01A89E"/>
      </a:hlink>
      <a:folHlink>
        <a:srgbClr val="01A89E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Digit - Multi 1 - Bright">
  <a:themeElements>
    <a:clrScheme name="Digit - Multi 1">
      <a:dk1>
        <a:srgbClr val="000000"/>
      </a:dk1>
      <a:lt1>
        <a:srgbClr val="FFFFFF"/>
      </a:lt1>
      <a:dk2>
        <a:srgbClr val="6491C8"/>
      </a:dk2>
      <a:lt2>
        <a:srgbClr val="7D8287"/>
      </a:lt2>
      <a:accent1>
        <a:srgbClr val="14B4EB"/>
      </a:accent1>
      <a:accent2>
        <a:srgbClr val="3CBEB4"/>
      </a:accent2>
      <a:accent3>
        <a:srgbClr val="96C83C"/>
      </a:accent3>
      <a:accent4>
        <a:srgbClr val="FFAF28"/>
      </a:accent4>
      <a:accent5>
        <a:srgbClr val="FA4655"/>
      </a:accent5>
      <a:accent6>
        <a:srgbClr val="A596D2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紫系</Template>
  <TotalTime>35530</TotalTime>
  <Words>558</Words>
  <Application>Microsoft Office PowerPoint</Application>
  <PresentationFormat>自訂</PresentationFormat>
  <Paragraphs>90</Paragraphs>
  <Slides>13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13</vt:i4>
      </vt:variant>
    </vt:vector>
  </HeadingPairs>
  <TitlesOfParts>
    <vt:vector size="37" baseType="lpstr">
      <vt:lpstr>NOTO SANS SC LIGHT</vt:lpstr>
      <vt:lpstr>新細明體</vt:lpstr>
      <vt:lpstr>Cambria</vt:lpstr>
      <vt:lpstr>宋体</vt:lpstr>
      <vt:lpstr>Arial</vt:lpstr>
      <vt:lpstr>華康儷中黑</vt:lpstr>
      <vt:lpstr>Yuanti SC</vt:lpstr>
      <vt:lpstr>華康少女文字W7</vt:lpstr>
      <vt:lpstr>華康新特明體</vt:lpstr>
      <vt:lpstr>微軟正黑體</vt:lpstr>
      <vt:lpstr>Microsoft YaHei</vt:lpstr>
      <vt:lpstr>Wingdings</vt:lpstr>
      <vt:lpstr>Century Gothic</vt:lpstr>
      <vt:lpstr>Calibri</vt:lpstr>
      <vt:lpstr>Montserrat</vt:lpstr>
      <vt:lpstr>Microsoft YaHei</vt:lpstr>
      <vt:lpstr>Poppins</vt:lpstr>
      <vt:lpstr>華康儷粗黑</vt:lpstr>
      <vt:lpstr>自訂設計</vt:lpstr>
      <vt:lpstr>1_自訂設計</vt:lpstr>
      <vt:lpstr>Office 佈景主題</vt:lpstr>
      <vt:lpstr>3_Default Design</vt:lpstr>
      <vt:lpstr>包图主题2</vt:lpstr>
      <vt:lpstr>1_Digit - Multi 1 - Bright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Grace</dc:creator>
  <cp:lastModifiedBy>Windows 使用者</cp:lastModifiedBy>
  <cp:revision>1639</cp:revision>
  <cp:lastPrinted>2018-05-14T09:15:33Z</cp:lastPrinted>
  <dcterms:created xsi:type="dcterms:W3CDTF">2012-12-08T06:42:58Z</dcterms:created>
  <dcterms:modified xsi:type="dcterms:W3CDTF">2023-04-27T13:16:41Z</dcterms:modified>
</cp:coreProperties>
</file>